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 id="2147484163" r:id="rId5"/>
    <p:sldMasterId id="2147484179" r:id="rId6"/>
    <p:sldMasterId id="2147484193" r:id="rId7"/>
    <p:sldMasterId id="2147484223" r:id="rId8"/>
    <p:sldMasterId id="2147484228" r:id="rId9"/>
    <p:sldMasterId id="2147484257" r:id="rId10"/>
  </p:sldMasterIdLst>
  <p:notesMasterIdLst>
    <p:notesMasterId r:id="rId37"/>
  </p:notesMasterIdLst>
  <p:handoutMasterIdLst>
    <p:handoutMasterId r:id="rId38"/>
  </p:handoutMasterIdLst>
  <p:sldIdLst>
    <p:sldId id="256" r:id="rId11"/>
    <p:sldId id="602" r:id="rId12"/>
    <p:sldId id="450" r:id="rId13"/>
    <p:sldId id="601" r:id="rId14"/>
    <p:sldId id="600" r:id="rId15"/>
    <p:sldId id="595" r:id="rId16"/>
    <p:sldId id="599" r:id="rId17"/>
    <p:sldId id="598" r:id="rId18"/>
    <p:sldId id="597" r:id="rId19"/>
    <p:sldId id="604" r:id="rId20"/>
    <p:sldId id="603" r:id="rId21"/>
    <p:sldId id="627" r:id="rId22"/>
    <p:sldId id="628" r:id="rId23"/>
    <p:sldId id="629" r:id="rId24"/>
    <p:sldId id="630" r:id="rId25"/>
    <p:sldId id="631" r:id="rId26"/>
    <p:sldId id="632" r:id="rId27"/>
    <p:sldId id="633" r:id="rId28"/>
    <p:sldId id="634" r:id="rId29"/>
    <p:sldId id="635" r:id="rId30"/>
    <p:sldId id="605" r:id="rId31"/>
    <p:sldId id="611" r:id="rId32"/>
    <p:sldId id="606" r:id="rId33"/>
    <p:sldId id="609" r:id="rId34"/>
    <p:sldId id="608" r:id="rId35"/>
    <p:sldId id="610" r:id="rId36"/>
  </p:sldIdLst>
  <p:sldSz cx="9144000" cy="6858000" type="screen4x3"/>
  <p:notesSz cx="7023100" cy="93091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877">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ory.Lowe" initials="G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00"/>
    <a:srgbClr val="3333CC"/>
    <a:srgbClr val="151C77"/>
    <a:srgbClr val="CED3FE"/>
    <a:srgbClr val="DDDDDD"/>
    <a:srgbClr val="FFCC00"/>
    <a:srgbClr val="C0C0C0"/>
    <a:srgbClr val="FF99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9" autoAdjust="0"/>
    <p:restoredTop sz="88533" autoAdjust="0"/>
  </p:normalViewPr>
  <p:slideViewPr>
    <p:cSldViewPr snapToGrid="0">
      <p:cViewPr varScale="1">
        <p:scale>
          <a:sx n="68" d="100"/>
          <a:sy n="68" d="100"/>
        </p:scale>
        <p:origin x="726" y="66"/>
      </p:cViewPr>
      <p:guideLst>
        <p:guide orient="horz" pos="387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40"/>
    </p:cViewPr>
  </p:sorterViewPr>
  <p:notesViewPr>
    <p:cSldViewPr snapToGrid="0">
      <p:cViewPr>
        <p:scale>
          <a:sx n="50" d="100"/>
          <a:sy n="50" d="100"/>
        </p:scale>
        <p:origin x="-2604" y="-10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4" y="2"/>
            <a:ext cx="3043979" cy="461004"/>
          </a:xfrm>
          <a:prstGeom prst="rect">
            <a:avLst/>
          </a:prstGeom>
          <a:noFill/>
          <a:ln w="12700">
            <a:noFill/>
            <a:miter lim="800000"/>
            <a:headEnd/>
            <a:tailEnd/>
          </a:ln>
          <a:effectLst/>
        </p:spPr>
        <p:txBody>
          <a:bodyPr vert="horz" wrap="square" lIns="92754" tIns="46373" rIns="92754" bIns="46373" numCol="1" anchor="t" anchorCtr="0" compatLnSpc="1">
            <a:prstTxWarp prst="textNoShape">
              <a:avLst/>
            </a:prstTxWarp>
          </a:bodyPr>
          <a:lstStyle>
            <a:lvl1pPr algn="l" defTabSz="928171" eaLnBrk="0" hangingPunct="0">
              <a:defRPr sz="1200">
                <a:cs typeface="+mn-cs"/>
              </a:defRPr>
            </a:lvl1pPr>
          </a:lstStyle>
          <a:p>
            <a:pPr>
              <a:defRPr/>
            </a:pPr>
            <a:endParaRPr lang="en-US"/>
          </a:p>
        </p:txBody>
      </p:sp>
      <p:sp>
        <p:nvSpPr>
          <p:cNvPr id="82947" name="Rectangle 3"/>
          <p:cNvSpPr>
            <a:spLocks noGrp="1" noChangeArrowheads="1"/>
          </p:cNvSpPr>
          <p:nvPr>
            <p:ph type="dt" sz="quarter" idx="1"/>
          </p:nvPr>
        </p:nvSpPr>
        <p:spPr bwMode="auto">
          <a:xfrm>
            <a:off x="3979123" y="2"/>
            <a:ext cx="3043979" cy="461004"/>
          </a:xfrm>
          <a:prstGeom prst="rect">
            <a:avLst/>
          </a:prstGeom>
          <a:noFill/>
          <a:ln w="12700">
            <a:noFill/>
            <a:miter lim="800000"/>
            <a:headEnd/>
            <a:tailEnd/>
          </a:ln>
          <a:effectLst/>
        </p:spPr>
        <p:txBody>
          <a:bodyPr vert="horz" wrap="square" lIns="92754" tIns="46373" rIns="92754" bIns="46373" numCol="1" anchor="t" anchorCtr="0" compatLnSpc="1">
            <a:prstTxWarp prst="textNoShape">
              <a:avLst/>
            </a:prstTxWarp>
          </a:bodyPr>
          <a:lstStyle>
            <a:lvl1pPr algn="r" defTabSz="928171" eaLnBrk="0" hangingPunct="0">
              <a:defRPr sz="1200">
                <a:cs typeface="+mn-cs"/>
              </a:defRPr>
            </a:lvl1pPr>
          </a:lstStyle>
          <a:p>
            <a:pPr>
              <a:defRPr/>
            </a:pPr>
            <a:endParaRPr lang="en-US"/>
          </a:p>
        </p:txBody>
      </p:sp>
      <p:sp>
        <p:nvSpPr>
          <p:cNvPr id="82948" name="Rectangle 4"/>
          <p:cNvSpPr>
            <a:spLocks noGrp="1" noChangeArrowheads="1"/>
          </p:cNvSpPr>
          <p:nvPr>
            <p:ph type="ftr" sz="quarter" idx="2"/>
          </p:nvPr>
        </p:nvSpPr>
        <p:spPr bwMode="auto">
          <a:xfrm>
            <a:off x="4" y="8835382"/>
            <a:ext cx="3043979" cy="461004"/>
          </a:xfrm>
          <a:prstGeom prst="rect">
            <a:avLst/>
          </a:prstGeom>
          <a:noFill/>
          <a:ln w="12700">
            <a:noFill/>
            <a:miter lim="800000"/>
            <a:headEnd/>
            <a:tailEnd/>
          </a:ln>
          <a:effectLst/>
        </p:spPr>
        <p:txBody>
          <a:bodyPr vert="horz" wrap="square" lIns="92754" tIns="46373" rIns="92754" bIns="46373" numCol="1" anchor="b" anchorCtr="0" compatLnSpc="1">
            <a:prstTxWarp prst="textNoShape">
              <a:avLst/>
            </a:prstTxWarp>
          </a:bodyPr>
          <a:lstStyle>
            <a:lvl1pPr algn="l" defTabSz="928171" eaLnBrk="0" hangingPunct="0">
              <a:defRPr sz="1200">
                <a:cs typeface="+mn-cs"/>
              </a:defRPr>
            </a:lvl1pPr>
          </a:lstStyle>
          <a:p>
            <a:pPr>
              <a:defRPr/>
            </a:pPr>
            <a:endParaRPr lang="en-US"/>
          </a:p>
        </p:txBody>
      </p:sp>
      <p:sp>
        <p:nvSpPr>
          <p:cNvPr id="82949" name="Rectangle 5"/>
          <p:cNvSpPr>
            <a:spLocks noGrp="1" noChangeArrowheads="1"/>
          </p:cNvSpPr>
          <p:nvPr>
            <p:ph type="sldNum" sz="quarter" idx="3"/>
          </p:nvPr>
        </p:nvSpPr>
        <p:spPr bwMode="auto">
          <a:xfrm>
            <a:off x="3979123" y="8835382"/>
            <a:ext cx="3043979" cy="461004"/>
          </a:xfrm>
          <a:prstGeom prst="rect">
            <a:avLst/>
          </a:prstGeom>
          <a:noFill/>
          <a:ln w="12700">
            <a:noFill/>
            <a:miter lim="800000"/>
            <a:headEnd/>
            <a:tailEnd/>
          </a:ln>
          <a:effectLst/>
        </p:spPr>
        <p:txBody>
          <a:bodyPr vert="horz" wrap="square" lIns="92754" tIns="46373" rIns="92754" bIns="46373" numCol="1" anchor="b" anchorCtr="0" compatLnSpc="1">
            <a:prstTxWarp prst="textNoShape">
              <a:avLst/>
            </a:prstTxWarp>
          </a:bodyPr>
          <a:lstStyle>
            <a:lvl1pPr algn="r" defTabSz="928171" eaLnBrk="0" hangingPunct="0">
              <a:defRPr sz="1200">
                <a:cs typeface="+mn-cs"/>
              </a:defRPr>
            </a:lvl1pPr>
          </a:lstStyle>
          <a:p>
            <a:pPr>
              <a:defRPr/>
            </a:pPr>
            <a:fld id="{B3510E9F-451B-420F-BD26-43E7C86A0415}" type="slidenum">
              <a:rPr lang="en-US"/>
              <a:pPr>
                <a:defRPr/>
              </a:pPr>
              <a:t>‹#›</a:t>
            </a:fld>
            <a:endParaRPr lang="en-US"/>
          </a:p>
        </p:txBody>
      </p:sp>
    </p:spTree>
    <p:extLst>
      <p:ext uri="{BB962C8B-B14F-4D97-AF65-F5344CB8AC3E}">
        <p14:creationId xmlns:p14="http://schemas.microsoft.com/office/powerpoint/2010/main" val="88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4" y="3"/>
            <a:ext cx="3043979" cy="465773"/>
          </a:xfrm>
          <a:prstGeom prst="rect">
            <a:avLst/>
          </a:prstGeom>
          <a:noFill/>
          <a:ln w="9525">
            <a:noFill/>
            <a:miter lim="800000"/>
            <a:headEnd/>
            <a:tailEnd/>
          </a:ln>
          <a:effectLst/>
        </p:spPr>
        <p:txBody>
          <a:bodyPr vert="horz" wrap="square" lIns="92754" tIns="46373" rIns="92754" bIns="46373" numCol="1" anchor="t" anchorCtr="0" compatLnSpc="1">
            <a:prstTxWarp prst="textNoShape">
              <a:avLst/>
            </a:prstTxWarp>
          </a:bodyPr>
          <a:lstStyle>
            <a:lvl1pPr algn="l" defTabSz="928171" eaLnBrk="0" hangingPunct="0">
              <a:defRPr sz="1200">
                <a:cs typeface="+mn-cs"/>
              </a:defRPr>
            </a:lvl1pPr>
          </a:lstStyle>
          <a:p>
            <a:pPr>
              <a:defRPr/>
            </a:pPr>
            <a:endParaRPr lang="en-US"/>
          </a:p>
        </p:txBody>
      </p:sp>
      <p:sp>
        <p:nvSpPr>
          <p:cNvPr id="39939" name="Rectangle 3"/>
          <p:cNvSpPr>
            <a:spLocks noGrp="1" noChangeArrowheads="1"/>
          </p:cNvSpPr>
          <p:nvPr>
            <p:ph type="dt" idx="1"/>
          </p:nvPr>
        </p:nvSpPr>
        <p:spPr bwMode="auto">
          <a:xfrm>
            <a:off x="3979123" y="3"/>
            <a:ext cx="3043979" cy="465773"/>
          </a:xfrm>
          <a:prstGeom prst="rect">
            <a:avLst/>
          </a:prstGeom>
          <a:noFill/>
          <a:ln w="9525">
            <a:noFill/>
            <a:miter lim="800000"/>
            <a:headEnd/>
            <a:tailEnd/>
          </a:ln>
          <a:effectLst/>
        </p:spPr>
        <p:txBody>
          <a:bodyPr vert="horz" wrap="square" lIns="92754" tIns="46373" rIns="92754" bIns="46373" numCol="1" anchor="t" anchorCtr="0" compatLnSpc="1">
            <a:prstTxWarp prst="textNoShape">
              <a:avLst/>
            </a:prstTxWarp>
          </a:bodyPr>
          <a:lstStyle>
            <a:lvl1pPr algn="r" defTabSz="928171" eaLnBrk="0" hangingPunct="0">
              <a:defRPr sz="120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6736" y="4422459"/>
            <a:ext cx="5149637" cy="4188778"/>
          </a:xfrm>
          <a:prstGeom prst="rect">
            <a:avLst/>
          </a:prstGeom>
          <a:noFill/>
          <a:ln w="9525">
            <a:noFill/>
            <a:miter lim="800000"/>
            <a:headEnd/>
            <a:tailEnd/>
          </a:ln>
          <a:effectLst/>
        </p:spPr>
        <p:txBody>
          <a:bodyPr vert="horz" wrap="square" lIns="92754" tIns="46373" rIns="92754" bIns="463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4" y="8843330"/>
            <a:ext cx="3043979" cy="465772"/>
          </a:xfrm>
          <a:prstGeom prst="rect">
            <a:avLst/>
          </a:prstGeom>
          <a:noFill/>
          <a:ln w="9525">
            <a:noFill/>
            <a:miter lim="800000"/>
            <a:headEnd/>
            <a:tailEnd/>
          </a:ln>
          <a:effectLst/>
        </p:spPr>
        <p:txBody>
          <a:bodyPr vert="horz" wrap="square" lIns="92754" tIns="46373" rIns="92754" bIns="46373" numCol="1" anchor="b" anchorCtr="0" compatLnSpc="1">
            <a:prstTxWarp prst="textNoShape">
              <a:avLst/>
            </a:prstTxWarp>
          </a:bodyPr>
          <a:lstStyle>
            <a:lvl1pPr algn="l" defTabSz="928171" eaLnBrk="0" hangingPunct="0">
              <a:defRPr sz="120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979123" y="8843330"/>
            <a:ext cx="3043979" cy="465772"/>
          </a:xfrm>
          <a:prstGeom prst="rect">
            <a:avLst/>
          </a:prstGeom>
          <a:noFill/>
          <a:ln w="9525">
            <a:noFill/>
            <a:miter lim="800000"/>
            <a:headEnd/>
            <a:tailEnd/>
          </a:ln>
          <a:effectLst/>
        </p:spPr>
        <p:txBody>
          <a:bodyPr vert="horz" wrap="square" lIns="92754" tIns="46373" rIns="92754" bIns="46373" numCol="1" anchor="b" anchorCtr="0" compatLnSpc="1">
            <a:prstTxWarp prst="textNoShape">
              <a:avLst/>
            </a:prstTxWarp>
          </a:bodyPr>
          <a:lstStyle>
            <a:lvl1pPr algn="r" defTabSz="928171" eaLnBrk="0" hangingPunct="0">
              <a:defRPr sz="1200">
                <a:cs typeface="+mn-cs"/>
              </a:defRPr>
            </a:lvl1pPr>
          </a:lstStyle>
          <a:p>
            <a:pPr>
              <a:defRPr/>
            </a:pPr>
            <a:fld id="{CA42CBA4-45FB-4A24-AED7-802B5D2EDA71}" type="slidenum">
              <a:rPr lang="en-US"/>
              <a:pPr>
                <a:defRPr/>
              </a:pPr>
              <a:t>‹#›</a:t>
            </a:fld>
            <a:endParaRPr lang="en-US"/>
          </a:p>
        </p:txBody>
      </p:sp>
    </p:spTree>
    <p:extLst>
      <p:ext uri="{BB962C8B-B14F-4D97-AF65-F5344CB8AC3E}">
        <p14:creationId xmlns:p14="http://schemas.microsoft.com/office/powerpoint/2010/main" val="138667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DF6C8F5E-8F0E-4681-9C2D-46DED5D311C2}" type="slidenum">
              <a:rPr lang="en-US" smtClean="0"/>
              <a:pPr>
                <a:defRPr/>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defTabSz="915551">
              <a:defRPr/>
            </a:pPr>
            <a:endParaRPr lang="en-US" dirty="0" smtClean="0">
              <a:latin typeface="Times New Roman" pitchFamily="18" charset="0"/>
            </a:endParaRPr>
          </a:p>
        </p:txBody>
      </p:sp>
    </p:spTree>
    <p:extLst>
      <p:ext uri="{BB962C8B-B14F-4D97-AF65-F5344CB8AC3E}">
        <p14:creationId xmlns:p14="http://schemas.microsoft.com/office/powerpoint/2010/main" val="104198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10</a:t>
            </a:fld>
            <a:endParaRPr lang="en-US"/>
          </a:p>
        </p:txBody>
      </p:sp>
    </p:spTree>
    <p:extLst>
      <p:ext uri="{BB962C8B-B14F-4D97-AF65-F5344CB8AC3E}">
        <p14:creationId xmlns:p14="http://schemas.microsoft.com/office/powerpoint/2010/main" val="285112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11</a:t>
            </a:fld>
            <a:endParaRPr lang="en-US"/>
          </a:p>
        </p:txBody>
      </p:sp>
    </p:spTree>
    <p:extLst>
      <p:ext uri="{BB962C8B-B14F-4D97-AF65-F5344CB8AC3E}">
        <p14:creationId xmlns:p14="http://schemas.microsoft.com/office/powerpoint/2010/main" val="339711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Repurpose is occurring because of DMAG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Deputy’s Management Action Groups (DMAG) primary mission is to advise the Deputy </a:t>
            </a:r>
            <a:r>
              <a:rPr lang="en-US" altLang="en-US" sz="1200" dirty="0" err="1" smtClean="0"/>
              <a:t>SecDef</a:t>
            </a:r>
            <a:r>
              <a:rPr lang="en-US" altLang="en-US" sz="1200" dirty="0" smtClean="0"/>
              <a:t> in a collaborative environment and to ensure that the DMAG execution aligns with the SECDEF’s priorities as well as the planning and programming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You are not responsible for DMAG Submissions. The PEMs are and will have edit access to</a:t>
            </a:r>
            <a:r>
              <a:rPr lang="en-US" altLang="en-US" sz="1200" baseline="0" dirty="0" smtClean="0"/>
              <a:t> your reports. </a:t>
            </a: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I may not know the</a:t>
            </a:r>
            <a:r>
              <a:rPr lang="en-US" altLang="en-US" sz="1200" baseline="0" dirty="0" smtClean="0"/>
              <a:t> answer to all your questions but will get back with you. Please bare with me. </a:t>
            </a:r>
            <a:endParaRPr lang="en-US" altLang="en-US" sz="1200" dirty="0" smtClean="0"/>
          </a:p>
          <a:p>
            <a:endParaRPr lang="en-US" dirty="0" smtClean="0"/>
          </a:p>
          <a:p>
            <a:r>
              <a:rPr lang="en-US" dirty="0" smtClean="0"/>
              <a:t>Programs affected: B-2 DMS-M</a:t>
            </a:r>
          </a:p>
          <a:p>
            <a:r>
              <a:rPr lang="en-US" dirty="0" smtClean="0"/>
              <a:t>AWACS</a:t>
            </a:r>
          </a:p>
          <a:p>
            <a:r>
              <a:rPr lang="en-US" dirty="0" smtClean="0"/>
              <a:t>EPAWSS</a:t>
            </a:r>
          </a:p>
          <a:p>
            <a:r>
              <a:rPr lang="en-US" dirty="0" smtClean="0"/>
              <a:t>FAB-T</a:t>
            </a:r>
          </a:p>
          <a:p>
            <a:r>
              <a:rPr lang="en-US" dirty="0" smtClean="0"/>
              <a:t>ICBM </a:t>
            </a:r>
            <a:r>
              <a:rPr lang="en-US" dirty="0" err="1" smtClean="0"/>
              <a:t>Fuze</a:t>
            </a:r>
            <a:endParaRPr lang="en-US" dirty="0" smtClean="0"/>
          </a:p>
          <a:p>
            <a:r>
              <a:rPr lang="en-US" dirty="0" smtClean="0"/>
              <a:t>KC-46A</a:t>
            </a:r>
          </a:p>
          <a:p>
            <a:r>
              <a:rPr lang="en-US" dirty="0" smtClean="0"/>
              <a:t>MGUE </a:t>
            </a:r>
            <a:r>
              <a:rPr lang="en-US" dirty="0" err="1" smtClean="0"/>
              <a:t>Inc</a:t>
            </a:r>
            <a:r>
              <a:rPr lang="en-US" dirty="0" smtClean="0"/>
              <a:t> 1</a:t>
            </a:r>
          </a:p>
          <a:p>
            <a:r>
              <a:rPr lang="en-US" dirty="0" smtClean="0"/>
              <a:t>NSSL</a:t>
            </a:r>
          </a:p>
          <a:p>
            <a:r>
              <a:rPr lang="en-US" dirty="0" smtClean="0"/>
              <a:t>SBIRS</a:t>
            </a:r>
          </a:p>
          <a:p>
            <a:r>
              <a:rPr lang="en-US" dirty="0" smtClean="0"/>
              <a:t>SDB II</a:t>
            </a:r>
          </a:p>
          <a:p>
            <a:r>
              <a:rPr lang="en-US" dirty="0" smtClean="0"/>
              <a:t>OPIR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30ACDB41-B661-4DC1-9745-5D9116B32276}" type="slidenum">
              <a:rPr lang="en-US" smtClean="0"/>
              <a:t>12</a:t>
            </a:fld>
            <a:endParaRPr lang="en-US"/>
          </a:p>
        </p:txBody>
      </p:sp>
    </p:spTree>
    <p:extLst>
      <p:ext uri="{BB962C8B-B14F-4D97-AF65-F5344CB8AC3E}">
        <p14:creationId xmlns:p14="http://schemas.microsoft.com/office/powerpoint/2010/main" val="1665091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t>*NOTE: </a:t>
            </a:r>
            <a:r>
              <a:rPr lang="en-US" b="0" dirty="0" smtClean="0"/>
              <a:t>The Funding Section will now be used for Risk Assessment Rating. This section will be renamed in the near future to assist with confusion. </a:t>
            </a:r>
          </a:p>
          <a:p>
            <a:endParaRPr lang="en-US" dirty="0"/>
          </a:p>
        </p:txBody>
      </p:sp>
      <p:sp>
        <p:nvSpPr>
          <p:cNvPr id="4" name="Slide Number Placeholder 3"/>
          <p:cNvSpPr>
            <a:spLocks noGrp="1"/>
          </p:cNvSpPr>
          <p:nvPr>
            <p:ph type="sldNum" sz="quarter" idx="10"/>
          </p:nvPr>
        </p:nvSpPr>
        <p:spPr/>
        <p:txBody>
          <a:bodyPr/>
          <a:lstStyle/>
          <a:p>
            <a:fld id="{30ACDB41-B661-4DC1-9745-5D9116B32276}" type="slidenum">
              <a:rPr lang="en-US" smtClean="0"/>
              <a:t>19</a:t>
            </a:fld>
            <a:endParaRPr lang="en-US"/>
          </a:p>
        </p:txBody>
      </p:sp>
    </p:spTree>
    <p:extLst>
      <p:ext uri="{BB962C8B-B14F-4D97-AF65-F5344CB8AC3E}">
        <p14:creationId xmlns:p14="http://schemas.microsoft.com/office/powerpoint/2010/main" val="1026124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4588" indent="-228600">
              <a:defRPr sz="1400">
                <a:solidFill>
                  <a:schemeClr val="tx1"/>
                </a:solidFill>
                <a:latin typeface="Arial" panose="020B0604020202020204" pitchFamily="34" charset="0"/>
              </a:defRPr>
            </a:lvl3pPr>
            <a:lvl4pPr marL="1601788" indent="-228600">
              <a:defRPr sz="1400">
                <a:solidFill>
                  <a:schemeClr val="tx1"/>
                </a:solidFill>
                <a:latin typeface="Arial" panose="020B0604020202020204" pitchFamily="34" charset="0"/>
              </a:defRPr>
            </a:lvl4pPr>
            <a:lvl5pPr marL="2058988" indent="-228600">
              <a:defRPr sz="1400">
                <a:solidFill>
                  <a:schemeClr val="tx1"/>
                </a:solidFill>
                <a:latin typeface="Arial" panose="020B0604020202020204" pitchFamily="34" charset="0"/>
              </a:defRPr>
            </a:lvl5pPr>
            <a:lvl6pPr marL="2516188" indent="-228600" eaLnBrk="0" fontAlgn="base" hangingPunct="0">
              <a:spcBef>
                <a:spcPct val="0"/>
              </a:spcBef>
              <a:spcAft>
                <a:spcPct val="0"/>
              </a:spcAft>
              <a:defRPr sz="1400">
                <a:solidFill>
                  <a:schemeClr val="tx1"/>
                </a:solidFill>
                <a:latin typeface="Arial" panose="020B0604020202020204" pitchFamily="34" charset="0"/>
              </a:defRPr>
            </a:lvl6pPr>
            <a:lvl7pPr marL="2973388" indent="-228600" eaLnBrk="0" fontAlgn="base" hangingPunct="0">
              <a:spcBef>
                <a:spcPct val="0"/>
              </a:spcBef>
              <a:spcAft>
                <a:spcPct val="0"/>
              </a:spcAft>
              <a:defRPr sz="1400">
                <a:solidFill>
                  <a:schemeClr val="tx1"/>
                </a:solidFill>
                <a:latin typeface="Arial" panose="020B0604020202020204" pitchFamily="34" charset="0"/>
              </a:defRPr>
            </a:lvl7pPr>
            <a:lvl8pPr marL="3430588" indent="-228600" eaLnBrk="0" fontAlgn="base" hangingPunct="0">
              <a:spcBef>
                <a:spcPct val="0"/>
              </a:spcBef>
              <a:spcAft>
                <a:spcPct val="0"/>
              </a:spcAft>
              <a:defRPr sz="1400">
                <a:solidFill>
                  <a:schemeClr val="tx1"/>
                </a:solidFill>
                <a:latin typeface="Arial" panose="020B0604020202020204" pitchFamily="34" charset="0"/>
              </a:defRPr>
            </a:lvl8pPr>
            <a:lvl9pPr marL="3887788" indent="-228600" eaLnBrk="0" fontAlgn="base" hangingPunct="0">
              <a:spcBef>
                <a:spcPct val="0"/>
              </a:spcBef>
              <a:spcAft>
                <a:spcPct val="0"/>
              </a:spcAft>
              <a:defRPr sz="1400">
                <a:solidFill>
                  <a:schemeClr val="tx1"/>
                </a:solidFill>
                <a:latin typeface="Arial" panose="020B0604020202020204" pitchFamily="34" charset="0"/>
              </a:defRPr>
            </a:lvl9pPr>
          </a:lstStyle>
          <a:p>
            <a:fld id="{4D730C5D-77FA-4ACC-BF38-1E06F48D1E9E}" type="slidenum">
              <a:rPr lang="en-US" altLang="en-US" sz="1200" smtClean="0"/>
              <a:pPr/>
              <a:t>21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479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22</a:t>
            </a:fld>
            <a:endParaRPr lang="en-US"/>
          </a:p>
        </p:txBody>
      </p:sp>
    </p:spTree>
    <p:extLst>
      <p:ext uri="{BB962C8B-B14F-4D97-AF65-F5344CB8AC3E}">
        <p14:creationId xmlns:p14="http://schemas.microsoft.com/office/powerpoint/2010/main" val="17300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4113" y="1144588"/>
            <a:ext cx="4681537" cy="3511550"/>
          </a:xfrm>
          <a:ln/>
        </p:spPr>
      </p:sp>
      <p:sp>
        <p:nvSpPr>
          <p:cNvPr id="252931" name="Rectangle 3"/>
          <p:cNvSpPr>
            <a:spLocks noGrp="1" noChangeArrowheads="1"/>
          </p:cNvSpPr>
          <p:nvPr>
            <p:ph type="body" idx="1"/>
          </p:nvPr>
        </p:nvSpPr>
        <p:spPr>
          <a:xfrm>
            <a:off x="917575" y="4830763"/>
            <a:ext cx="5126038" cy="3792537"/>
          </a:xfrm>
          <a:noFill/>
          <a:ln/>
        </p:spPr>
        <p:txBody>
          <a:bodyPr lIns="93495" tIns="46749" rIns="93495" bIns="46749"/>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solidFill>
                  <a:srgbClr val="0000FF"/>
                </a:solidFill>
                <a:latin typeface="Arial" charset="0"/>
              </a:rPr>
              <a:t>The areas circled in blue are areas the PEMs should be focused</a:t>
            </a:r>
            <a:r>
              <a:rPr lang="en-US" baseline="0" dirty="0" smtClean="0">
                <a:solidFill>
                  <a:srgbClr val="0000FF"/>
                </a:solidFill>
                <a:latin typeface="Arial" charset="0"/>
              </a:rPr>
              <a:t> on reviewing for accuracy.</a:t>
            </a:r>
            <a:endParaRPr lang="en-US" dirty="0" smtClean="0">
              <a:solidFill>
                <a:srgbClr val="0000FF"/>
              </a:solidFill>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371830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WSF</a:t>
            </a:r>
          </a:p>
          <a:p>
            <a:r>
              <a:rPr lang="en-US" dirty="0" smtClean="0"/>
              <a:t>KC-46A</a:t>
            </a:r>
          </a:p>
          <a:p>
            <a:r>
              <a:rPr lang="en-US" dirty="0" smtClean="0"/>
              <a:t>MGUE </a:t>
            </a:r>
            <a:r>
              <a:rPr lang="en-US" dirty="0" err="1" smtClean="0"/>
              <a:t>Inc</a:t>
            </a:r>
            <a:r>
              <a:rPr lang="en-US" dirty="0" smtClean="0"/>
              <a:t> 1</a:t>
            </a:r>
          </a:p>
          <a:p>
            <a:endParaRPr lang="en-US" dirty="0" smtClean="0"/>
          </a:p>
          <a:p>
            <a:r>
              <a:rPr lang="en-US" dirty="0" smtClean="0"/>
              <a:t>RDTE: $480M (FY14 Constant)</a:t>
            </a:r>
          </a:p>
          <a:p>
            <a:r>
              <a:rPr lang="en-US" dirty="0" smtClean="0"/>
              <a:t>Procurement: $2.79 B (FY14 Constant)</a:t>
            </a:r>
            <a:endParaRPr lang="en-US" dirty="0"/>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24</a:t>
            </a:fld>
            <a:endParaRPr lang="en-US"/>
          </a:p>
        </p:txBody>
      </p:sp>
    </p:spTree>
    <p:extLst>
      <p:ext uri="{BB962C8B-B14F-4D97-AF65-F5344CB8AC3E}">
        <p14:creationId xmlns:p14="http://schemas.microsoft.com/office/powerpoint/2010/main" val="113457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1026"/>
          <p:cNvSpPr>
            <a:spLocks noGrp="1" noRot="1" noChangeAspect="1" noChangeArrowheads="1" noTextEdit="1"/>
          </p:cNvSpPr>
          <p:nvPr>
            <p:ph type="sldImg"/>
          </p:nvPr>
        </p:nvSpPr>
        <p:spPr>
          <a:xfrm>
            <a:off x="1154113" y="1144588"/>
            <a:ext cx="4681537" cy="3511550"/>
          </a:xfrm>
          <a:ln/>
        </p:spPr>
      </p:sp>
      <p:sp>
        <p:nvSpPr>
          <p:cNvPr id="259075" name="Rectangle 1027"/>
          <p:cNvSpPr>
            <a:spLocks noGrp="1" noChangeArrowheads="1"/>
          </p:cNvSpPr>
          <p:nvPr>
            <p:ph type="body" idx="1"/>
          </p:nvPr>
        </p:nvSpPr>
        <p:spPr>
          <a:xfrm>
            <a:off x="917575" y="4830763"/>
            <a:ext cx="5126038" cy="3792537"/>
          </a:xfrm>
          <a:noFill/>
          <a:ln/>
        </p:spPr>
        <p:txBody>
          <a:bodyPr lIns="93495" tIns="46749" rIns="93495" bIns="46749"/>
          <a:lstStyle/>
          <a:p>
            <a:pPr>
              <a:spcBef>
                <a:spcPct val="0"/>
              </a:spcBef>
            </a:pPr>
            <a:endParaRPr lang="en-US" dirty="0" smtClean="0">
              <a:latin typeface="Arial" charset="0"/>
            </a:endParaRPr>
          </a:p>
        </p:txBody>
      </p:sp>
    </p:spTree>
    <p:extLst>
      <p:ext uri="{BB962C8B-B14F-4D97-AF65-F5344CB8AC3E}">
        <p14:creationId xmlns:p14="http://schemas.microsoft.com/office/powerpoint/2010/main" val="327261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2</a:t>
            </a:fld>
            <a:endParaRPr lang="en-US"/>
          </a:p>
        </p:txBody>
      </p:sp>
    </p:spTree>
    <p:extLst>
      <p:ext uri="{BB962C8B-B14F-4D97-AF65-F5344CB8AC3E}">
        <p14:creationId xmlns:p14="http://schemas.microsoft.com/office/powerpoint/2010/main" val="218623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3</a:t>
            </a:fld>
            <a:endParaRPr lang="en-US"/>
          </a:p>
        </p:txBody>
      </p:sp>
    </p:spTree>
    <p:extLst>
      <p:ext uri="{BB962C8B-B14F-4D97-AF65-F5344CB8AC3E}">
        <p14:creationId xmlns:p14="http://schemas.microsoft.com/office/powerpoint/2010/main" val="244972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4</a:t>
            </a:fld>
            <a:endParaRPr lang="en-US"/>
          </a:p>
        </p:txBody>
      </p:sp>
    </p:spTree>
    <p:extLst>
      <p:ext uri="{BB962C8B-B14F-4D97-AF65-F5344CB8AC3E}">
        <p14:creationId xmlns:p14="http://schemas.microsoft.com/office/powerpoint/2010/main" val="330455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5</a:t>
            </a:fld>
            <a:endParaRPr lang="en-US"/>
          </a:p>
        </p:txBody>
      </p:sp>
    </p:spTree>
    <p:extLst>
      <p:ext uri="{BB962C8B-B14F-4D97-AF65-F5344CB8AC3E}">
        <p14:creationId xmlns:p14="http://schemas.microsoft.com/office/powerpoint/2010/main" val="12813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6</a:t>
            </a:fld>
            <a:endParaRPr lang="en-US"/>
          </a:p>
        </p:txBody>
      </p:sp>
    </p:spTree>
    <p:extLst>
      <p:ext uri="{BB962C8B-B14F-4D97-AF65-F5344CB8AC3E}">
        <p14:creationId xmlns:p14="http://schemas.microsoft.com/office/powerpoint/2010/main" val="176376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7</a:t>
            </a:fld>
            <a:endParaRPr lang="en-US"/>
          </a:p>
        </p:txBody>
      </p:sp>
    </p:spTree>
    <p:extLst>
      <p:ext uri="{BB962C8B-B14F-4D97-AF65-F5344CB8AC3E}">
        <p14:creationId xmlns:p14="http://schemas.microsoft.com/office/powerpoint/2010/main" val="62083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8</a:t>
            </a:fld>
            <a:endParaRPr lang="en-US"/>
          </a:p>
        </p:txBody>
      </p:sp>
    </p:spTree>
    <p:extLst>
      <p:ext uri="{BB962C8B-B14F-4D97-AF65-F5344CB8AC3E}">
        <p14:creationId xmlns:p14="http://schemas.microsoft.com/office/powerpoint/2010/main" val="341076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42CBA4-45FB-4A24-AED7-802B5D2EDA71}" type="slidenum">
              <a:rPr lang="en-US" smtClean="0"/>
              <a:pPr>
                <a:defRPr/>
              </a:pPr>
              <a:t>9</a:t>
            </a:fld>
            <a:endParaRPr lang="en-US"/>
          </a:p>
        </p:txBody>
      </p:sp>
    </p:spTree>
    <p:extLst>
      <p:ext uri="{BB962C8B-B14F-4D97-AF65-F5344CB8AC3E}">
        <p14:creationId xmlns:p14="http://schemas.microsoft.com/office/powerpoint/2010/main" val="46251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cs typeface="+mn-cs"/>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cs typeface="+mn-cs"/>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cs typeface="+mn-cs"/>
            </a:endParaRPr>
          </a:p>
        </p:txBody>
      </p:sp>
      <p:pic>
        <p:nvPicPr>
          <p:cNvPr id="6" name="Picture 13" descr="af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cs typeface="+mn-cs"/>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endParaRPr lang="en-US"/>
          </a:p>
        </p:txBody>
      </p:sp>
      <p:sp>
        <p:nvSpPr>
          <p:cNvPr id="9" name="Rectangle 7"/>
          <p:cNvSpPr>
            <a:spLocks noGrp="1" noChangeArrowheads="1"/>
          </p:cNvSpPr>
          <p:nvPr>
            <p:ph type="sldNum" sz="quarter" idx="11"/>
          </p:nvPr>
        </p:nvSpPr>
        <p:spPr/>
        <p:txBody>
          <a:bodyPr/>
          <a:lstStyle>
            <a:lvl1pPr>
              <a:defRPr/>
            </a:lvl1pPr>
          </a:lstStyle>
          <a:p>
            <a:pPr>
              <a:defRPr/>
            </a:pPr>
            <a:fld id="{05DA8BCC-5BFD-4009-9BF0-EF46240ECB96}" type="slidenum">
              <a:rPr lang="en-US"/>
              <a:pPr>
                <a:defRPr/>
              </a:pPr>
              <a:t>‹#›</a:t>
            </a:fld>
            <a:endParaRPr lang="en-US">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C48D3729-953D-44CF-8FAD-635B37A279D8}" type="slidenum">
              <a:rPr lang="en-US"/>
              <a:pPr>
                <a:defRPr/>
              </a:pPr>
              <a:t>‹#›</a:t>
            </a:fld>
            <a:endParaRPr lang="en-US">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4513D39C-89B0-4011-B00B-C7914A420680}" type="slidenum">
              <a:rPr lang="en-US"/>
              <a:pPr>
                <a:defRPr/>
              </a:pPr>
              <a:t>‹#›</a:t>
            </a:fld>
            <a:endParaRPr lang="en-US">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6225" y="1504950"/>
            <a:ext cx="4122738"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4E62973D-5EBC-411F-9FD3-DEF5A26AC4B3}" type="slidenum">
              <a:rPr lang="en-US"/>
              <a:pPr>
                <a:defRPr/>
              </a:pPr>
              <a:t>‹#›</a:t>
            </a:fld>
            <a:endParaRPr lang="en-US">
              <a:solidFill>
                <a:schemeClr val="bg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cs typeface="+mn-cs"/>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cs typeface="+mn-cs"/>
            </a:endParaRPr>
          </a:p>
        </p:txBody>
      </p:sp>
      <p:sp>
        <p:nvSpPr>
          <p:cNvPr id="7" name="Text Box 14"/>
          <p:cNvSpPr txBox="1">
            <a:spLocks noChangeArrowheads="1"/>
          </p:cNvSpPr>
          <p:nvPr/>
        </p:nvSpPr>
        <p:spPr bwMode="auto">
          <a:xfrm>
            <a:off x="1406525" y="500063"/>
            <a:ext cx="6323013" cy="646112"/>
          </a:xfrm>
          <a:prstGeom prst="rect">
            <a:avLst/>
          </a:prstGeom>
          <a:noFill/>
          <a:ln w="9525">
            <a:noFill/>
            <a:miter lim="800000"/>
            <a:headEnd/>
            <a:tailEnd/>
          </a:ln>
          <a:effectLst/>
        </p:spPr>
        <p:txBody>
          <a:bodyPr wrap="none">
            <a:spAutoFit/>
          </a:bodyPr>
          <a:lstStyle/>
          <a:p>
            <a:pPr algn="ctr" eaLnBrk="0" hangingPunct="0">
              <a:defRPr/>
            </a:pPr>
            <a:r>
              <a:rPr lang="en-US" sz="3600" b="1" i="1" dirty="0">
                <a:cs typeface="+mn-cs"/>
              </a:rPr>
              <a:t>Headquarters U.S. Air Force</a:t>
            </a:r>
          </a:p>
        </p:txBody>
      </p:sp>
      <p:pic>
        <p:nvPicPr>
          <p:cNvPr id="8" name="Picture 13" descr="YoAFF%20Vert%202%20cl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463" y="4864100"/>
            <a:ext cx="4568825" cy="1200150"/>
          </a:xfrm>
          <a:prstGeom prst="rect">
            <a:avLst/>
          </a:prstGeom>
          <a:noFill/>
          <a:ln w="9525">
            <a:noFill/>
            <a:miter lim="800000"/>
            <a:headEnd/>
            <a:tailEnd/>
          </a:ln>
        </p:spPr>
      </p:pic>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a:t>Click to edit Master title style</a:t>
            </a:r>
          </a:p>
        </p:txBody>
      </p:sp>
      <p:sp>
        <p:nvSpPr>
          <p:cNvPr id="12" name="Rectangle 4"/>
          <p:cNvSpPr>
            <a:spLocks noGrp="1" noChangeArrowheads="1"/>
          </p:cNvSpPr>
          <p:nvPr>
            <p:ph type="subTitle" idx="1"/>
          </p:nvPr>
        </p:nvSpPr>
        <p:spPr bwMode="auto">
          <a:xfrm>
            <a:off x="5540828" y="4191000"/>
            <a:ext cx="2895600" cy="1828800"/>
          </a:xfrm>
          <a:prstGeom prst="rect">
            <a:avLst/>
          </a:prstGeom>
          <a:noFill/>
          <a:ln w="9525">
            <a:noFill/>
            <a:miter lim="800000"/>
            <a:headEnd/>
            <a:tailEnd/>
          </a:ln>
        </p:spPr>
        <p:txBody>
          <a:bodyPr/>
          <a:lstStyle>
            <a:lvl1pPr>
              <a:buNone/>
              <a:defRPr/>
            </a:lvl1pPr>
          </a:lstStyle>
          <a:p>
            <a:r>
              <a:rPr lang="en-US" dirty="0"/>
              <a:t>Rank, Name</a:t>
            </a:r>
          </a:p>
          <a:p>
            <a:r>
              <a:rPr lang="en-US" dirty="0"/>
              <a:t>Office Symbol</a:t>
            </a:r>
          </a:p>
          <a:p>
            <a:r>
              <a:rPr lang="en-US" dirty="0"/>
              <a:t>Date of Briefing</a:t>
            </a:r>
          </a:p>
          <a:p>
            <a:r>
              <a:rPr lang="en-US" dirty="0"/>
              <a:t>Version #</a:t>
            </a:r>
          </a:p>
        </p:txBody>
      </p:sp>
      <p:sp>
        <p:nvSpPr>
          <p:cNvPr id="9" name="Rectangle 6"/>
          <p:cNvSpPr>
            <a:spLocks noGrp="1" noChangeArrowheads="1"/>
          </p:cNvSpPr>
          <p:nvPr>
            <p:ph type="dt" sz="half" idx="10"/>
          </p:nvPr>
        </p:nvSpPr>
        <p:spPr/>
        <p:txBody>
          <a:bodyPr/>
          <a:lstStyle>
            <a:lvl1pPr>
              <a:defRPr/>
            </a:lvl1pPr>
          </a:lstStyle>
          <a:p>
            <a:pPr>
              <a:defRPr/>
            </a:pPr>
            <a:endParaRPr lang="en-US"/>
          </a:p>
        </p:txBody>
      </p:sp>
      <p:sp>
        <p:nvSpPr>
          <p:cNvPr id="10" name="Rectangle 7"/>
          <p:cNvSpPr>
            <a:spLocks noGrp="1" noChangeArrowheads="1"/>
          </p:cNvSpPr>
          <p:nvPr>
            <p:ph type="sldNum" sz="quarter" idx="11"/>
          </p:nvPr>
        </p:nvSpPr>
        <p:spPr/>
        <p:txBody>
          <a:bodyPr/>
          <a:lstStyle>
            <a:lvl1pPr>
              <a:defRPr/>
            </a:lvl1pPr>
          </a:lstStyle>
          <a:p>
            <a:pPr>
              <a:defRPr/>
            </a:pPr>
            <a:fld id="{AD81E98A-276E-42FD-9EE0-E7BB0CBD4B34}" type="slidenum">
              <a:rPr lang="en-US"/>
              <a:pPr>
                <a:defRPr/>
              </a:pPr>
              <a:t>‹#›</a:t>
            </a:fld>
            <a:endParaRPr lang="en-US" dirty="0">
              <a:solidFill>
                <a:schemeClr val="bg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cs typeface="+mn-cs"/>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b="1" i="1" dirty="0">
                <a:solidFill>
                  <a:srgbClr val="000000"/>
                </a:solidFill>
                <a:latin typeface="Century Schoolbook" pitchFamily="18" charset="0"/>
                <a:cs typeface="+mn-cs"/>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cs typeface="+mn-cs"/>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3600" b="1" i="1" dirty="0">
                <a:solidFill>
                  <a:srgbClr val="000000"/>
                </a:solidFill>
                <a:latin typeface="Arial"/>
                <a:cs typeface="+mn-cs"/>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endParaRPr lang="en-US" dirty="0"/>
          </a:p>
        </p:txBody>
      </p:sp>
      <p:sp>
        <p:nvSpPr>
          <p:cNvPr id="9" name="Rectangle 7"/>
          <p:cNvSpPr>
            <a:spLocks noGrp="1" noChangeArrowheads="1"/>
          </p:cNvSpPr>
          <p:nvPr>
            <p:ph type="sldNum" sz="quarter" idx="11"/>
          </p:nvPr>
        </p:nvSpPr>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91829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81399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6205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54578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endParaRPr lang="en-US" dirty="0"/>
          </a:p>
        </p:txBody>
      </p:sp>
      <p:sp>
        <p:nvSpPr>
          <p:cNvPr id="8"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49825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endParaRPr lang="en-US" dirty="0"/>
          </a:p>
        </p:txBody>
      </p:sp>
      <p:sp>
        <p:nvSpPr>
          <p:cNvPr id="4"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5708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FD87CB9A-EB78-44A5-81E1-E837C391F8C8}" type="slidenum">
              <a:rPr lang="en-US"/>
              <a:pPr>
                <a:defRPr/>
              </a:pPr>
              <a:t>‹#›</a:t>
            </a:fld>
            <a:endParaRPr lang="en-US">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endParaRPr lang="en-US" dirty="0"/>
          </a:p>
        </p:txBody>
      </p:sp>
      <p:sp>
        <p:nvSpPr>
          <p:cNvPr id="3"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857785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397789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305056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3445002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4113912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6225" y="1504950"/>
            <a:ext cx="4122738"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3866515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cs typeface="+mn-cs"/>
            </a:endParaRPr>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b="1" i="1" dirty="0">
                <a:solidFill>
                  <a:srgbClr val="000000"/>
                </a:solidFill>
                <a:latin typeface="Century Schoolbook" pitchFamily="18" charset="0"/>
                <a:cs typeface="+mn-cs"/>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cs typeface="+mn-cs"/>
            </a:endParaRPr>
          </a:p>
        </p:txBody>
      </p:sp>
      <p:sp>
        <p:nvSpPr>
          <p:cNvPr id="7" name="Text Box 14"/>
          <p:cNvSpPr txBox="1">
            <a:spLocks noChangeArrowheads="1"/>
          </p:cNvSpPr>
          <p:nvPr/>
        </p:nvSpPr>
        <p:spPr bwMode="auto">
          <a:xfrm>
            <a:off x="1406525" y="500063"/>
            <a:ext cx="6323013" cy="646112"/>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3600" b="1" i="1" dirty="0">
                <a:solidFill>
                  <a:srgbClr val="000000"/>
                </a:solidFill>
                <a:latin typeface="Arial"/>
                <a:cs typeface="+mn-cs"/>
              </a:rPr>
              <a:t>Headquarters U.S. Air Force</a:t>
            </a:r>
          </a:p>
        </p:txBody>
      </p:sp>
      <p:pic>
        <p:nvPicPr>
          <p:cNvPr id="8" name="Picture 13" descr="YoAFF%20Vert%202%20clr.png"/>
          <p:cNvPicPr>
            <a:picLocks noChangeAspect="1"/>
          </p:cNvPicPr>
          <p:nvPr/>
        </p:nvPicPr>
        <p:blipFill>
          <a:blip r:embed="rId2" cstate="print"/>
          <a:srcRect/>
          <a:stretch>
            <a:fillRect/>
          </a:stretch>
        </p:blipFill>
        <p:spPr bwMode="auto">
          <a:xfrm>
            <a:off x="652463" y="4864100"/>
            <a:ext cx="4568825" cy="1200150"/>
          </a:xfrm>
          <a:prstGeom prst="rect">
            <a:avLst/>
          </a:prstGeom>
          <a:noFill/>
          <a:ln w="9525">
            <a:noFill/>
            <a:miter lim="800000"/>
            <a:headEnd/>
            <a:tailEnd/>
          </a:ln>
        </p:spPr>
      </p:pic>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
        <p:nvSpPr>
          <p:cNvPr id="12" name="Rectangle 4"/>
          <p:cNvSpPr>
            <a:spLocks noGrp="1" noChangeArrowheads="1"/>
          </p:cNvSpPr>
          <p:nvPr>
            <p:ph type="subTitle" idx="1"/>
          </p:nvPr>
        </p:nvSpPr>
        <p:spPr bwMode="auto">
          <a:xfrm>
            <a:off x="5540828" y="4191000"/>
            <a:ext cx="2895600" cy="1828800"/>
          </a:xfrm>
          <a:prstGeom prst="rect">
            <a:avLst/>
          </a:prstGeom>
          <a:noFill/>
          <a:ln w="9525">
            <a:noFill/>
            <a:miter lim="800000"/>
            <a:headEnd/>
            <a:tailEnd/>
          </a:ln>
        </p:spPr>
        <p:txBody>
          <a:bodyPr/>
          <a:lstStyle>
            <a:lvl1pPr>
              <a:buNone/>
              <a:defRPr/>
            </a:lvl1pPr>
          </a:lstStyle>
          <a:p>
            <a:r>
              <a:rPr lang="en-US" smtClean="0"/>
              <a:t>Click to edit Master subtitle style</a:t>
            </a:r>
            <a:endParaRPr lang="en-US" dirty="0"/>
          </a:p>
        </p:txBody>
      </p:sp>
      <p:sp>
        <p:nvSpPr>
          <p:cNvPr id="9" name="Rectangle 6"/>
          <p:cNvSpPr>
            <a:spLocks noGrp="1" noChangeArrowheads="1"/>
          </p:cNvSpPr>
          <p:nvPr>
            <p:ph type="dt" sz="half" idx="10"/>
          </p:nvPr>
        </p:nvSpPr>
        <p:spPr/>
        <p:txBody>
          <a:bodyPr/>
          <a:lstStyle>
            <a:lvl1pPr>
              <a:defRPr/>
            </a:lvl1pPr>
          </a:lstStyle>
          <a:p>
            <a:endParaRPr lang="en-US" dirty="0"/>
          </a:p>
        </p:txBody>
      </p:sp>
      <p:sp>
        <p:nvSpPr>
          <p:cNvPr id="10" name="Rectangle 7"/>
          <p:cNvSpPr>
            <a:spLocks noGrp="1" noChangeArrowheads="1"/>
          </p:cNvSpPr>
          <p:nvPr>
            <p:ph type="sldNum" sz="quarter" idx="11"/>
          </p:nvPr>
        </p:nvSpPr>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1429938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dirty="0">
              <a:solidFill>
                <a:srgbClr val="000000"/>
              </a:solidFill>
              <a:latin typeface="Arial"/>
              <a:cs typeface="+mn-cs"/>
            </a:endParaRPr>
          </a:p>
        </p:txBody>
      </p:sp>
      <p:sp>
        <p:nvSpPr>
          <p:cNvPr id="5"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i="1" dirty="0">
                <a:solidFill>
                  <a:srgbClr val="000000"/>
                </a:solidFill>
                <a:latin typeface="Century Schoolbook" pitchFamily="18" charset="0"/>
                <a:cs typeface="+mn-cs"/>
              </a:rPr>
              <a:t>I n t e g r i t y  -  S e r v i c e  -  E x c e l l e n c e</a:t>
            </a:r>
          </a:p>
        </p:txBody>
      </p:sp>
      <p:sp>
        <p:nvSpPr>
          <p:cNvPr id="6" name="Text Box 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600" b="1" i="1" dirty="0">
                <a:solidFill>
                  <a:srgbClr val="000000"/>
                </a:solidFill>
                <a:cs typeface="+mn-cs"/>
              </a:rPr>
              <a:t>Headquarters U.S. Air Force</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dirty="0">
              <a:solidFill>
                <a:srgbClr val="000000"/>
              </a:solidFill>
              <a:latin typeface="Arial"/>
              <a:cs typeface="+mn-cs"/>
            </a:endParaRPr>
          </a:p>
        </p:txBody>
      </p:sp>
      <p:sp>
        <p:nvSpPr>
          <p:cNvPr id="8" name="TextBox 7"/>
          <p:cNvSpPr txBox="1"/>
          <p:nvPr/>
        </p:nvSpPr>
        <p:spPr>
          <a:xfrm>
            <a:off x="3213100" y="190500"/>
            <a:ext cx="2362200" cy="276225"/>
          </a:xfrm>
          <a:prstGeom prst="rect">
            <a:avLst/>
          </a:prstGeom>
          <a:noFill/>
        </p:spPr>
        <p:txBody>
          <a:bodyPr>
            <a:spAutoFit/>
          </a:bodyPr>
          <a:lstStyle/>
          <a:p>
            <a:pPr fontAlgn="auto">
              <a:spcBef>
                <a:spcPts val="0"/>
              </a:spcBef>
              <a:spcAft>
                <a:spcPts val="0"/>
              </a:spcAft>
              <a:defRPr/>
            </a:pPr>
            <a:r>
              <a:rPr lang="en-US" sz="1800" dirty="0">
                <a:solidFill>
                  <a:srgbClr val="000000"/>
                </a:solidFill>
                <a:latin typeface="Arial"/>
                <a:cs typeface="+mn-cs"/>
              </a:rPr>
              <a:t> </a:t>
            </a:r>
          </a:p>
        </p:txBody>
      </p:sp>
      <p:pic>
        <p:nvPicPr>
          <p:cNvPr id="9" name="Picture 12"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50185" name="Rectangle 9"/>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smtClean="0"/>
              <a:t>Click to edit Master subtitle style</a:t>
            </a:r>
            <a:endParaRPr lang="en-US"/>
          </a:p>
        </p:txBody>
      </p:sp>
      <p:sp>
        <p:nvSpPr>
          <p:cNvPr id="50186" name="Rectangle 10"/>
          <p:cNvSpPr>
            <a:spLocks noGrp="1" noChangeArrowheads="1"/>
          </p:cNvSpPr>
          <p:nvPr>
            <p:ph type="ctrTitle"/>
          </p:nvPr>
        </p:nvSpPr>
        <p:spPr>
          <a:xfrm>
            <a:off x="3467100" y="1962150"/>
            <a:ext cx="5143500" cy="1600200"/>
          </a:xfrm>
        </p:spPr>
        <p:txBody>
          <a:bodyPr/>
          <a:lstStyle>
            <a:lvl1pPr>
              <a:defRPr sz="4400" i="0"/>
            </a:lvl1pPr>
          </a:lstStyle>
          <a:p>
            <a:r>
              <a:rPr lang="en-US" smtClean="0"/>
              <a:t>Click to edit Master title style</a:t>
            </a:r>
            <a:endParaRPr lang="en-US"/>
          </a:p>
        </p:txBody>
      </p:sp>
      <p:sp>
        <p:nvSpPr>
          <p:cNvPr id="10" name="Rectangle 6"/>
          <p:cNvSpPr>
            <a:spLocks noGrp="1" noChangeArrowheads="1"/>
          </p:cNvSpPr>
          <p:nvPr>
            <p:ph type="dt" sz="half" idx="10"/>
          </p:nvPr>
        </p:nvSpPr>
        <p:spPr bwMode="auto">
          <a:xfrm>
            <a:off x="0" y="6524625"/>
            <a:ext cx="1219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a:solidFill>
                  <a:srgbClr val="969696"/>
                </a:solidFill>
                <a:latin typeface="+mn-lt"/>
              </a:defRPr>
            </a:lvl1pPr>
          </a:lstStyle>
          <a:p>
            <a:endParaRPr lang="en-US" dirty="0"/>
          </a:p>
        </p:txBody>
      </p:sp>
      <p:sp>
        <p:nvSpPr>
          <p:cNvPr id="11" name="Rectangle 7"/>
          <p:cNvSpPr>
            <a:spLocks noGrp="1" noChangeArrowheads="1"/>
          </p:cNvSpPr>
          <p:nvPr>
            <p:ph type="sldNum" sz="quarter" idx="11"/>
          </p:nvPr>
        </p:nvSpPr>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4190181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421467" y="2358881"/>
            <a:ext cx="4301065" cy="349490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p:cNvSpPr>
            <a:spLocks noGrp="1"/>
          </p:cNvSpPr>
          <p:nvPr>
            <p:ph type="pic" sz="quarter" idx="14"/>
          </p:nvPr>
        </p:nvSpPr>
        <p:spPr>
          <a:xfrm>
            <a:off x="516475" y="1744132"/>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1" name="Picture Placeholder 9"/>
          <p:cNvSpPr>
            <a:spLocks noGrp="1"/>
          </p:cNvSpPr>
          <p:nvPr>
            <p:ph type="pic" sz="quarter" idx="15"/>
          </p:nvPr>
        </p:nvSpPr>
        <p:spPr>
          <a:xfrm>
            <a:off x="516475" y="5113868"/>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2" name="Picture Placeholder 9"/>
          <p:cNvSpPr>
            <a:spLocks noGrp="1"/>
          </p:cNvSpPr>
          <p:nvPr>
            <p:ph type="pic" sz="quarter" idx="16"/>
          </p:nvPr>
        </p:nvSpPr>
        <p:spPr>
          <a:xfrm>
            <a:off x="516475" y="3429000"/>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3" name="Picture Placeholder 9"/>
          <p:cNvSpPr>
            <a:spLocks noGrp="1"/>
          </p:cNvSpPr>
          <p:nvPr>
            <p:ph type="pic" sz="quarter" idx="17"/>
          </p:nvPr>
        </p:nvSpPr>
        <p:spPr>
          <a:xfrm>
            <a:off x="6968058" y="1744132"/>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4" name="Picture Placeholder 9"/>
          <p:cNvSpPr>
            <a:spLocks noGrp="1"/>
          </p:cNvSpPr>
          <p:nvPr>
            <p:ph type="pic" sz="quarter" idx="18"/>
          </p:nvPr>
        </p:nvSpPr>
        <p:spPr>
          <a:xfrm>
            <a:off x="6968058" y="5113868"/>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5" name="Picture Placeholder 9"/>
          <p:cNvSpPr>
            <a:spLocks noGrp="1"/>
          </p:cNvSpPr>
          <p:nvPr>
            <p:ph type="pic" sz="quarter" idx="19"/>
          </p:nvPr>
        </p:nvSpPr>
        <p:spPr>
          <a:xfrm>
            <a:off x="6968058" y="3429000"/>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0667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182D45"/>
        </a:solidFill>
        <a:effectLst/>
      </p:bgPr>
    </p:bg>
    <p:spTree>
      <p:nvGrpSpPr>
        <p:cNvPr id="1" name=""/>
        <p:cNvGrpSpPr/>
        <p:nvPr/>
      </p:nvGrpSpPr>
      <p:grpSpPr>
        <a:xfrm>
          <a:off x="0" y="0"/>
          <a:ext cx="0" cy="0"/>
          <a:chOff x="0" y="0"/>
          <a:chExt cx="0" cy="0"/>
        </a:xfrm>
      </p:grpSpPr>
      <p:pic>
        <p:nvPicPr>
          <p:cNvPr id="9" name="Picture 2" descr="C:\Users\usmeder\Desktop\DSCA 3D\Image Trials\2014-12-11 - 3D DSCA Coin - No BG No Shadow.pn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2934512" y="381000"/>
            <a:ext cx="3274454" cy="3228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1" hasCustomPrompt="1"/>
          </p:nvPr>
        </p:nvSpPr>
        <p:spPr>
          <a:xfrm>
            <a:off x="924622" y="5562600"/>
            <a:ext cx="7315200" cy="381000"/>
          </a:xfrm>
          <a:prstGeom prst="rect">
            <a:avLst/>
          </a:prstGeom>
        </p:spPr>
        <p:txBody>
          <a:bodyPr/>
          <a:lstStyle>
            <a:lvl1pPr algn="ctr">
              <a:buNone/>
              <a:defRPr sz="2000" b="0" i="1">
                <a:latin typeface="Candara" panose="020E0502030303020204" pitchFamily="34" charset="0"/>
              </a:defRPr>
            </a:lvl1pPr>
          </a:lstStyle>
          <a:p>
            <a:pPr lvl="0"/>
            <a:r>
              <a:rPr lang="en-US" dirty="0" smtClean="0"/>
              <a:t>Presenter</a:t>
            </a:r>
          </a:p>
        </p:txBody>
      </p:sp>
      <p:sp>
        <p:nvSpPr>
          <p:cNvPr id="11" name="Text Placeholder 16"/>
          <p:cNvSpPr>
            <a:spLocks noGrp="1"/>
          </p:cNvSpPr>
          <p:nvPr>
            <p:ph type="body" sz="quarter" idx="12" hasCustomPrompt="1"/>
          </p:nvPr>
        </p:nvSpPr>
        <p:spPr>
          <a:xfrm>
            <a:off x="914400" y="6172200"/>
            <a:ext cx="7315200" cy="228600"/>
          </a:xfrm>
          <a:prstGeom prst="rect">
            <a:avLst/>
          </a:prstGeom>
        </p:spPr>
        <p:txBody>
          <a:bodyPr/>
          <a:lstStyle>
            <a:lvl1pPr algn="ctr">
              <a:buNone/>
              <a:defRPr sz="1200" b="0" i="0" baseline="0">
                <a:latin typeface="Candara" panose="020E0502030303020204" pitchFamily="34" charset="0"/>
              </a:defRPr>
            </a:lvl1pPr>
          </a:lstStyle>
          <a:p>
            <a:pPr lvl="0"/>
            <a:r>
              <a:rPr lang="en-US" dirty="0" smtClean="0"/>
              <a:t>Date</a:t>
            </a:r>
          </a:p>
        </p:txBody>
      </p:sp>
      <p:sp>
        <p:nvSpPr>
          <p:cNvPr id="16" name="Text Placeholder 16"/>
          <p:cNvSpPr>
            <a:spLocks noGrp="1"/>
          </p:cNvSpPr>
          <p:nvPr>
            <p:ph type="body" sz="quarter" idx="14" hasCustomPrompt="1"/>
          </p:nvPr>
        </p:nvSpPr>
        <p:spPr>
          <a:xfrm>
            <a:off x="914400" y="5943600"/>
            <a:ext cx="7315200" cy="228600"/>
          </a:xfrm>
          <a:prstGeom prst="rect">
            <a:avLst/>
          </a:prstGeom>
        </p:spPr>
        <p:txBody>
          <a:bodyPr/>
          <a:lstStyle>
            <a:lvl1pPr algn="ctr">
              <a:buNone/>
              <a:defRPr sz="1200" b="1" i="0">
                <a:latin typeface="Candara" panose="020E0502030303020204" pitchFamily="34" charset="0"/>
              </a:defRPr>
            </a:lvl1pPr>
          </a:lstStyle>
          <a:p>
            <a:r>
              <a:rPr lang="en-US" dirty="0" smtClean="0"/>
              <a:t>[Title or Position]</a:t>
            </a:r>
            <a:endParaRPr lang="en-US" dirty="0"/>
          </a:p>
        </p:txBody>
      </p:sp>
      <p:sp>
        <p:nvSpPr>
          <p:cNvPr id="18" name="Rounded Rectangle 17"/>
          <p:cNvSpPr/>
          <p:nvPr userDrawn="1"/>
        </p:nvSpPr>
        <p:spPr>
          <a:xfrm>
            <a:off x="837127" y="4267200"/>
            <a:ext cx="7620000" cy="990600"/>
          </a:xfrm>
          <a:prstGeom prst="roundRect">
            <a:avLst>
              <a:gd name="adj" fmla="val 12788"/>
            </a:avLst>
          </a:prstGeom>
          <a:solidFill>
            <a:srgbClr val="FFFFFF">
              <a:alpha val="54902"/>
            </a:srgbClr>
          </a:solidFill>
          <a:ln>
            <a:solidFill>
              <a:schemeClr val="bg1">
                <a:lumMod val="85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1" name="Title 1"/>
          <p:cNvSpPr>
            <a:spLocks noGrp="1"/>
          </p:cNvSpPr>
          <p:nvPr>
            <p:ph type="ctrTitle" hasCustomPrompt="1"/>
          </p:nvPr>
        </p:nvSpPr>
        <p:spPr>
          <a:xfrm>
            <a:off x="989527" y="4343400"/>
            <a:ext cx="7315200" cy="457200"/>
          </a:xfrm>
          <a:prstGeom prst="rect">
            <a:avLst/>
          </a:prstGeom>
          <a:noFill/>
          <a:effectLst/>
        </p:spPr>
        <p:txBody>
          <a:bodyPr anchor="ctr"/>
          <a:lstStyle>
            <a:lvl1pPr>
              <a:defRPr sz="3600" b="1" i="1" baseline="0">
                <a:solidFill>
                  <a:sysClr val="windowText" lastClr="000000"/>
                </a:solidFill>
                <a:latin typeface="Candara" panose="020E0502030303020204" pitchFamily="34" charset="0"/>
                <a:cs typeface="Arial" pitchFamily="34" charset="0"/>
              </a:defRPr>
            </a:lvl1pPr>
          </a:lstStyle>
          <a:p>
            <a:r>
              <a:rPr lang="en-US" dirty="0" smtClean="0"/>
              <a:t>Brief Title</a:t>
            </a:r>
            <a:endParaRPr lang="en-US" dirty="0"/>
          </a:p>
        </p:txBody>
      </p:sp>
      <p:sp>
        <p:nvSpPr>
          <p:cNvPr id="22" name="Rectangle 21"/>
          <p:cNvSpPr/>
          <p:nvPr userDrawn="1"/>
        </p:nvSpPr>
        <p:spPr>
          <a:xfrm>
            <a:off x="2743200" y="-75302"/>
            <a:ext cx="3657600" cy="3900487"/>
          </a:xfrm>
          <a:prstGeom prst="rect">
            <a:avLst/>
          </a:prstGeom>
          <a:noFill/>
        </p:spPr>
        <p:txBody>
          <a:bodyPr wrap="square" lIns="91440" tIns="45720" rIns="91440" bIns="45720">
            <a:prstTxWarp prst="textArchDown">
              <a:avLst>
                <a:gd name="adj" fmla="val 289218"/>
              </a:avLst>
            </a:prstTxWarp>
            <a:spAutoFit/>
          </a:bodyPr>
          <a:lstStyle/>
          <a:p>
            <a:pPr algn="ctr"/>
            <a:r>
              <a:rPr lang="en-US" sz="2000" b="1" dirty="0" smtClean="0">
                <a:solidFill>
                  <a:srgbClr val="DCAD15"/>
                </a:solidFill>
                <a:effectLst>
                  <a:outerShdw blurRad="38100" dist="38100" dir="2700000" algn="tl">
                    <a:srgbClr val="000000">
                      <a:alpha val="43137"/>
                    </a:srgbClr>
                  </a:outerShdw>
                </a:effectLst>
                <a:latin typeface="Candara" panose="020E0502030303020204" pitchFamily="34" charset="0"/>
                <a:cs typeface="+mn-cs"/>
              </a:rPr>
              <a:t>Solutions for America's Global Partners</a:t>
            </a:r>
            <a:endParaRPr lang="en-US" sz="2000" b="1" dirty="0">
              <a:solidFill>
                <a:srgbClr val="DCAD15"/>
              </a:solidFill>
              <a:effectLst>
                <a:outerShdw blurRad="38100" dist="38100" dir="2700000" algn="tl">
                  <a:srgbClr val="000000">
                    <a:alpha val="43137"/>
                  </a:srgbClr>
                </a:outerShdw>
              </a:effectLst>
              <a:latin typeface="Candara" panose="020E0502030303020204" pitchFamily="34" charset="0"/>
              <a:cs typeface="+mn-cs"/>
            </a:endParaRPr>
          </a:p>
        </p:txBody>
      </p:sp>
      <p:sp>
        <p:nvSpPr>
          <p:cNvPr id="23" name="Footer Placeholder 2"/>
          <p:cNvSpPr txBox="1">
            <a:spLocks/>
          </p:cNvSpPr>
          <p:nvPr userDrawn="1"/>
        </p:nvSpPr>
        <p:spPr>
          <a:xfrm>
            <a:off x="914400" y="6598227"/>
            <a:ext cx="7391400" cy="2337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prstClr val="white"/>
                </a:solidFill>
                <a:latin typeface="Candara" panose="020E0502030303020204" pitchFamily="34" charset="0"/>
              </a:rPr>
              <a:t>UNCLASSIFIED</a:t>
            </a:r>
            <a:endParaRPr lang="en-US" b="1" dirty="0">
              <a:solidFill>
                <a:prstClr val="white"/>
              </a:solidFill>
              <a:latin typeface="Candara" panose="020E0502030303020204" pitchFamily="34" charset="0"/>
            </a:endParaRPr>
          </a:p>
        </p:txBody>
      </p:sp>
      <p:sp>
        <p:nvSpPr>
          <p:cNvPr id="24" name="Title 1"/>
          <p:cNvSpPr txBox="1">
            <a:spLocks/>
          </p:cNvSpPr>
          <p:nvPr userDrawn="1"/>
        </p:nvSpPr>
        <p:spPr>
          <a:xfrm>
            <a:off x="990600" y="4800600"/>
            <a:ext cx="7315200" cy="457200"/>
          </a:xfrm>
          <a:prstGeom prst="rect">
            <a:avLst/>
          </a:prstGeom>
          <a:noFill/>
          <a:effectLst/>
        </p:spPr>
        <p:txBody>
          <a:bodyPr anchor="ctr"/>
          <a:lstStyle>
            <a:lvl1pPr algn="ctr" rtl="0" fontAlgn="base">
              <a:spcBef>
                <a:spcPct val="0"/>
              </a:spcBef>
              <a:spcAft>
                <a:spcPct val="0"/>
              </a:spcAft>
              <a:defRPr sz="3600" b="1" i="1" kern="1200" baseline="0">
                <a:solidFill>
                  <a:sysClr val="windowText" lastClr="000000"/>
                </a:solidFill>
                <a:latin typeface="Candara" panose="020E0502030303020204"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t>Event Name</a:t>
            </a:r>
            <a:endParaRPr lang="en-US" sz="2400" dirty="0"/>
          </a:p>
        </p:txBody>
      </p:sp>
    </p:spTree>
    <p:extLst>
      <p:ext uri="{BB962C8B-B14F-4D97-AF65-F5344CB8AC3E}">
        <p14:creationId xmlns:p14="http://schemas.microsoft.com/office/powerpoint/2010/main" val="4924749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5F13EDAA-3E6F-4C14-8E32-4DFEDA0374F9}" type="slidenum">
              <a:rPr lang="en-US"/>
              <a:pPr>
                <a:defRPr/>
              </a:pPr>
              <a:t>‹#›</a:t>
            </a:fld>
            <a:endParaRPr lang="en-US">
              <a:solidFill>
                <a:schemeClr val="bg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ad Comparison">
    <p:spTree>
      <p:nvGrpSpPr>
        <p:cNvPr id="1" name=""/>
        <p:cNvGrpSpPr/>
        <p:nvPr/>
      </p:nvGrpSpPr>
      <p:grpSpPr>
        <a:xfrm>
          <a:off x="0" y="0"/>
          <a:ext cx="0" cy="0"/>
          <a:chOff x="0" y="0"/>
          <a:chExt cx="0" cy="0"/>
        </a:xfrm>
      </p:grpSpPr>
      <p:sp>
        <p:nvSpPr>
          <p:cNvPr id="2" name="Rounded Rectangle 1"/>
          <p:cNvSpPr/>
          <p:nvPr userDrawn="1"/>
        </p:nvSpPr>
        <p:spPr>
          <a:xfrm>
            <a:off x="152400" y="10668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371600"/>
            <a:ext cx="4191000" cy="23622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ounded Rectangle 8"/>
          <p:cNvSpPr/>
          <p:nvPr userDrawn="1"/>
        </p:nvSpPr>
        <p:spPr>
          <a:xfrm>
            <a:off x="4648200" y="10668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5"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userDrawn="1"/>
        </p:nvSpPr>
        <p:spPr>
          <a:xfrm>
            <a:off x="152400" y="39624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 name="Content Placeholder 2"/>
          <p:cNvSpPr>
            <a:spLocks noGrp="1"/>
          </p:cNvSpPr>
          <p:nvPr>
            <p:ph idx="12"/>
          </p:nvPr>
        </p:nvSpPr>
        <p:spPr>
          <a:xfrm>
            <a:off x="228600" y="4267200"/>
            <a:ext cx="4191000" cy="23622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ounded Rectangle 18"/>
          <p:cNvSpPr/>
          <p:nvPr userDrawn="1"/>
        </p:nvSpPr>
        <p:spPr>
          <a:xfrm>
            <a:off x="4648200" y="39624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0" name="Content Placeholder 2"/>
          <p:cNvSpPr>
            <a:spLocks noGrp="1"/>
          </p:cNvSpPr>
          <p:nvPr>
            <p:ph idx="13"/>
          </p:nvPr>
        </p:nvSpPr>
        <p:spPr>
          <a:xfrm>
            <a:off x="4724400" y="4267200"/>
            <a:ext cx="4191000" cy="1066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Rectangle 4"/>
          <p:cNvSpPr/>
          <p:nvPr userDrawn="1"/>
        </p:nvSpPr>
        <p:spPr>
          <a:xfrm>
            <a:off x="152400" y="1066800"/>
            <a:ext cx="1220206"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Challenge:</a:t>
            </a:r>
            <a:endParaRPr lang="en-US" sz="1800" b="1" u="sng" dirty="0">
              <a:solidFill>
                <a:srgbClr val="1C3248"/>
              </a:solidFill>
              <a:latin typeface="Candara" panose="020E0502030303020204" pitchFamily="34" charset="0"/>
              <a:cs typeface="+mn-cs"/>
            </a:endParaRPr>
          </a:p>
        </p:txBody>
      </p:sp>
      <p:sp>
        <p:nvSpPr>
          <p:cNvPr id="22" name="Rectangle 21"/>
          <p:cNvSpPr/>
          <p:nvPr userDrawn="1"/>
        </p:nvSpPr>
        <p:spPr>
          <a:xfrm>
            <a:off x="152400" y="3962400"/>
            <a:ext cx="1117614"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Initiative:</a:t>
            </a:r>
            <a:endParaRPr lang="en-US" sz="1800" b="1" u="sng" dirty="0">
              <a:solidFill>
                <a:srgbClr val="1C3248"/>
              </a:solidFill>
              <a:latin typeface="Candara" panose="020E0502030303020204" pitchFamily="34" charset="0"/>
              <a:cs typeface="+mn-cs"/>
            </a:endParaRPr>
          </a:p>
        </p:txBody>
      </p:sp>
      <p:sp>
        <p:nvSpPr>
          <p:cNvPr id="23" name="Rectangle 22"/>
          <p:cNvSpPr/>
          <p:nvPr userDrawn="1"/>
        </p:nvSpPr>
        <p:spPr>
          <a:xfrm>
            <a:off x="4648200" y="3962400"/>
            <a:ext cx="864339"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Status:</a:t>
            </a:r>
            <a:endParaRPr lang="en-US" sz="1800" b="1" u="sng" dirty="0">
              <a:solidFill>
                <a:srgbClr val="1C3248"/>
              </a:solidFill>
              <a:latin typeface="Candara" panose="020E0502030303020204" pitchFamily="34" charset="0"/>
              <a:cs typeface="+mn-cs"/>
            </a:endParaRPr>
          </a:p>
        </p:txBody>
      </p:sp>
      <p:sp>
        <p:nvSpPr>
          <p:cNvPr id="24" name="Content Placeholder 2"/>
          <p:cNvSpPr>
            <a:spLocks noGrp="1"/>
          </p:cNvSpPr>
          <p:nvPr>
            <p:ph idx="14"/>
          </p:nvPr>
        </p:nvSpPr>
        <p:spPr>
          <a:xfrm>
            <a:off x="4724400" y="5562600"/>
            <a:ext cx="4191000" cy="1066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5" name="Rectangle 24"/>
          <p:cNvSpPr/>
          <p:nvPr userDrawn="1"/>
        </p:nvSpPr>
        <p:spPr>
          <a:xfrm>
            <a:off x="4648200" y="5257800"/>
            <a:ext cx="928459"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Impact:</a:t>
            </a:r>
            <a:endParaRPr lang="en-US" sz="1800" b="1" u="sng" dirty="0">
              <a:solidFill>
                <a:srgbClr val="1C3248"/>
              </a:solidFill>
              <a:latin typeface="Candara" panose="020E0502030303020204" pitchFamily="34" charset="0"/>
              <a:cs typeface="+mn-cs"/>
            </a:endParaRPr>
          </a:p>
        </p:txBody>
      </p:sp>
      <p:pic>
        <p:nvPicPr>
          <p:cNvPr id="4"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4765965" y="1114588"/>
            <a:ext cx="4114800" cy="265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8112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 Comparison w V2020">
    <p:spTree>
      <p:nvGrpSpPr>
        <p:cNvPr id="1" name=""/>
        <p:cNvGrpSpPr/>
        <p:nvPr/>
      </p:nvGrpSpPr>
      <p:grpSpPr>
        <a:xfrm>
          <a:off x="0" y="0"/>
          <a:ext cx="0" cy="0"/>
          <a:chOff x="0" y="0"/>
          <a:chExt cx="0" cy="0"/>
        </a:xfrm>
      </p:grpSpPr>
      <p:sp>
        <p:nvSpPr>
          <p:cNvPr id="2" name="Rounded Rectangle 1"/>
          <p:cNvSpPr/>
          <p:nvPr userDrawn="1"/>
        </p:nvSpPr>
        <p:spPr>
          <a:xfrm>
            <a:off x="152400" y="10668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371600"/>
            <a:ext cx="4191000" cy="23622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ounded Rectangle 8"/>
          <p:cNvSpPr/>
          <p:nvPr userDrawn="1"/>
        </p:nvSpPr>
        <p:spPr>
          <a:xfrm>
            <a:off x="4648200" y="10668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5"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userDrawn="1"/>
        </p:nvSpPr>
        <p:spPr>
          <a:xfrm>
            <a:off x="152400" y="39624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 name="Content Placeholder 2"/>
          <p:cNvSpPr>
            <a:spLocks noGrp="1"/>
          </p:cNvSpPr>
          <p:nvPr>
            <p:ph idx="12"/>
          </p:nvPr>
        </p:nvSpPr>
        <p:spPr>
          <a:xfrm>
            <a:off x="228600" y="4267200"/>
            <a:ext cx="4191000" cy="23622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ounded Rectangle 18"/>
          <p:cNvSpPr/>
          <p:nvPr userDrawn="1"/>
        </p:nvSpPr>
        <p:spPr>
          <a:xfrm>
            <a:off x="4648200" y="3962400"/>
            <a:ext cx="43434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0" name="Content Placeholder 2"/>
          <p:cNvSpPr>
            <a:spLocks noGrp="1"/>
          </p:cNvSpPr>
          <p:nvPr>
            <p:ph idx="13"/>
          </p:nvPr>
        </p:nvSpPr>
        <p:spPr>
          <a:xfrm>
            <a:off x="4724400" y="4267200"/>
            <a:ext cx="4191000" cy="1066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Rectangle 4"/>
          <p:cNvSpPr/>
          <p:nvPr userDrawn="1"/>
        </p:nvSpPr>
        <p:spPr>
          <a:xfrm>
            <a:off x="152400" y="1066800"/>
            <a:ext cx="1220206"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Challenge:</a:t>
            </a:r>
            <a:endParaRPr lang="en-US" sz="1800" b="1" u="sng" dirty="0">
              <a:solidFill>
                <a:srgbClr val="1C3248"/>
              </a:solidFill>
              <a:latin typeface="Candara" panose="020E0502030303020204" pitchFamily="34" charset="0"/>
              <a:cs typeface="+mn-cs"/>
            </a:endParaRPr>
          </a:p>
        </p:txBody>
      </p:sp>
      <p:sp>
        <p:nvSpPr>
          <p:cNvPr id="22" name="Rectangle 21"/>
          <p:cNvSpPr/>
          <p:nvPr userDrawn="1"/>
        </p:nvSpPr>
        <p:spPr>
          <a:xfrm>
            <a:off x="152400" y="3962400"/>
            <a:ext cx="1117614"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Initiative:</a:t>
            </a:r>
            <a:endParaRPr lang="en-US" sz="1800" b="1" u="sng" dirty="0">
              <a:solidFill>
                <a:srgbClr val="1C3248"/>
              </a:solidFill>
              <a:latin typeface="Candara" panose="020E0502030303020204" pitchFamily="34" charset="0"/>
              <a:cs typeface="+mn-cs"/>
            </a:endParaRPr>
          </a:p>
        </p:txBody>
      </p:sp>
      <p:sp>
        <p:nvSpPr>
          <p:cNvPr id="23" name="Rectangle 22"/>
          <p:cNvSpPr/>
          <p:nvPr userDrawn="1"/>
        </p:nvSpPr>
        <p:spPr>
          <a:xfrm>
            <a:off x="4648200" y="3962400"/>
            <a:ext cx="864339"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Status:</a:t>
            </a:r>
            <a:endParaRPr lang="en-US" sz="1800" b="1" u="sng" dirty="0">
              <a:solidFill>
                <a:srgbClr val="1C3248"/>
              </a:solidFill>
              <a:latin typeface="Candara" panose="020E0502030303020204" pitchFamily="34" charset="0"/>
              <a:cs typeface="+mn-cs"/>
            </a:endParaRPr>
          </a:p>
        </p:txBody>
      </p:sp>
      <p:sp>
        <p:nvSpPr>
          <p:cNvPr id="24" name="Content Placeholder 2"/>
          <p:cNvSpPr>
            <a:spLocks noGrp="1"/>
          </p:cNvSpPr>
          <p:nvPr>
            <p:ph idx="14"/>
          </p:nvPr>
        </p:nvSpPr>
        <p:spPr>
          <a:xfrm>
            <a:off x="4724400" y="5562600"/>
            <a:ext cx="4191000" cy="1066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5" name="Rectangle 24"/>
          <p:cNvSpPr/>
          <p:nvPr userDrawn="1"/>
        </p:nvSpPr>
        <p:spPr>
          <a:xfrm>
            <a:off x="4648200" y="5257800"/>
            <a:ext cx="928459" cy="369332"/>
          </a:xfrm>
          <a:prstGeom prst="rect">
            <a:avLst/>
          </a:prstGeom>
        </p:spPr>
        <p:txBody>
          <a:bodyPr wrap="none">
            <a:spAutoFit/>
          </a:bodyPr>
          <a:lstStyle/>
          <a:p>
            <a:r>
              <a:rPr lang="en-US" sz="1800" b="1" u="sng" dirty="0" smtClean="0">
                <a:solidFill>
                  <a:srgbClr val="1C3248"/>
                </a:solidFill>
                <a:latin typeface="Candara" panose="020E0502030303020204" pitchFamily="34" charset="0"/>
                <a:cs typeface="+mn-cs"/>
              </a:rPr>
              <a:t>Impact:</a:t>
            </a:r>
            <a:endParaRPr lang="en-US" sz="1800" b="1" u="sng" dirty="0">
              <a:solidFill>
                <a:srgbClr val="1C3248"/>
              </a:solidFill>
              <a:latin typeface="Candara" panose="020E0502030303020204" pitchFamily="34" charset="0"/>
              <a:cs typeface="+mn-cs"/>
            </a:endParaRPr>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3452" y="3998877"/>
            <a:ext cx="549442" cy="547245"/>
          </a:xfrm>
          <a:prstGeom prst="rect">
            <a:avLst/>
          </a:prstGeom>
        </p:spPr>
      </p:pic>
      <p:pic>
        <p:nvPicPr>
          <p:cNvPr id="26"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4765965" y="1114588"/>
            <a:ext cx="4114800" cy="265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81555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Rounded Rectangle 1"/>
          <p:cNvSpPr/>
          <p:nvPr userDrawn="1"/>
        </p:nvSpPr>
        <p:spPr>
          <a:xfrm>
            <a:off x="152400" y="1066800"/>
            <a:ext cx="8839200" cy="5638800"/>
          </a:xfrm>
          <a:prstGeom prst="roundRect">
            <a:avLst>
              <a:gd name="adj" fmla="val 1402"/>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143000"/>
            <a:ext cx="8686800" cy="5486400"/>
          </a:xfrm>
          <a:prstGeom prst="rect">
            <a:avLst/>
          </a:prstGeom>
        </p:spPr>
        <p:txBody>
          <a:bodyPr/>
          <a:lstStyle>
            <a:lvl1pPr>
              <a:defRPr sz="2400">
                <a:solidFill>
                  <a:sysClr val="windowText" lastClr="000000"/>
                </a:solidFill>
                <a:effectLst/>
                <a:latin typeface="Candara" panose="020E0502030303020204" pitchFamily="34" charset="0"/>
                <a:cs typeface="Arial" pitchFamily="34" charset="0"/>
              </a:defRPr>
            </a:lvl1pPr>
            <a:lvl2pPr>
              <a:defRPr sz="2000">
                <a:solidFill>
                  <a:sysClr val="windowText" lastClr="000000"/>
                </a:solidFill>
                <a:effectLst/>
                <a:latin typeface="Candara" panose="020E0502030303020204" pitchFamily="34" charset="0"/>
                <a:cs typeface="Arial" pitchFamily="34" charset="0"/>
              </a:defRPr>
            </a:lvl2pPr>
            <a:lvl3pPr>
              <a:defRPr sz="1800">
                <a:solidFill>
                  <a:sysClr val="windowText" lastClr="000000"/>
                </a:solidFill>
                <a:effectLst/>
                <a:latin typeface="Candara" panose="020E0502030303020204" pitchFamily="34" charset="0"/>
                <a:cs typeface="Arial" pitchFamily="34" charset="0"/>
              </a:defRPr>
            </a:lvl3pPr>
            <a:lvl4pPr>
              <a:defRPr sz="1600">
                <a:solidFill>
                  <a:sysClr val="windowText" lastClr="000000"/>
                </a:solidFill>
                <a:effectLst/>
                <a:latin typeface="Candara" panose="020E0502030303020204" pitchFamily="34" charset="0"/>
                <a:cs typeface="Arial" pitchFamily="34" charset="0"/>
              </a:defRPr>
            </a:lvl4pPr>
            <a:lvl5pPr>
              <a:defRPr sz="14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0" name="Straight Connector 9"/>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pic>
        <p:nvPicPr>
          <p:cNvPr id="102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041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 Comparison">
    <p:spTree>
      <p:nvGrpSpPr>
        <p:cNvPr id="1" name=""/>
        <p:cNvGrpSpPr/>
        <p:nvPr/>
      </p:nvGrpSpPr>
      <p:grpSpPr>
        <a:xfrm>
          <a:off x="0" y="0"/>
          <a:ext cx="0" cy="0"/>
          <a:chOff x="0" y="0"/>
          <a:chExt cx="0" cy="0"/>
        </a:xfrm>
      </p:grpSpPr>
      <p:sp>
        <p:nvSpPr>
          <p:cNvPr id="2" name="Rounded Rectangle 1"/>
          <p:cNvSpPr/>
          <p:nvPr userDrawn="1"/>
        </p:nvSpPr>
        <p:spPr>
          <a:xfrm>
            <a:off x="152400" y="1066800"/>
            <a:ext cx="4343400" cy="56388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143000"/>
            <a:ext cx="4191000" cy="54864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ounded Rectangle 8"/>
          <p:cNvSpPr/>
          <p:nvPr userDrawn="1"/>
        </p:nvSpPr>
        <p:spPr>
          <a:xfrm>
            <a:off x="4648200" y="1066800"/>
            <a:ext cx="4343400" cy="56388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 name="Content Placeholder 2"/>
          <p:cNvSpPr>
            <a:spLocks noGrp="1"/>
          </p:cNvSpPr>
          <p:nvPr>
            <p:ph idx="11"/>
          </p:nvPr>
        </p:nvSpPr>
        <p:spPr>
          <a:xfrm>
            <a:off x="4724400" y="1143000"/>
            <a:ext cx="4191000" cy="54864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5"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131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 Comparison With Headers">
    <p:spTree>
      <p:nvGrpSpPr>
        <p:cNvPr id="1" name=""/>
        <p:cNvGrpSpPr/>
        <p:nvPr/>
      </p:nvGrpSpPr>
      <p:grpSpPr>
        <a:xfrm>
          <a:off x="0" y="0"/>
          <a:ext cx="0" cy="0"/>
          <a:chOff x="0" y="0"/>
          <a:chExt cx="0" cy="0"/>
        </a:xfrm>
      </p:grpSpPr>
      <p:sp>
        <p:nvSpPr>
          <p:cNvPr id="11" name="Rounded Rectangle 10"/>
          <p:cNvSpPr/>
          <p:nvPr userDrawn="1"/>
        </p:nvSpPr>
        <p:spPr>
          <a:xfrm>
            <a:off x="152400" y="1447800"/>
            <a:ext cx="4343400" cy="52578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 name="Rounded Rectangle 14"/>
          <p:cNvSpPr/>
          <p:nvPr userDrawn="1"/>
        </p:nvSpPr>
        <p:spPr>
          <a:xfrm>
            <a:off x="4648200" y="1447800"/>
            <a:ext cx="4343400" cy="52578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7" name="Rounded Rectangle 16"/>
          <p:cNvSpPr/>
          <p:nvPr userDrawn="1"/>
        </p:nvSpPr>
        <p:spPr>
          <a:xfrm>
            <a:off x="152400" y="1066800"/>
            <a:ext cx="4343400" cy="381000"/>
          </a:xfrm>
          <a:prstGeom prst="roundRect">
            <a:avLst>
              <a:gd name="adj" fmla="val 2026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8" name="Rounded Rectangle 17"/>
          <p:cNvSpPr/>
          <p:nvPr userDrawn="1"/>
        </p:nvSpPr>
        <p:spPr>
          <a:xfrm>
            <a:off x="4648200" y="1066800"/>
            <a:ext cx="4343400" cy="381000"/>
          </a:xfrm>
          <a:prstGeom prst="roundRect">
            <a:avLst>
              <a:gd name="adj" fmla="val 15738"/>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Text Placeholder 2"/>
          <p:cNvSpPr>
            <a:spLocks noGrp="1"/>
          </p:cNvSpPr>
          <p:nvPr>
            <p:ph type="body" idx="1"/>
          </p:nvPr>
        </p:nvSpPr>
        <p:spPr>
          <a:xfrm>
            <a:off x="152400" y="1066800"/>
            <a:ext cx="4344988" cy="381000"/>
          </a:xfrm>
          <a:prstGeom prst="rect">
            <a:avLst/>
          </a:prstGeom>
        </p:spPr>
        <p:txBody>
          <a:bodyPr anchor="b">
            <a:normAutofit/>
          </a:bodyPr>
          <a:lstStyle>
            <a:lvl1pPr marL="0" indent="0" algn="ctr">
              <a:buNone/>
              <a:defRPr sz="2000" b="1">
                <a:solidFill>
                  <a:schemeClr val="tx1"/>
                </a:solidFill>
                <a:effectLst/>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524000"/>
            <a:ext cx="4341813" cy="5105400"/>
          </a:xfrm>
          <a:prstGeom prst="rect">
            <a:avLst/>
          </a:prstGeom>
        </p:spPr>
        <p:txBody>
          <a:bodyPr/>
          <a:lstStyle>
            <a:lvl1pPr>
              <a:defRPr sz="1800">
                <a:solidFill>
                  <a:schemeClr val="tx1"/>
                </a:solidFill>
                <a:effectLst/>
                <a:latin typeface="Candara" panose="020E0502030303020204" pitchFamily="34" charset="0"/>
              </a:defRPr>
            </a:lvl1pPr>
            <a:lvl2pPr>
              <a:defRPr sz="2000">
                <a:solidFill>
                  <a:schemeClr val="tx1"/>
                </a:solidFill>
                <a:effectLst/>
                <a:latin typeface="Candara" panose="020E0502030303020204" pitchFamily="34" charset="0"/>
              </a:defRPr>
            </a:lvl2pPr>
            <a:lvl3pPr>
              <a:defRPr sz="1800">
                <a:solidFill>
                  <a:schemeClr val="tx1"/>
                </a:solidFill>
                <a:effectLst/>
                <a:latin typeface="Candara" panose="020E0502030303020204" pitchFamily="34" charset="0"/>
              </a:defRPr>
            </a:lvl3pPr>
            <a:lvl4pPr>
              <a:defRPr sz="1600">
                <a:solidFill>
                  <a:schemeClr val="tx1"/>
                </a:solidFill>
                <a:effectLst/>
                <a:latin typeface="Candara" panose="020E0502030303020204" pitchFamily="34" charset="0"/>
              </a:defRPr>
            </a:lvl4pPr>
            <a:lvl5pPr>
              <a:defRPr sz="1600">
                <a:solidFill>
                  <a:schemeClr val="tx1"/>
                </a:solidFill>
                <a:effectLst/>
                <a:latin typeface="Candara" panose="020E0502030303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066800"/>
            <a:ext cx="4343400" cy="381000"/>
          </a:xfrm>
          <a:prstGeom prst="rect">
            <a:avLst/>
          </a:prstGeom>
        </p:spPr>
        <p:txBody>
          <a:bodyPr anchor="b">
            <a:normAutofit/>
          </a:bodyPr>
          <a:lstStyle>
            <a:lvl1pPr marL="0" indent="0" algn="ctr">
              <a:buNone/>
              <a:defRPr sz="2000" b="1">
                <a:solidFill>
                  <a:schemeClr val="tx1"/>
                </a:solidFill>
                <a:effectLst/>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1850" y="1524000"/>
            <a:ext cx="4349750" cy="5105400"/>
          </a:xfrm>
          <a:prstGeom prst="rect">
            <a:avLst/>
          </a:prstGeom>
        </p:spPr>
        <p:txBody>
          <a:bodyPr/>
          <a:lstStyle>
            <a:lvl1pPr>
              <a:defRPr sz="1800">
                <a:solidFill>
                  <a:schemeClr val="tx1"/>
                </a:solidFill>
                <a:effectLst/>
                <a:latin typeface="Candara" panose="020E0502030303020204" pitchFamily="34" charset="0"/>
              </a:defRPr>
            </a:lvl1pPr>
            <a:lvl2pPr>
              <a:defRPr sz="2000">
                <a:solidFill>
                  <a:schemeClr val="tx1"/>
                </a:solidFill>
                <a:effectLst/>
                <a:latin typeface="Candara" panose="020E0502030303020204" pitchFamily="34" charset="0"/>
              </a:defRPr>
            </a:lvl2pPr>
            <a:lvl3pPr>
              <a:defRPr sz="1800">
                <a:solidFill>
                  <a:schemeClr val="tx1"/>
                </a:solidFill>
                <a:effectLst/>
                <a:latin typeface="Candara" panose="020E0502030303020204" pitchFamily="34" charset="0"/>
              </a:defRPr>
            </a:lvl3pPr>
            <a:lvl4pPr>
              <a:defRPr sz="1600">
                <a:solidFill>
                  <a:schemeClr val="tx1"/>
                </a:solidFill>
                <a:effectLst/>
                <a:latin typeface="Candara" panose="020E0502030303020204" pitchFamily="34" charset="0"/>
              </a:defRPr>
            </a:lvl4pPr>
            <a:lvl5pPr>
              <a:defRPr sz="1600">
                <a:solidFill>
                  <a:schemeClr val="tx1"/>
                </a:solidFill>
                <a:effectLst/>
                <a:latin typeface="Candara" panose="020E0502030303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20"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21" name="Straight Connector 20"/>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22"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607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 Comparison">
    <p:spTree>
      <p:nvGrpSpPr>
        <p:cNvPr id="1" name=""/>
        <p:cNvGrpSpPr/>
        <p:nvPr/>
      </p:nvGrpSpPr>
      <p:grpSpPr>
        <a:xfrm>
          <a:off x="0" y="0"/>
          <a:ext cx="0" cy="0"/>
          <a:chOff x="0" y="0"/>
          <a:chExt cx="0" cy="0"/>
        </a:xfrm>
      </p:grpSpPr>
      <p:sp>
        <p:nvSpPr>
          <p:cNvPr id="2" name="Rounded Rectangle 1"/>
          <p:cNvSpPr/>
          <p:nvPr userDrawn="1"/>
        </p:nvSpPr>
        <p:spPr>
          <a:xfrm>
            <a:off x="152400" y="1066800"/>
            <a:ext cx="88392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143000"/>
            <a:ext cx="8686800" cy="2590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ounded Rectangle 8"/>
          <p:cNvSpPr/>
          <p:nvPr userDrawn="1"/>
        </p:nvSpPr>
        <p:spPr>
          <a:xfrm>
            <a:off x="152400" y="3962400"/>
            <a:ext cx="88392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 name="Content Placeholder 2"/>
          <p:cNvSpPr>
            <a:spLocks noGrp="1"/>
          </p:cNvSpPr>
          <p:nvPr>
            <p:ph idx="11"/>
          </p:nvPr>
        </p:nvSpPr>
        <p:spPr>
          <a:xfrm>
            <a:off x="228600" y="4038600"/>
            <a:ext cx="8686800" cy="2590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5"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082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 Comparison with Headers">
    <p:spTree>
      <p:nvGrpSpPr>
        <p:cNvPr id="1" name=""/>
        <p:cNvGrpSpPr/>
        <p:nvPr/>
      </p:nvGrpSpPr>
      <p:grpSpPr>
        <a:xfrm>
          <a:off x="0" y="0"/>
          <a:ext cx="0" cy="0"/>
          <a:chOff x="0" y="0"/>
          <a:chExt cx="0" cy="0"/>
        </a:xfrm>
      </p:grpSpPr>
      <p:sp>
        <p:nvSpPr>
          <p:cNvPr id="2" name="Rounded Rectangle 1"/>
          <p:cNvSpPr/>
          <p:nvPr userDrawn="1"/>
        </p:nvSpPr>
        <p:spPr>
          <a:xfrm>
            <a:off x="152400" y="1066800"/>
            <a:ext cx="88392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685800" y="1143000"/>
            <a:ext cx="8229600" cy="2590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ounded Rectangle 8"/>
          <p:cNvSpPr/>
          <p:nvPr userDrawn="1"/>
        </p:nvSpPr>
        <p:spPr>
          <a:xfrm>
            <a:off x="152400" y="3962400"/>
            <a:ext cx="8839200" cy="27432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 name="Content Placeholder 2"/>
          <p:cNvSpPr>
            <a:spLocks noGrp="1"/>
          </p:cNvSpPr>
          <p:nvPr>
            <p:ph idx="11"/>
          </p:nvPr>
        </p:nvSpPr>
        <p:spPr>
          <a:xfrm>
            <a:off x="685800" y="4038600"/>
            <a:ext cx="8229600" cy="2590800"/>
          </a:xfrm>
          <a:prstGeom prst="rect">
            <a:avLst/>
          </a:prstGeom>
        </p:spPr>
        <p:txBody>
          <a:bodyPr/>
          <a:lstStyle>
            <a:lvl1pPr>
              <a:spcBef>
                <a:spcPts val="600"/>
              </a:spcBef>
              <a:defRPr sz="1800">
                <a:solidFill>
                  <a:sysClr val="windowText" lastClr="000000"/>
                </a:solidFill>
                <a:effectLst/>
                <a:latin typeface="Candara" panose="020E0502030303020204" pitchFamily="34" charset="0"/>
                <a:cs typeface="Arial" pitchFamily="34" charset="0"/>
              </a:defRPr>
            </a:lvl1pPr>
            <a:lvl2pPr>
              <a:spcBef>
                <a:spcPts val="600"/>
              </a:spcBef>
              <a:defRPr sz="1600">
                <a:solidFill>
                  <a:sysClr val="windowText" lastClr="000000"/>
                </a:solidFill>
                <a:effectLst/>
                <a:latin typeface="Candara" panose="020E0502030303020204" pitchFamily="34" charset="0"/>
                <a:cs typeface="Arial" pitchFamily="34" charset="0"/>
              </a:defRPr>
            </a:lvl2pPr>
            <a:lvl3pPr>
              <a:spcBef>
                <a:spcPts val="600"/>
              </a:spcBef>
              <a:defRPr sz="1400">
                <a:solidFill>
                  <a:sysClr val="windowText" lastClr="000000"/>
                </a:solidFill>
                <a:effectLst/>
                <a:latin typeface="Candara" panose="020E0502030303020204" pitchFamily="34" charset="0"/>
                <a:cs typeface="Arial" pitchFamily="34" charset="0"/>
              </a:defRPr>
            </a:lvl3pPr>
            <a:lvl4pPr>
              <a:spcBef>
                <a:spcPts val="600"/>
              </a:spcBef>
              <a:defRPr sz="1200">
                <a:solidFill>
                  <a:sysClr val="windowText" lastClr="000000"/>
                </a:solidFill>
                <a:effectLst/>
                <a:latin typeface="Candara" panose="020E0502030303020204" pitchFamily="34" charset="0"/>
                <a:cs typeface="Arial" pitchFamily="34" charset="0"/>
              </a:defRPr>
            </a:lvl4pPr>
            <a:lvl5pPr>
              <a:spcBef>
                <a:spcPts val="600"/>
              </a:spcBef>
              <a:defRPr sz="11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5"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userDrawn="1"/>
        </p:nvSpPr>
        <p:spPr>
          <a:xfrm rot="16200000">
            <a:off x="-876300" y="2247900"/>
            <a:ext cx="2590800" cy="381000"/>
          </a:xfrm>
          <a:prstGeom prst="roundRect">
            <a:avLst>
              <a:gd name="adj" fmla="val 2026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 name="Rounded Rectangle 13"/>
          <p:cNvSpPr/>
          <p:nvPr userDrawn="1"/>
        </p:nvSpPr>
        <p:spPr>
          <a:xfrm rot="16200000">
            <a:off x="-876300" y="5143500"/>
            <a:ext cx="2590800" cy="381000"/>
          </a:xfrm>
          <a:prstGeom prst="roundRect">
            <a:avLst>
              <a:gd name="adj" fmla="val 2026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9" name="Text Placeholder 2"/>
          <p:cNvSpPr>
            <a:spLocks noGrp="1"/>
          </p:cNvSpPr>
          <p:nvPr>
            <p:ph type="body" idx="12"/>
          </p:nvPr>
        </p:nvSpPr>
        <p:spPr>
          <a:xfrm rot="16200000">
            <a:off x="-877094" y="2248694"/>
            <a:ext cx="2592388" cy="381000"/>
          </a:xfrm>
          <a:prstGeom prst="rect">
            <a:avLst/>
          </a:prstGeom>
        </p:spPr>
        <p:txBody>
          <a:bodyPr anchor="b">
            <a:noAutofit/>
          </a:bodyPr>
          <a:lstStyle>
            <a:lvl1pPr marL="0" indent="0" algn="ctr">
              <a:buNone/>
              <a:defRPr sz="1400" b="1">
                <a:solidFill>
                  <a:schemeClr val="tx1"/>
                </a:solidFill>
                <a:effectLst/>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2"/>
          <p:cNvSpPr>
            <a:spLocks noGrp="1"/>
          </p:cNvSpPr>
          <p:nvPr>
            <p:ph type="body" idx="13"/>
          </p:nvPr>
        </p:nvSpPr>
        <p:spPr>
          <a:xfrm rot="16200000">
            <a:off x="-877094" y="5144294"/>
            <a:ext cx="2592388" cy="381000"/>
          </a:xfrm>
          <a:prstGeom prst="rect">
            <a:avLst/>
          </a:prstGeom>
        </p:spPr>
        <p:txBody>
          <a:bodyPr anchor="b">
            <a:noAutofit/>
          </a:bodyPr>
          <a:lstStyle>
            <a:lvl1pPr marL="0" indent="0" algn="ctr">
              <a:buNone/>
              <a:defRPr sz="1400" b="1">
                <a:solidFill>
                  <a:schemeClr val="tx1"/>
                </a:solidFill>
                <a:effectLst/>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3465104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ed Rectangle 8"/>
          <p:cNvSpPr/>
          <p:nvPr userDrawn="1"/>
        </p:nvSpPr>
        <p:spPr>
          <a:xfrm>
            <a:off x="152400" y="1066800"/>
            <a:ext cx="2209800" cy="56388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 name="Rounded Rectangle 12"/>
          <p:cNvSpPr/>
          <p:nvPr userDrawn="1"/>
        </p:nvSpPr>
        <p:spPr>
          <a:xfrm>
            <a:off x="2438400" y="1066800"/>
            <a:ext cx="6553200" cy="5638800"/>
          </a:xfrm>
          <a:prstGeom prst="roundRect">
            <a:avLst>
              <a:gd name="adj" fmla="val 1675"/>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514600" y="1143000"/>
            <a:ext cx="6400800" cy="5486400"/>
          </a:xfrm>
          <a:prstGeom prst="rect">
            <a:avLst/>
          </a:prstGeom>
        </p:spPr>
        <p:txBody>
          <a:bodyPr/>
          <a:lstStyle>
            <a:lvl1pPr>
              <a:defRPr sz="1800">
                <a:solidFill>
                  <a:schemeClr val="tx1"/>
                </a:solidFill>
                <a:effectLst/>
                <a:latin typeface="Candara" panose="020E0502030303020204" pitchFamily="34" charset="0"/>
              </a:defRPr>
            </a:lvl1pPr>
            <a:lvl2pPr>
              <a:defRPr sz="2000">
                <a:solidFill>
                  <a:schemeClr val="tx1"/>
                </a:solidFill>
                <a:effectLst/>
                <a:latin typeface="Candara" panose="020E0502030303020204" pitchFamily="34" charset="0"/>
              </a:defRPr>
            </a:lvl2pPr>
            <a:lvl3pPr>
              <a:defRPr sz="1800">
                <a:solidFill>
                  <a:schemeClr val="tx1"/>
                </a:solidFill>
                <a:effectLst/>
                <a:latin typeface="Candara" panose="020E0502030303020204" pitchFamily="34" charset="0"/>
              </a:defRPr>
            </a:lvl3pPr>
            <a:lvl4pPr>
              <a:defRPr sz="1600">
                <a:solidFill>
                  <a:schemeClr val="tx1"/>
                </a:solidFill>
                <a:effectLst/>
                <a:latin typeface="Candara" panose="020E0502030303020204" pitchFamily="34" charset="0"/>
              </a:defRPr>
            </a:lvl4pPr>
            <a:lvl5pPr>
              <a:defRPr sz="1600">
                <a:solidFill>
                  <a:schemeClr val="tx1"/>
                </a:solidFill>
                <a:effectLst/>
                <a:latin typeface="Candara" panose="020E0502030303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599" y="1143000"/>
            <a:ext cx="2057401" cy="5486400"/>
          </a:xfrm>
          <a:prstGeom prst="rect">
            <a:avLst/>
          </a:prstGeom>
        </p:spPr>
        <p:txBody>
          <a:bodyPr/>
          <a:lstStyle>
            <a:lvl1pPr marL="0" indent="0">
              <a:buNone/>
              <a:defRPr sz="1400">
                <a:solidFill>
                  <a:schemeClr val="tx1"/>
                </a:solidFill>
                <a:effectLst/>
                <a:latin typeface="Candara" panose="020E05020303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6"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7" name="Straight Connector 16"/>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627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ounded Rectangle 8"/>
          <p:cNvSpPr/>
          <p:nvPr userDrawn="1"/>
        </p:nvSpPr>
        <p:spPr>
          <a:xfrm>
            <a:off x="838200" y="990600"/>
            <a:ext cx="7467600" cy="43434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 name="Rounded Rectangle 12"/>
          <p:cNvSpPr/>
          <p:nvPr userDrawn="1"/>
        </p:nvSpPr>
        <p:spPr>
          <a:xfrm>
            <a:off x="838200" y="5410200"/>
            <a:ext cx="7467600" cy="1295400"/>
          </a:xfrm>
          <a:prstGeom prst="roundRect">
            <a:avLst>
              <a:gd name="adj" fmla="val 215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black"/>
              </a:solidFill>
            </a:endParaRPr>
          </a:p>
        </p:txBody>
      </p:sp>
      <p:sp>
        <p:nvSpPr>
          <p:cNvPr id="3" name="Picture Placeholder 2"/>
          <p:cNvSpPr>
            <a:spLocks noGrp="1"/>
          </p:cNvSpPr>
          <p:nvPr>
            <p:ph type="pic" idx="1"/>
          </p:nvPr>
        </p:nvSpPr>
        <p:spPr>
          <a:xfrm>
            <a:off x="914400" y="1066800"/>
            <a:ext cx="7315200" cy="4191000"/>
          </a:xfrm>
          <a:prstGeom prst="rect">
            <a:avLst/>
          </a:prstGeom>
        </p:spPr>
        <p:txBody>
          <a:bodyPr rtlCol="0" anchor="ctr">
            <a:normAutofit/>
          </a:bodyPr>
          <a:lstStyle>
            <a:lvl1pPr marL="0" indent="0" algn="ctr">
              <a:buNone/>
              <a:defRPr sz="3200">
                <a:solidFill>
                  <a:schemeClr val="tx1"/>
                </a:solidFill>
                <a:effectLst/>
                <a:latin typeface="Candara" panose="020E05020303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914400" y="5486400"/>
            <a:ext cx="7315200" cy="1143000"/>
          </a:xfrm>
          <a:prstGeom prst="rect">
            <a:avLst/>
          </a:prstGeom>
        </p:spPr>
        <p:txBody>
          <a:bodyPr/>
          <a:lstStyle>
            <a:lvl1pPr marL="0" indent="0">
              <a:buNone/>
              <a:defRPr sz="1400">
                <a:solidFill>
                  <a:schemeClr val="tx1"/>
                </a:solidFill>
                <a:effectLst/>
                <a:latin typeface="Candara" panose="020E05020303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16"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7" name="Straight Connector 16"/>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832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Rounded Rectangle 3"/>
          <p:cNvSpPr/>
          <p:nvPr userDrawn="1"/>
        </p:nvSpPr>
        <p:spPr>
          <a:xfrm>
            <a:off x="152400" y="152400"/>
            <a:ext cx="8839200" cy="6553200"/>
          </a:xfrm>
          <a:prstGeom prst="roundRect">
            <a:avLst>
              <a:gd name="adj" fmla="val 199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5"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Tree>
    <p:extLst>
      <p:ext uri="{BB962C8B-B14F-4D97-AF65-F5344CB8AC3E}">
        <p14:creationId xmlns:p14="http://schemas.microsoft.com/office/powerpoint/2010/main" val="1366200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9B32FB3F-FF08-493D-87A7-C94D33A79E71}" type="slidenum">
              <a:rPr lang="en-US"/>
              <a:pPr>
                <a:defRPr/>
              </a:pPr>
              <a:t>‹#›</a:t>
            </a:fld>
            <a:endParaRPr lang="en-US">
              <a:solidFill>
                <a:schemeClr val="bg2"/>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Tree>
    <p:extLst>
      <p:ext uri="{BB962C8B-B14F-4D97-AF65-F5344CB8AC3E}">
        <p14:creationId xmlns:p14="http://schemas.microsoft.com/office/powerpoint/2010/main" val="29605092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 Normal">
    <p:spTree>
      <p:nvGrpSpPr>
        <p:cNvPr id="1" name=""/>
        <p:cNvGrpSpPr/>
        <p:nvPr/>
      </p:nvGrpSpPr>
      <p:grpSpPr>
        <a:xfrm>
          <a:off x="0" y="0"/>
          <a:ext cx="0" cy="0"/>
          <a:chOff x="0" y="0"/>
          <a:chExt cx="0" cy="0"/>
        </a:xfrm>
      </p:grpSpPr>
      <p:sp>
        <p:nvSpPr>
          <p:cNvPr id="2" name="Rounded Rectangle 1"/>
          <p:cNvSpPr/>
          <p:nvPr userDrawn="1"/>
        </p:nvSpPr>
        <p:spPr>
          <a:xfrm>
            <a:off x="152400" y="1066800"/>
            <a:ext cx="8839200" cy="5638800"/>
          </a:xfrm>
          <a:prstGeom prst="roundRect">
            <a:avLst>
              <a:gd name="adj" fmla="val 1402"/>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143000"/>
            <a:ext cx="8686800" cy="5486400"/>
          </a:xfrm>
          <a:prstGeom prst="rect">
            <a:avLst/>
          </a:prstGeom>
        </p:spPr>
        <p:txBody>
          <a:bodyPr/>
          <a:lstStyle>
            <a:lvl1pPr>
              <a:defRPr sz="2400">
                <a:solidFill>
                  <a:sysClr val="windowText" lastClr="000000"/>
                </a:solidFill>
                <a:effectLst/>
                <a:latin typeface="Candara" panose="020E0502030303020204" pitchFamily="34" charset="0"/>
                <a:cs typeface="Arial" pitchFamily="34" charset="0"/>
              </a:defRPr>
            </a:lvl1pPr>
            <a:lvl2pPr>
              <a:defRPr sz="2000">
                <a:solidFill>
                  <a:sysClr val="windowText" lastClr="000000"/>
                </a:solidFill>
                <a:effectLst/>
                <a:latin typeface="Candara" panose="020E0502030303020204" pitchFamily="34" charset="0"/>
                <a:cs typeface="Arial" pitchFamily="34" charset="0"/>
              </a:defRPr>
            </a:lvl2pPr>
            <a:lvl3pPr>
              <a:defRPr sz="1800">
                <a:solidFill>
                  <a:sysClr val="windowText" lastClr="000000"/>
                </a:solidFill>
                <a:effectLst/>
                <a:latin typeface="Candara" panose="020E0502030303020204" pitchFamily="34" charset="0"/>
                <a:cs typeface="Arial" pitchFamily="34" charset="0"/>
              </a:defRPr>
            </a:lvl3pPr>
            <a:lvl4pPr>
              <a:defRPr sz="1600">
                <a:solidFill>
                  <a:sysClr val="windowText" lastClr="000000"/>
                </a:solidFill>
                <a:effectLst/>
                <a:latin typeface="Candara" panose="020E0502030303020204" pitchFamily="34" charset="0"/>
                <a:cs typeface="Arial" pitchFamily="34" charset="0"/>
              </a:defRPr>
            </a:lvl4pPr>
            <a:lvl5pPr>
              <a:defRPr sz="14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0" name="Straight Connector 9"/>
          <p:cNvCxnSpPr/>
          <p:nvPr userDrawn="1"/>
        </p:nvCxnSpPr>
        <p:spPr>
          <a:xfrm>
            <a:off x="533400" y="914400"/>
            <a:ext cx="79248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Tree>
    <p:extLst>
      <p:ext uri="{BB962C8B-B14F-4D97-AF65-F5344CB8AC3E}">
        <p14:creationId xmlns:p14="http://schemas.microsoft.com/office/powerpoint/2010/main" val="1984834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3600" b="1" i="1" dirty="0">
                <a:solidFill>
                  <a:srgbClr val="000000"/>
                </a:solidFill>
                <a:latin typeface="Arial"/>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endParaRPr lang="en-US" dirty="0"/>
          </a:p>
        </p:txBody>
      </p:sp>
      <p:sp>
        <p:nvSpPr>
          <p:cNvPr id="9" name="Rectangle 7"/>
          <p:cNvSpPr>
            <a:spLocks noGrp="1" noChangeArrowheads="1"/>
          </p:cNvSpPr>
          <p:nvPr>
            <p:ph type="sldNum" sz="quarter" idx="11"/>
          </p:nvPr>
        </p:nvSpPr>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81337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112323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3036144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565854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endParaRPr lang="en-US" dirty="0"/>
          </a:p>
        </p:txBody>
      </p:sp>
      <p:sp>
        <p:nvSpPr>
          <p:cNvPr id="8"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1461107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endParaRPr lang="en-US" dirty="0"/>
          </a:p>
        </p:txBody>
      </p:sp>
      <p:sp>
        <p:nvSpPr>
          <p:cNvPr id="4"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1170246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endParaRPr lang="en-US" dirty="0"/>
          </a:p>
        </p:txBody>
      </p:sp>
      <p:sp>
        <p:nvSpPr>
          <p:cNvPr id="3"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402232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155295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pPr>
              <a:defRPr/>
            </a:pPr>
            <a:endParaRPr lang="en-US"/>
          </a:p>
        </p:txBody>
      </p:sp>
      <p:sp>
        <p:nvSpPr>
          <p:cNvPr id="8" name="Rectangle 1028"/>
          <p:cNvSpPr>
            <a:spLocks noGrp="1" noChangeArrowheads="1"/>
          </p:cNvSpPr>
          <p:nvPr>
            <p:ph type="sldNum" sz="quarter" idx="11"/>
          </p:nvPr>
        </p:nvSpPr>
        <p:spPr>
          <a:ln/>
        </p:spPr>
        <p:txBody>
          <a:bodyPr/>
          <a:lstStyle>
            <a:lvl1pPr>
              <a:defRPr/>
            </a:lvl1pPr>
          </a:lstStyle>
          <a:p>
            <a:pPr>
              <a:defRPr/>
            </a:pPr>
            <a:fld id="{0BDB7A48-0340-4758-95D6-1594BAC13FA2}" type="slidenum">
              <a:rPr lang="en-US"/>
              <a:pPr>
                <a:defRPr/>
              </a:pPr>
              <a:t>‹#›</a:t>
            </a:fld>
            <a:endParaRPr lang="en-US">
              <a:solidFill>
                <a:schemeClr val="bg2"/>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4283229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282716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endParaRPr lang="en-US" dirty="0"/>
          </a:p>
        </p:txBody>
      </p:sp>
      <p:sp>
        <p:nvSpPr>
          <p:cNvPr id="5"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2133816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6225" y="1504950"/>
            <a:ext cx="4122738"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endParaRPr lang="en-US" dirty="0"/>
          </a:p>
        </p:txBody>
      </p:sp>
      <p:sp>
        <p:nvSpPr>
          <p:cNvPr id="6" name="Rectangle 1028"/>
          <p:cNvSpPr>
            <a:spLocks noGrp="1" noChangeArrowheads="1"/>
          </p:cNvSpPr>
          <p:nvPr>
            <p:ph type="sldNum" sz="quarter" idx="11"/>
          </p:nvPr>
        </p:nvSpPr>
        <p:spPr>
          <a:ln/>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1110772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000" b="1" i="1" dirty="0">
                <a:solidFill>
                  <a:srgbClr val="000000"/>
                </a:solidFill>
                <a:latin typeface="Century Schoolbook"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Text Box 14"/>
          <p:cNvSpPr txBox="1">
            <a:spLocks noChangeArrowheads="1"/>
          </p:cNvSpPr>
          <p:nvPr/>
        </p:nvSpPr>
        <p:spPr bwMode="auto">
          <a:xfrm>
            <a:off x="1406525" y="500063"/>
            <a:ext cx="6323013" cy="646112"/>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3600" b="1" i="1" dirty="0">
                <a:solidFill>
                  <a:srgbClr val="000000"/>
                </a:solidFill>
                <a:latin typeface="Arial"/>
              </a:rPr>
              <a:t>Headquarters U.S. Air Force</a:t>
            </a:r>
          </a:p>
        </p:txBody>
      </p:sp>
      <p:pic>
        <p:nvPicPr>
          <p:cNvPr id="8" name="Picture 13" descr="YoAFF%20Vert%202%20clr.png"/>
          <p:cNvPicPr>
            <a:picLocks noChangeAspect="1"/>
          </p:cNvPicPr>
          <p:nvPr/>
        </p:nvPicPr>
        <p:blipFill>
          <a:blip r:embed="rId2" cstate="print"/>
          <a:srcRect/>
          <a:stretch>
            <a:fillRect/>
          </a:stretch>
        </p:blipFill>
        <p:spPr bwMode="auto">
          <a:xfrm>
            <a:off x="652463" y="4864100"/>
            <a:ext cx="4568825" cy="1200150"/>
          </a:xfrm>
          <a:prstGeom prst="rect">
            <a:avLst/>
          </a:prstGeom>
          <a:noFill/>
          <a:ln w="9525">
            <a:noFill/>
            <a:miter lim="800000"/>
            <a:headEnd/>
            <a:tailEnd/>
          </a:ln>
        </p:spPr>
      </p:pic>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
        <p:nvSpPr>
          <p:cNvPr id="12" name="Rectangle 4"/>
          <p:cNvSpPr>
            <a:spLocks noGrp="1" noChangeArrowheads="1"/>
          </p:cNvSpPr>
          <p:nvPr>
            <p:ph type="subTitle" idx="1"/>
          </p:nvPr>
        </p:nvSpPr>
        <p:spPr bwMode="auto">
          <a:xfrm>
            <a:off x="5540828" y="4191000"/>
            <a:ext cx="2895600" cy="1828800"/>
          </a:xfrm>
          <a:prstGeom prst="rect">
            <a:avLst/>
          </a:prstGeom>
          <a:noFill/>
          <a:ln w="9525">
            <a:noFill/>
            <a:miter lim="800000"/>
            <a:headEnd/>
            <a:tailEnd/>
          </a:ln>
        </p:spPr>
        <p:txBody>
          <a:bodyPr/>
          <a:lstStyle>
            <a:lvl1pPr>
              <a:buNone/>
              <a:defRPr/>
            </a:lvl1pPr>
          </a:lstStyle>
          <a:p>
            <a:r>
              <a:rPr lang="en-US" smtClean="0"/>
              <a:t>Click to edit Master subtitle style</a:t>
            </a:r>
            <a:endParaRPr lang="en-US" dirty="0"/>
          </a:p>
        </p:txBody>
      </p:sp>
      <p:sp>
        <p:nvSpPr>
          <p:cNvPr id="9" name="Rectangle 6"/>
          <p:cNvSpPr>
            <a:spLocks noGrp="1" noChangeArrowheads="1"/>
          </p:cNvSpPr>
          <p:nvPr>
            <p:ph type="dt" sz="half" idx="10"/>
          </p:nvPr>
        </p:nvSpPr>
        <p:spPr/>
        <p:txBody>
          <a:bodyPr/>
          <a:lstStyle>
            <a:lvl1pPr>
              <a:defRPr/>
            </a:lvl1pPr>
          </a:lstStyle>
          <a:p>
            <a:endParaRPr lang="en-US" dirty="0"/>
          </a:p>
        </p:txBody>
      </p:sp>
      <p:sp>
        <p:nvSpPr>
          <p:cNvPr id="10" name="Rectangle 7"/>
          <p:cNvSpPr>
            <a:spLocks noGrp="1" noChangeArrowheads="1"/>
          </p:cNvSpPr>
          <p:nvPr>
            <p:ph type="sldNum" sz="quarter" idx="11"/>
          </p:nvPr>
        </p:nvSpPr>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3353629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dirty="0">
              <a:solidFill>
                <a:srgbClr val="000000"/>
              </a:solidFill>
              <a:latin typeface="Arial"/>
            </a:endParaRPr>
          </a:p>
        </p:txBody>
      </p:sp>
      <p:sp>
        <p:nvSpPr>
          <p:cNvPr id="5"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i="1" dirty="0">
                <a:solidFill>
                  <a:srgbClr val="000000"/>
                </a:solidFill>
                <a:latin typeface="Century Schoolbook" pitchFamily="18" charset="0"/>
              </a:rPr>
              <a:t>I n t e g r i t y  -  S e r v i c e  -  E x c e l l e n c e</a:t>
            </a:r>
          </a:p>
        </p:txBody>
      </p:sp>
      <p:sp>
        <p:nvSpPr>
          <p:cNvPr id="6" name="Text Box 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600" b="1" i="1" dirty="0">
                <a:solidFill>
                  <a:srgbClr val="000000"/>
                </a:solidFill>
              </a:rPr>
              <a:t>Headquarters U.S. Air Force</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dirty="0">
              <a:solidFill>
                <a:srgbClr val="000000"/>
              </a:solidFill>
              <a:latin typeface="Arial"/>
            </a:endParaRPr>
          </a:p>
        </p:txBody>
      </p:sp>
      <p:sp>
        <p:nvSpPr>
          <p:cNvPr id="8" name="TextBox 7"/>
          <p:cNvSpPr txBox="1"/>
          <p:nvPr/>
        </p:nvSpPr>
        <p:spPr>
          <a:xfrm>
            <a:off x="3213100" y="190500"/>
            <a:ext cx="2362200" cy="276225"/>
          </a:xfrm>
          <a:prstGeom prst="rect">
            <a:avLst/>
          </a:prstGeom>
          <a:noFill/>
        </p:spPr>
        <p:txBody>
          <a:bodyPr>
            <a:spAutoFit/>
          </a:bodyPr>
          <a:lstStyle/>
          <a:p>
            <a:pPr fontAlgn="auto">
              <a:spcBef>
                <a:spcPts val="0"/>
              </a:spcBef>
              <a:spcAft>
                <a:spcPts val="0"/>
              </a:spcAft>
              <a:defRPr/>
            </a:pPr>
            <a:r>
              <a:rPr lang="en-US" sz="1800" dirty="0">
                <a:solidFill>
                  <a:srgbClr val="000000"/>
                </a:solidFill>
                <a:latin typeface="Arial"/>
              </a:rPr>
              <a:t> </a:t>
            </a:r>
          </a:p>
        </p:txBody>
      </p:sp>
      <p:pic>
        <p:nvPicPr>
          <p:cNvPr id="9" name="Picture 12"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50185" name="Rectangle 9"/>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smtClean="0"/>
              <a:t>Click to edit Master subtitle style</a:t>
            </a:r>
            <a:endParaRPr lang="en-US"/>
          </a:p>
        </p:txBody>
      </p:sp>
      <p:sp>
        <p:nvSpPr>
          <p:cNvPr id="50186" name="Rectangle 10"/>
          <p:cNvSpPr>
            <a:spLocks noGrp="1" noChangeArrowheads="1"/>
          </p:cNvSpPr>
          <p:nvPr>
            <p:ph type="ctrTitle"/>
          </p:nvPr>
        </p:nvSpPr>
        <p:spPr>
          <a:xfrm>
            <a:off x="3467100" y="1962150"/>
            <a:ext cx="5143500" cy="1600200"/>
          </a:xfrm>
        </p:spPr>
        <p:txBody>
          <a:bodyPr/>
          <a:lstStyle>
            <a:lvl1pPr>
              <a:defRPr sz="4400" i="0"/>
            </a:lvl1pPr>
          </a:lstStyle>
          <a:p>
            <a:r>
              <a:rPr lang="en-US" smtClean="0"/>
              <a:t>Click to edit Master title style</a:t>
            </a:r>
            <a:endParaRPr lang="en-US"/>
          </a:p>
        </p:txBody>
      </p:sp>
      <p:sp>
        <p:nvSpPr>
          <p:cNvPr id="10" name="Rectangle 6"/>
          <p:cNvSpPr>
            <a:spLocks noGrp="1" noChangeArrowheads="1"/>
          </p:cNvSpPr>
          <p:nvPr>
            <p:ph type="dt" sz="half" idx="10"/>
          </p:nvPr>
        </p:nvSpPr>
        <p:spPr bwMode="auto">
          <a:xfrm>
            <a:off x="0" y="6524625"/>
            <a:ext cx="1219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a:solidFill>
                  <a:srgbClr val="969696"/>
                </a:solidFill>
                <a:latin typeface="+mn-lt"/>
              </a:defRPr>
            </a:lvl1pPr>
          </a:lstStyle>
          <a:p>
            <a:endParaRPr lang="en-US" dirty="0"/>
          </a:p>
        </p:txBody>
      </p:sp>
      <p:sp>
        <p:nvSpPr>
          <p:cNvPr id="11" name="Rectangle 7"/>
          <p:cNvSpPr>
            <a:spLocks noGrp="1" noChangeArrowheads="1"/>
          </p:cNvSpPr>
          <p:nvPr>
            <p:ph type="sldNum" sz="quarter" idx="11"/>
          </p:nvPr>
        </p:nvSpPr>
        <p:spPr/>
        <p:txBody>
          <a:bodyPr/>
          <a:lstStyle>
            <a:lvl1pPr>
              <a:defRPr/>
            </a:lvl1pPr>
          </a:lstStyle>
          <a:p>
            <a:fld id="{7286EA02-4648-4A3E-8872-57E5B8B8D26B}" type="slidenum">
              <a:rPr lang="en-US" smtClean="0"/>
              <a:pPr/>
              <a:t>‹#›</a:t>
            </a:fld>
            <a:endParaRPr lang="en-US" dirty="0"/>
          </a:p>
        </p:txBody>
      </p:sp>
    </p:spTree>
    <p:extLst>
      <p:ext uri="{BB962C8B-B14F-4D97-AF65-F5344CB8AC3E}">
        <p14:creationId xmlns:p14="http://schemas.microsoft.com/office/powerpoint/2010/main" val="3042420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421467" y="2358881"/>
            <a:ext cx="4301065" cy="349490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p:cNvSpPr>
            <a:spLocks noGrp="1"/>
          </p:cNvSpPr>
          <p:nvPr>
            <p:ph type="pic" sz="quarter" idx="14"/>
          </p:nvPr>
        </p:nvSpPr>
        <p:spPr>
          <a:xfrm>
            <a:off x="516475" y="1744132"/>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1" name="Picture Placeholder 9"/>
          <p:cNvSpPr>
            <a:spLocks noGrp="1"/>
          </p:cNvSpPr>
          <p:nvPr>
            <p:ph type="pic" sz="quarter" idx="15"/>
          </p:nvPr>
        </p:nvSpPr>
        <p:spPr>
          <a:xfrm>
            <a:off x="516475" y="5113868"/>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2" name="Picture Placeholder 9"/>
          <p:cNvSpPr>
            <a:spLocks noGrp="1"/>
          </p:cNvSpPr>
          <p:nvPr>
            <p:ph type="pic" sz="quarter" idx="16"/>
          </p:nvPr>
        </p:nvSpPr>
        <p:spPr>
          <a:xfrm>
            <a:off x="516475" y="3429000"/>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3" name="Picture Placeholder 9"/>
          <p:cNvSpPr>
            <a:spLocks noGrp="1"/>
          </p:cNvSpPr>
          <p:nvPr>
            <p:ph type="pic" sz="quarter" idx="17"/>
          </p:nvPr>
        </p:nvSpPr>
        <p:spPr>
          <a:xfrm>
            <a:off x="6968058" y="1744132"/>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4" name="Picture Placeholder 9"/>
          <p:cNvSpPr>
            <a:spLocks noGrp="1"/>
          </p:cNvSpPr>
          <p:nvPr>
            <p:ph type="pic" sz="quarter" idx="18"/>
          </p:nvPr>
        </p:nvSpPr>
        <p:spPr>
          <a:xfrm>
            <a:off x="6968058" y="5113868"/>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5" name="Picture Placeholder 9"/>
          <p:cNvSpPr>
            <a:spLocks noGrp="1"/>
          </p:cNvSpPr>
          <p:nvPr>
            <p:ph type="pic" sz="quarter" idx="19"/>
          </p:nvPr>
        </p:nvSpPr>
        <p:spPr>
          <a:xfrm>
            <a:off x="6968058" y="3429000"/>
            <a:ext cx="1659468" cy="1489604"/>
          </a:xfrm>
          <a:prstGeom prst="rect">
            <a:avLst/>
          </a:prstGeom>
          <a:ln w="28575" cmpd="sng">
            <a:solidFill>
              <a:srgbClr val="C0504D"/>
            </a:solidFill>
          </a:ln>
          <a:effectLst>
            <a:outerShdw blurRad="66675" dist="101600" dir="2700000" algn="tl" rotWithShape="0">
              <a:prstClr val="black">
                <a:alpha val="40000"/>
              </a:prstClr>
            </a:outerShdw>
          </a:effectLst>
        </p:spPr>
        <p:txBody>
          <a:bodyPr/>
          <a:lstStyle>
            <a:lvl1pPr marL="0" indent="0">
              <a:buNone/>
              <a:defRPr sz="1400"/>
            </a:lvl1pPr>
          </a:lstStyle>
          <a:p>
            <a:pPr lvl="0"/>
            <a:r>
              <a:rPr lang="en-US" noProof="0" dirty="0" smtClean="0"/>
              <a:t>Click icon to add picture</a:t>
            </a:r>
            <a:endParaRPr lang="en-US" noProof="0" dirty="0"/>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1197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182D45"/>
        </a:solidFill>
        <a:effectLst/>
      </p:bgPr>
    </p:bg>
    <p:spTree>
      <p:nvGrpSpPr>
        <p:cNvPr id="1" name=""/>
        <p:cNvGrpSpPr/>
        <p:nvPr/>
      </p:nvGrpSpPr>
      <p:grpSpPr>
        <a:xfrm>
          <a:off x="0" y="0"/>
          <a:ext cx="0" cy="0"/>
          <a:chOff x="0" y="0"/>
          <a:chExt cx="0" cy="0"/>
        </a:xfrm>
      </p:grpSpPr>
      <p:pic>
        <p:nvPicPr>
          <p:cNvPr id="9" name="Picture 2" descr="C:\Users\usmeder\Desktop\DSCA 3D\Image Trials\2014-12-11 - 3D DSCA Coin - No BG No Shadow.pn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2934512" y="381000"/>
            <a:ext cx="3274454" cy="3228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1" hasCustomPrompt="1"/>
          </p:nvPr>
        </p:nvSpPr>
        <p:spPr>
          <a:xfrm>
            <a:off x="924622" y="5562600"/>
            <a:ext cx="7315200" cy="381000"/>
          </a:xfrm>
          <a:prstGeom prst="rect">
            <a:avLst/>
          </a:prstGeom>
        </p:spPr>
        <p:txBody>
          <a:bodyPr/>
          <a:lstStyle>
            <a:lvl1pPr algn="ctr">
              <a:buNone/>
              <a:defRPr sz="2000" b="0" i="1">
                <a:latin typeface="Candara" panose="020E0502030303020204" pitchFamily="34" charset="0"/>
              </a:defRPr>
            </a:lvl1pPr>
          </a:lstStyle>
          <a:p>
            <a:pPr lvl="0"/>
            <a:r>
              <a:rPr lang="en-US" dirty="0" smtClean="0"/>
              <a:t>Presenter</a:t>
            </a:r>
          </a:p>
        </p:txBody>
      </p:sp>
      <p:sp>
        <p:nvSpPr>
          <p:cNvPr id="11" name="Text Placeholder 16"/>
          <p:cNvSpPr>
            <a:spLocks noGrp="1"/>
          </p:cNvSpPr>
          <p:nvPr>
            <p:ph type="body" sz="quarter" idx="12" hasCustomPrompt="1"/>
          </p:nvPr>
        </p:nvSpPr>
        <p:spPr>
          <a:xfrm>
            <a:off x="914400" y="6172200"/>
            <a:ext cx="7315200" cy="228600"/>
          </a:xfrm>
          <a:prstGeom prst="rect">
            <a:avLst/>
          </a:prstGeom>
        </p:spPr>
        <p:txBody>
          <a:bodyPr/>
          <a:lstStyle>
            <a:lvl1pPr algn="ctr">
              <a:buNone/>
              <a:defRPr sz="1200" b="0" i="0" baseline="0">
                <a:latin typeface="Candara" panose="020E0502030303020204" pitchFamily="34" charset="0"/>
              </a:defRPr>
            </a:lvl1pPr>
          </a:lstStyle>
          <a:p>
            <a:pPr lvl="0"/>
            <a:r>
              <a:rPr lang="en-US" dirty="0" smtClean="0"/>
              <a:t>Date</a:t>
            </a:r>
          </a:p>
        </p:txBody>
      </p:sp>
      <p:sp>
        <p:nvSpPr>
          <p:cNvPr id="16" name="Text Placeholder 16"/>
          <p:cNvSpPr>
            <a:spLocks noGrp="1"/>
          </p:cNvSpPr>
          <p:nvPr>
            <p:ph type="body" sz="quarter" idx="14" hasCustomPrompt="1"/>
          </p:nvPr>
        </p:nvSpPr>
        <p:spPr>
          <a:xfrm>
            <a:off x="914400" y="5943600"/>
            <a:ext cx="7315200" cy="228600"/>
          </a:xfrm>
          <a:prstGeom prst="rect">
            <a:avLst/>
          </a:prstGeom>
        </p:spPr>
        <p:txBody>
          <a:bodyPr/>
          <a:lstStyle>
            <a:lvl1pPr algn="ctr">
              <a:buNone/>
              <a:defRPr sz="1200" b="1" i="0">
                <a:latin typeface="Candara" panose="020E0502030303020204" pitchFamily="34" charset="0"/>
              </a:defRPr>
            </a:lvl1pPr>
          </a:lstStyle>
          <a:p>
            <a:r>
              <a:rPr lang="en-US" dirty="0" smtClean="0"/>
              <a:t>[Title or Position]</a:t>
            </a:r>
            <a:endParaRPr lang="en-US" dirty="0"/>
          </a:p>
        </p:txBody>
      </p:sp>
      <p:sp>
        <p:nvSpPr>
          <p:cNvPr id="18" name="Rounded Rectangle 17"/>
          <p:cNvSpPr/>
          <p:nvPr userDrawn="1"/>
        </p:nvSpPr>
        <p:spPr>
          <a:xfrm>
            <a:off x="457200" y="4114800"/>
            <a:ext cx="8229599" cy="1219200"/>
          </a:xfrm>
          <a:prstGeom prst="roundRect">
            <a:avLst>
              <a:gd name="adj" fmla="val 12788"/>
            </a:avLst>
          </a:prstGeom>
          <a:solidFill>
            <a:srgbClr val="FFFFFF">
              <a:alpha val="54902"/>
            </a:srgbClr>
          </a:solidFill>
          <a:ln>
            <a:solidFill>
              <a:schemeClr val="bg1">
                <a:lumMod val="85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1" name="Title 1"/>
          <p:cNvSpPr>
            <a:spLocks noGrp="1"/>
          </p:cNvSpPr>
          <p:nvPr>
            <p:ph type="ctrTitle" hasCustomPrompt="1"/>
          </p:nvPr>
        </p:nvSpPr>
        <p:spPr>
          <a:xfrm>
            <a:off x="989527" y="4343400"/>
            <a:ext cx="7315200" cy="457200"/>
          </a:xfrm>
          <a:prstGeom prst="rect">
            <a:avLst/>
          </a:prstGeom>
          <a:noFill/>
          <a:effectLst/>
        </p:spPr>
        <p:txBody>
          <a:bodyPr anchor="ctr"/>
          <a:lstStyle>
            <a:lvl1pPr>
              <a:defRPr sz="3600" b="1" i="1" baseline="0">
                <a:solidFill>
                  <a:sysClr val="windowText" lastClr="000000"/>
                </a:solidFill>
                <a:latin typeface="Candara" panose="020E0502030303020204" pitchFamily="34" charset="0"/>
                <a:cs typeface="Arial" pitchFamily="34" charset="0"/>
              </a:defRPr>
            </a:lvl1pPr>
          </a:lstStyle>
          <a:p>
            <a:r>
              <a:rPr lang="en-US" dirty="0" smtClean="0"/>
              <a:t>Brief Title</a:t>
            </a:r>
            <a:endParaRPr lang="en-US" dirty="0"/>
          </a:p>
        </p:txBody>
      </p:sp>
      <p:sp>
        <p:nvSpPr>
          <p:cNvPr id="22" name="Rectangle 21"/>
          <p:cNvSpPr/>
          <p:nvPr userDrawn="1"/>
        </p:nvSpPr>
        <p:spPr>
          <a:xfrm>
            <a:off x="2743200" y="-75302"/>
            <a:ext cx="3657600" cy="3900487"/>
          </a:xfrm>
          <a:prstGeom prst="rect">
            <a:avLst/>
          </a:prstGeom>
          <a:noFill/>
        </p:spPr>
        <p:txBody>
          <a:bodyPr wrap="square" lIns="91440" tIns="45720" rIns="91440" bIns="45720">
            <a:prstTxWarp prst="textArchDown">
              <a:avLst>
                <a:gd name="adj" fmla="val 289218"/>
              </a:avLst>
            </a:prstTxWarp>
            <a:spAutoFit/>
          </a:bodyPr>
          <a:lstStyle/>
          <a:p>
            <a:pPr algn="ctr"/>
            <a:r>
              <a:rPr lang="en-US" sz="2000" b="1" dirty="0">
                <a:solidFill>
                  <a:srgbClr val="DCAD15"/>
                </a:solidFill>
                <a:effectLst>
                  <a:outerShdw blurRad="38100" dist="38100" dir="2700000" algn="tl">
                    <a:srgbClr val="000000">
                      <a:alpha val="43137"/>
                    </a:srgbClr>
                  </a:outerShdw>
                </a:effectLst>
                <a:latin typeface="Candara" panose="020E0502030303020204" pitchFamily="34" charset="0"/>
                <a:cs typeface="+mn-cs"/>
              </a:rPr>
              <a:t>Solutions for America's Global Partners</a:t>
            </a:r>
          </a:p>
        </p:txBody>
      </p:sp>
      <p:sp>
        <p:nvSpPr>
          <p:cNvPr id="12" name="Footer Placeholder 2"/>
          <p:cNvSpPr txBox="1">
            <a:spLocks/>
          </p:cNvSpPr>
          <p:nvPr userDrawn="1"/>
        </p:nvSpPr>
        <p:spPr>
          <a:xfrm>
            <a:off x="876300" y="6553200"/>
            <a:ext cx="7391400" cy="2337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600" dirty="0" smtClean="0">
                <a:solidFill>
                  <a:prstClr val="white"/>
                </a:solidFill>
                <a:latin typeface="Candara" panose="020E0502030303020204" pitchFamily="34" charset="0"/>
              </a:rPr>
              <a:t>UNCLASSIFIED/FOR OFFICIAL USE ONLY</a:t>
            </a:r>
            <a:endParaRPr lang="en-US" dirty="0">
              <a:solidFill>
                <a:prstClr val="white"/>
              </a:solidFill>
              <a:latin typeface="Candara" panose="020E0502030303020204" pitchFamily="34" charset="0"/>
            </a:endParaRPr>
          </a:p>
        </p:txBody>
      </p:sp>
      <p:sp>
        <p:nvSpPr>
          <p:cNvPr id="14" name="TextBox 13"/>
          <p:cNvSpPr txBox="1"/>
          <p:nvPr userDrawn="1"/>
        </p:nvSpPr>
        <p:spPr>
          <a:xfrm>
            <a:off x="3746880" y="-10299"/>
            <a:ext cx="1800493"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ndara" panose="020E0502030303020204" pitchFamily="34" charset="0"/>
                <a:cs typeface="+mn-cs"/>
              </a:rPr>
              <a:t>DRAFT - PREDECISIONAL</a:t>
            </a:r>
            <a:endParaRPr lang="en-US" sz="1200" dirty="0">
              <a:solidFill>
                <a:prstClr val="white"/>
              </a:solidFill>
              <a:latin typeface="Candara" panose="020E0502030303020204" pitchFamily="34" charset="0"/>
              <a:cs typeface="+mn-cs"/>
            </a:endParaRPr>
          </a:p>
        </p:txBody>
      </p:sp>
    </p:spTree>
    <p:extLst>
      <p:ext uri="{BB962C8B-B14F-4D97-AF65-F5344CB8AC3E}">
        <p14:creationId xmlns:p14="http://schemas.microsoft.com/office/powerpoint/2010/main" val="4736758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Rounded Rectangle 1"/>
          <p:cNvSpPr/>
          <p:nvPr userDrawn="1"/>
        </p:nvSpPr>
        <p:spPr>
          <a:xfrm>
            <a:off x="152400" y="1066800"/>
            <a:ext cx="8839200" cy="5638800"/>
          </a:xfrm>
          <a:prstGeom prst="roundRect">
            <a:avLst>
              <a:gd name="adj" fmla="val 1402"/>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143000"/>
            <a:ext cx="8686800" cy="5486400"/>
          </a:xfrm>
          <a:prstGeom prst="rect">
            <a:avLst/>
          </a:prstGeom>
        </p:spPr>
        <p:txBody>
          <a:bodyPr/>
          <a:lstStyle>
            <a:lvl1pPr>
              <a:defRPr sz="2400">
                <a:solidFill>
                  <a:sysClr val="windowText" lastClr="000000"/>
                </a:solidFill>
                <a:effectLst/>
                <a:latin typeface="Candara" panose="020E0502030303020204" pitchFamily="34" charset="0"/>
                <a:cs typeface="Arial" pitchFamily="34" charset="0"/>
              </a:defRPr>
            </a:lvl1pPr>
            <a:lvl2pPr>
              <a:defRPr sz="2000">
                <a:solidFill>
                  <a:sysClr val="windowText" lastClr="000000"/>
                </a:solidFill>
                <a:effectLst/>
                <a:latin typeface="Candara" panose="020E0502030303020204" pitchFamily="34" charset="0"/>
                <a:cs typeface="Arial" pitchFamily="34" charset="0"/>
              </a:defRPr>
            </a:lvl2pPr>
            <a:lvl3pPr>
              <a:defRPr sz="1800">
                <a:solidFill>
                  <a:sysClr val="windowText" lastClr="000000"/>
                </a:solidFill>
                <a:effectLst/>
                <a:latin typeface="Candara" panose="020E0502030303020204" pitchFamily="34" charset="0"/>
                <a:cs typeface="Arial" pitchFamily="34" charset="0"/>
              </a:defRPr>
            </a:lvl3pPr>
            <a:lvl4pPr>
              <a:defRPr sz="1600">
                <a:solidFill>
                  <a:sysClr val="windowText" lastClr="000000"/>
                </a:solidFill>
                <a:effectLst/>
                <a:latin typeface="Candara" panose="020E0502030303020204" pitchFamily="34" charset="0"/>
                <a:cs typeface="Arial" pitchFamily="34" charset="0"/>
              </a:defRPr>
            </a:lvl4pPr>
            <a:lvl5pPr>
              <a:defRPr sz="14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0" name="Straight Connector 9"/>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pic>
        <p:nvPicPr>
          <p:cNvPr id="102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2"/>
          <p:cNvSpPr txBox="1">
            <a:spLocks/>
          </p:cNvSpPr>
          <p:nvPr userDrawn="1"/>
        </p:nvSpPr>
        <p:spPr>
          <a:xfrm>
            <a:off x="876300" y="6648810"/>
            <a:ext cx="7391400" cy="2337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600" dirty="0" smtClean="0">
                <a:solidFill>
                  <a:prstClr val="white"/>
                </a:solidFill>
                <a:latin typeface="Candara" panose="020E0502030303020204" pitchFamily="34" charset="0"/>
              </a:rPr>
              <a:t>UNCLASSIFIED/FOR OFFICIAL USE ONLY</a:t>
            </a:r>
            <a:endParaRPr lang="en-US" dirty="0">
              <a:solidFill>
                <a:prstClr val="white"/>
              </a:solidFill>
              <a:latin typeface="Candara" panose="020E0502030303020204" pitchFamily="34" charset="0"/>
            </a:endParaRPr>
          </a:p>
        </p:txBody>
      </p:sp>
      <p:sp>
        <p:nvSpPr>
          <p:cNvPr id="11" name="TextBox 10"/>
          <p:cNvSpPr txBox="1"/>
          <p:nvPr userDrawn="1"/>
        </p:nvSpPr>
        <p:spPr>
          <a:xfrm>
            <a:off x="3794145" y="30381"/>
            <a:ext cx="1800493"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ndara" panose="020E0502030303020204" pitchFamily="34" charset="0"/>
                <a:cs typeface="+mn-cs"/>
              </a:rPr>
              <a:t>DRAFT - PREDECISIONAL</a:t>
            </a:r>
            <a:endParaRPr lang="en-US" sz="1200" dirty="0">
              <a:solidFill>
                <a:prstClr val="white"/>
              </a:solidFill>
              <a:latin typeface="Candara" panose="020E0502030303020204" pitchFamily="34" charset="0"/>
              <a:cs typeface="+mn-cs"/>
            </a:endParaRPr>
          </a:p>
        </p:txBody>
      </p:sp>
    </p:spTree>
    <p:extLst>
      <p:ext uri="{BB962C8B-B14F-4D97-AF65-F5344CB8AC3E}">
        <p14:creationId xmlns:p14="http://schemas.microsoft.com/office/powerpoint/2010/main" val="262740453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3" name="TextBox 2"/>
          <p:cNvSpPr txBox="1"/>
          <p:nvPr userDrawn="1"/>
        </p:nvSpPr>
        <p:spPr>
          <a:xfrm>
            <a:off x="3767513" y="0"/>
            <a:ext cx="1766830"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ndara" panose="020E0502030303020204" pitchFamily="34" charset="0"/>
                <a:cs typeface="+mn-cs"/>
              </a:rPr>
              <a:t>DRAFT- PREDECISIONAL</a:t>
            </a:r>
            <a:endParaRPr lang="en-US" sz="1200" dirty="0">
              <a:solidFill>
                <a:prstClr val="white"/>
              </a:solidFill>
              <a:latin typeface="Candara" panose="020E0502030303020204" pitchFamily="34" charset="0"/>
              <a:cs typeface="+mn-cs"/>
            </a:endParaRPr>
          </a:p>
        </p:txBody>
      </p:sp>
    </p:spTree>
    <p:extLst>
      <p:ext uri="{BB962C8B-B14F-4D97-AF65-F5344CB8AC3E}">
        <p14:creationId xmlns:p14="http://schemas.microsoft.com/office/powerpoint/2010/main" val="28173026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pPr>
              <a:defRPr/>
            </a:pPr>
            <a:endParaRPr lang="en-US"/>
          </a:p>
        </p:txBody>
      </p:sp>
      <p:sp>
        <p:nvSpPr>
          <p:cNvPr id="4" name="Rectangle 1028"/>
          <p:cNvSpPr>
            <a:spLocks noGrp="1" noChangeArrowheads="1"/>
          </p:cNvSpPr>
          <p:nvPr>
            <p:ph type="sldNum" sz="quarter" idx="11"/>
          </p:nvPr>
        </p:nvSpPr>
        <p:spPr>
          <a:ln/>
        </p:spPr>
        <p:txBody>
          <a:bodyPr/>
          <a:lstStyle>
            <a:lvl1pPr>
              <a:defRPr/>
            </a:lvl1pPr>
          </a:lstStyle>
          <a:p>
            <a:pPr>
              <a:defRPr/>
            </a:pPr>
            <a:fld id="{91A5C109-0C98-4C33-B1CD-3E4A4BD63850}" type="slidenum">
              <a:rPr lang="en-US"/>
              <a:pPr>
                <a:defRPr/>
              </a:pPr>
              <a:t>‹#›</a:t>
            </a:fld>
            <a:endParaRPr lang="en-US">
              <a:solidFill>
                <a:schemeClr val="bg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182D45"/>
        </a:solidFill>
        <a:effectLst/>
      </p:bgPr>
    </p:bg>
    <p:spTree>
      <p:nvGrpSpPr>
        <p:cNvPr id="1" name=""/>
        <p:cNvGrpSpPr/>
        <p:nvPr/>
      </p:nvGrpSpPr>
      <p:grpSpPr>
        <a:xfrm>
          <a:off x="0" y="0"/>
          <a:ext cx="0" cy="0"/>
          <a:chOff x="0" y="0"/>
          <a:chExt cx="0" cy="0"/>
        </a:xfrm>
      </p:grpSpPr>
      <p:pic>
        <p:nvPicPr>
          <p:cNvPr id="9" name="Picture 2" descr="C:\Users\usmeder\Desktop\DSCA 3D\Image Trials\2014-12-11 - 3D DSCA Coin - No BG No Shadow.pn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2934512" y="381000"/>
            <a:ext cx="3274454" cy="3228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1" hasCustomPrompt="1"/>
          </p:nvPr>
        </p:nvSpPr>
        <p:spPr>
          <a:xfrm>
            <a:off x="924622" y="5562600"/>
            <a:ext cx="7315200" cy="381000"/>
          </a:xfrm>
          <a:prstGeom prst="rect">
            <a:avLst/>
          </a:prstGeom>
        </p:spPr>
        <p:txBody>
          <a:bodyPr/>
          <a:lstStyle>
            <a:lvl1pPr algn="ctr">
              <a:buNone/>
              <a:defRPr sz="2000" b="0" i="1">
                <a:latin typeface="Candara" panose="020E0502030303020204" pitchFamily="34" charset="0"/>
              </a:defRPr>
            </a:lvl1pPr>
          </a:lstStyle>
          <a:p>
            <a:pPr lvl="0"/>
            <a:r>
              <a:rPr lang="en-US" dirty="0" smtClean="0"/>
              <a:t>Presenter</a:t>
            </a:r>
          </a:p>
        </p:txBody>
      </p:sp>
      <p:sp>
        <p:nvSpPr>
          <p:cNvPr id="11" name="Text Placeholder 16"/>
          <p:cNvSpPr>
            <a:spLocks noGrp="1"/>
          </p:cNvSpPr>
          <p:nvPr>
            <p:ph type="body" sz="quarter" idx="12" hasCustomPrompt="1"/>
          </p:nvPr>
        </p:nvSpPr>
        <p:spPr>
          <a:xfrm>
            <a:off x="914400" y="6172200"/>
            <a:ext cx="7315200" cy="228600"/>
          </a:xfrm>
          <a:prstGeom prst="rect">
            <a:avLst/>
          </a:prstGeom>
        </p:spPr>
        <p:txBody>
          <a:bodyPr/>
          <a:lstStyle>
            <a:lvl1pPr algn="ctr">
              <a:buNone/>
              <a:defRPr sz="1200" b="0" i="0" baseline="0">
                <a:latin typeface="Candara" panose="020E0502030303020204" pitchFamily="34" charset="0"/>
              </a:defRPr>
            </a:lvl1pPr>
          </a:lstStyle>
          <a:p>
            <a:pPr lvl="0"/>
            <a:r>
              <a:rPr lang="en-US" dirty="0" smtClean="0"/>
              <a:t>Date</a:t>
            </a:r>
          </a:p>
        </p:txBody>
      </p:sp>
      <p:sp>
        <p:nvSpPr>
          <p:cNvPr id="16" name="Text Placeholder 16"/>
          <p:cNvSpPr>
            <a:spLocks noGrp="1"/>
          </p:cNvSpPr>
          <p:nvPr>
            <p:ph type="body" sz="quarter" idx="14" hasCustomPrompt="1"/>
          </p:nvPr>
        </p:nvSpPr>
        <p:spPr>
          <a:xfrm>
            <a:off x="914400" y="5943600"/>
            <a:ext cx="7315200" cy="228600"/>
          </a:xfrm>
          <a:prstGeom prst="rect">
            <a:avLst/>
          </a:prstGeom>
        </p:spPr>
        <p:txBody>
          <a:bodyPr/>
          <a:lstStyle>
            <a:lvl1pPr algn="ctr">
              <a:buNone/>
              <a:defRPr sz="1200" b="1" i="0">
                <a:latin typeface="Candara" panose="020E0502030303020204" pitchFamily="34" charset="0"/>
              </a:defRPr>
            </a:lvl1pPr>
          </a:lstStyle>
          <a:p>
            <a:r>
              <a:rPr lang="en-US" dirty="0" smtClean="0"/>
              <a:t>[Title or Position]</a:t>
            </a:r>
            <a:endParaRPr lang="en-US" dirty="0"/>
          </a:p>
        </p:txBody>
      </p:sp>
      <p:sp>
        <p:nvSpPr>
          <p:cNvPr id="18" name="Rounded Rectangle 17"/>
          <p:cNvSpPr/>
          <p:nvPr userDrawn="1"/>
        </p:nvSpPr>
        <p:spPr>
          <a:xfrm>
            <a:off x="457200" y="4114800"/>
            <a:ext cx="8229599" cy="1219200"/>
          </a:xfrm>
          <a:prstGeom prst="roundRect">
            <a:avLst>
              <a:gd name="adj" fmla="val 12788"/>
            </a:avLst>
          </a:prstGeom>
          <a:solidFill>
            <a:srgbClr val="FFFFFF">
              <a:alpha val="54902"/>
            </a:srgbClr>
          </a:solidFill>
          <a:ln>
            <a:solidFill>
              <a:schemeClr val="bg1">
                <a:lumMod val="85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21" name="Title 1"/>
          <p:cNvSpPr>
            <a:spLocks noGrp="1"/>
          </p:cNvSpPr>
          <p:nvPr>
            <p:ph type="ctrTitle" hasCustomPrompt="1"/>
          </p:nvPr>
        </p:nvSpPr>
        <p:spPr>
          <a:xfrm>
            <a:off x="989527" y="4343400"/>
            <a:ext cx="7315200" cy="457200"/>
          </a:xfrm>
          <a:prstGeom prst="rect">
            <a:avLst/>
          </a:prstGeom>
          <a:noFill/>
          <a:effectLst/>
        </p:spPr>
        <p:txBody>
          <a:bodyPr anchor="ctr"/>
          <a:lstStyle>
            <a:lvl1pPr>
              <a:defRPr sz="3600" b="1" i="1" baseline="0">
                <a:solidFill>
                  <a:sysClr val="windowText" lastClr="000000"/>
                </a:solidFill>
                <a:latin typeface="Candara" panose="020E0502030303020204" pitchFamily="34" charset="0"/>
                <a:cs typeface="Arial" pitchFamily="34" charset="0"/>
              </a:defRPr>
            </a:lvl1pPr>
          </a:lstStyle>
          <a:p>
            <a:r>
              <a:rPr lang="en-US" dirty="0" smtClean="0"/>
              <a:t>Brief Title</a:t>
            </a:r>
            <a:endParaRPr lang="en-US" dirty="0"/>
          </a:p>
        </p:txBody>
      </p:sp>
      <p:sp>
        <p:nvSpPr>
          <p:cNvPr id="22" name="Rectangle 21"/>
          <p:cNvSpPr/>
          <p:nvPr userDrawn="1"/>
        </p:nvSpPr>
        <p:spPr>
          <a:xfrm>
            <a:off x="2743200" y="-75302"/>
            <a:ext cx="3657600" cy="3900487"/>
          </a:xfrm>
          <a:prstGeom prst="rect">
            <a:avLst/>
          </a:prstGeom>
          <a:noFill/>
        </p:spPr>
        <p:txBody>
          <a:bodyPr wrap="square" lIns="91440" tIns="45720" rIns="91440" bIns="45720">
            <a:prstTxWarp prst="textArchDown">
              <a:avLst>
                <a:gd name="adj" fmla="val 289218"/>
              </a:avLst>
            </a:prstTxWarp>
            <a:spAutoFit/>
          </a:bodyPr>
          <a:lstStyle/>
          <a:p>
            <a:pPr algn="ctr"/>
            <a:r>
              <a:rPr lang="en-US" sz="2000" b="1" dirty="0">
                <a:solidFill>
                  <a:srgbClr val="DCAD15"/>
                </a:solidFill>
                <a:effectLst>
                  <a:outerShdw blurRad="38100" dist="38100" dir="2700000" algn="tl">
                    <a:srgbClr val="000000">
                      <a:alpha val="43137"/>
                    </a:srgbClr>
                  </a:outerShdw>
                </a:effectLst>
                <a:latin typeface="Candara" panose="020E0502030303020204" pitchFamily="34" charset="0"/>
                <a:cs typeface="+mn-cs"/>
              </a:rPr>
              <a:t>Solutions for America's Global Partners</a:t>
            </a:r>
          </a:p>
        </p:txBody>
      </p:sp>
      <p:sp>
        <p:nvSpPr>
          <p:cNvPr id="12" name="Footer Placeholder 2"/>
          <p:cNvSpPr txBox="1">
            <a:spLocks/>
          </p:cNvSpPr>
          <p:nvPr userDrawn="1"/>
        </p:nvSpPr>
        <p:spPr>
          <a:xfrm>
            <a:off x="876300" y="6553200"/>
            <a:ext cx="7391400" cy="2337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600" dirty="0" smtClean="0">
                <a:solidFill>
                  <a:prstClr val="white"/>
                </a:solidFill>
                <a:latin typeface="Candara" panose="020E0502030303020204" pitchFamily="34" charset="0"/>
              </a:rPr>
              <a:t>UNCLASSIFIED/FOR OFFICIAL USE ONLY</a:t>
            </a:r>
            <a:endParaRPr lang="en-US" dirty="0">
              <a:solidFill>
                <a:prstClr val="white"/>
              </a:solidFill>
              <a:latin typeface="Candara" panose="020E0502030303020204" pitchFamily="34" charset="0"/>
            </a:endParaRPr>
          </a:p>
        </p:txBody>
      </p:sp>
      <p:sp>
        <p:nvSpPr>
          <p:cNvPr id="14" name="TextBox 13"/>
          <p:cNvSpPr txBox="1"/>
          <p:nvPr userDrawn="1"/>
        </p:nvSpPr>
        <p:spPr>
          <a:xfrm>
            <a:off x="3746880" y="-10299"/>
            <a:ext cx="1800493"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ndara" panose="020E0502030303020204" pitchFamily="34" charset="0"/>
                <a:cs typeface="+mn-cs"/>
              </a:rPr>
              <a:t>DRAFT - PREDECISIONAL</a:t>
            </a:r>
            <a:endParaRPr lang="en-US" sz="1200" dirty="0">
              <a:solidFill>
                <a:prstClr val="white"/>
              </a:solidFill>
              <a:latin typeface="Candara" panose="020E0502030303020204" pitchFamily="34" charset="0"/>
              <a:cs typeface="+mn-cs"/>
            </a:endParaRPr>
          </a:p>
        </p:txBody>
      </p:sp>
    </p:spTree>
    <p:extLst>
      <p:ext uri="{BB962C8B-B14F-4D97-AF65-F5344CB8AC3E}">
        <p14:creationId xmlns:p14="http://schemas.microsoft.com/office/powerpoint/2010/main" val="20700522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Rounded Rectangle 1"/>
          <p:cNvSpPr/>
          <p:nvPr userDrawn="1"/>
        </p:nvSpPr>
        <p:spPr>
          <a:xfrm>
            <a:off x="152400" y="1066800"/>
            <a:ext cx="8839200" cy="5638800"/>
          </a:xfrm>
          <a:prstGeom prst="roundRect">
            <a:avLst>
              <a:gd name="adj" fmla="val 1402"/>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Content Placeholder 2"/>
          <p:cNvSpPr>
            <a:spLocks noGrp="1"/>
          </p:cNvSpPr>
          <p:nvPr>
            <p:ph idx="1"/>
          </p:nvPr>
        </p:nvSpPr>
        <p:spPr>
          <a:xfrm>
            <a:off x="228600" y="1143000"/>
            <a:ext cx="8686800" cy="5486400"/>
          </a:xfrm>
          <a:prstGeom prst="rect">
            <a:avLst/>
          </a:prstGeom>
        </p:spPr>
        <p:txBody>
          <a:bodyPr/>
          <a:lstStyle>
            <a:lvl1pPr>
              <a:defRPr sz="2400">
                <a:solidFill>
                  <a:sysClr val="windowText" lastClr="000000"/>
                </a:solidFill>
                <a:effectLst/>
                <a:latin typeface="Candara" panose="020E0502030303020204" pitchFamily="34" charset="0"/>
                <a:cs typeface="Arial" pitchFamily="34" charset="0"/>
              </a:defRPr>
            </a:lvl1pPr>
            <a:lvl2pPr>
              <a:defRPr sz="2000">
                <a:solidFill>
                  <a:sysClr val="windowText" lastClr="000000"/>
                </a:solidFill>
                <a:effectLst/>
                <a:latin typeface="Candara" panose="020E0502030303020204" pitchFamily="34" charset="0"/>
                <a:cs typeface="Arial" pitchFamily="34" charset="0"/>
              </a:defRPr>
            </a:lvl2pPr>
            <a:lvl3pPr>
              <a:defRPr sz="1800">
                <a:solidFill>
                  <a:sysClr val="windowText" lastClr="000000"/>
                </a:solidFill>
                <a:effectLst/>
                <a:latin typeface="Candara" panose="020E0502030303020204" pitchFamily="34" charset="0"/>
                <a:cs typeface="Arial" pitchFamily="34" charset="0"/>
              </a:defRPr>
            </a:lvl3pPr>
            <a:lvl4pPr>
              <a:defRPr sz="1600">
                <a:solidFill>
                  <a:sysClr val="windowText" lastClr="000000"/>
                </a:solidFill>
                <a:effectLst/>
                <a:latin typeface="Candara" panose="020E0502030303020204" pitchFamily="34" charset="0"/>
                <a:cs typeface="Arial" pitchFamily="34" charset="0"/>
              </a:defRPr>
            </a:lvl4pPr>
            <a:lvl5pPr>
              <a:defRPr sz="1400">
                <a:solidFill>
                  <a:sysClr val="windowText" lastClr="000000"/>
                </a:solidFill>
                <a:effectLst/>
                <a:latin typeface="Candara" panose="020E0502030303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14400" y="76200"/>
            <a:ext cx="7315200" cy="838200"/>
          </a:xfrm>
          <a:prstGeom prst="rect">
            <a:avLst/>
          </a:prstGeom>
        </p:spPr>
        <p:txBody>
          <a:bodyPr anchor="ctr"/>
          <a:lstStyle>
            <a:lvl1pPr algn="ctr">
              <a:defRPr sz="3200">
                <a:solidFill>
                  <a:schemeClr val="bg1"/>
                </a:solidFill>
                <a:effectLst>
                  <a:outerShdw blurRad="50800" dist="38100" dir="2700000" algn="tl" rotWithShape="0">
                    <a:prstClr val="black">
                      <a:alpha val="40000"/>
                    </a:prstClr>
                  </a:outerShdw>
                </a:effectLst>
                <a:latin typeface="Candara" panose="020E0502030303020204" pitchFamily="34" charset="0"/>
                <a:cs typeface="Arial" pitchFamily="34" charset="0"/>
              </a:defRPr>
            </a:lvl1pPr>
          </a:lstStyle>
          <a:p>
            <a:r>
              <a:rPr lang="en-US" dirty="0" smtClean="0"/>
              <a:t>Click to edit Master title style</a:t>
            </a:r>
            <a:endParaRPr lang="en-US" dirty="0"/>
          </a:p>
        </p:txBody>
      </p:sp>
      <p:cxnSp>
        <p:nvCxnSpPr>
          <p:cNvPr id="10" name="Straight Connector 9"/>
          <p:cNvCxnSpPr/>
          <p:nvPr userDrawn="1"/>
        </p:nvCxnSpPr>
        <p:spPr>
          <a:xfrm>
            <a:off x="457200" y="914400"/>
            <a:ext cx="8229600" cy="0"/>
          </a:xfrm>
          <a:prstGeom prst="line">
            <a:avLst/>
          </a:prstGeom>
          <a:ln w="19050">
            <a:solidFill>
              <a:srgbClr val="DCAD15"/>
            </a:solidFill>
          </a:ln>
          <a:effectLst>
            <a:outerShdw blurRad="50800" dist="38100" dir="5400000" algn="t" rotWithShape="0">
              <a:prstClr val="black">
                <a:alpha val="63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pic>
        <p:nvPicPr>
          <p:cNvPr id="1027" name="Picture 3" descr="C:\Users\usmeder\Desktop\PPTX Pieces\DoD Seal 3x3 1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0" y="4582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meder\Desktop\PPTX Pieces\DSCA Seal 3x3 1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83780" y="4582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2"/>
          <p:cNvSpPr txBox="1">
            <a:spLocks/>
          </p:cNvSpPr>
          <p:nvPr userDrawn="1"/>
        </p:nvSpPr>
        <p:spPr>
          <a:xfrm>
            <a:off x="876300" y="6648810"/>
            <a:ext cx="7391400" cy="2337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600" dirty="0" smtClean="0">
                <a:solidFill>
                  <a:prstClr val="white"/>
                </a:solidFill>
                <a:latin typeface="Candara" panose="020E0502030303020204" pitchFamily="34" charset="0"/>
              </a:rPr>
              <a:t>UNCLASSIFIED/FOR OFFICIAL USE ONLY</a:t>
            </a:r>
            <a:endParaRPr lang="en-US" dirty="0">
              <a:solidFill>
                <a:prstClr val="white"/>
              </a:solidFill>
              <a:latin typeface="Candara" panose="020E0502030303020204" pitchFamily="34" charset="0"/>
            </a:endParaRPr>
          </a:p>
        </p:txBody>
      </p:sp>
      <p:sp>
        <p:nvSpPr>
          <p:cNvPr id="11" name="TextBox 10"/>
          <p:cNvSpPr txBox="1"/>
          <p:nvPr userDrawn="1"/>
        </p:nvSpPr>
        <p:spPr>
          <a:xfrm>
            <a:off x="3794145" y="30381"/>
            <a:ext cx="1800493"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ndara" panose="020E0502030303020204" pitchFamily="34" charset="0"/>
                <a:cs typeface="+mn-cs"/>
              </a:rPr>
              <a:t>DRAFT - PREDECISIONAL</a:t>
            </a:r>
            <a:endParaRPr lang="en-US" sz="1200" dirty="0">
              <a:solidFill>
                <a:prstClr val="white"/>
              </a:solidFill>
              <a:latin typeface="Candara" panose="020E0502030303020204" pitchFamily="34" charset="0"/>
              <a:cs typeface="+mn-cs"/>
            </a:endParaRPr>
          </a:p>
        </p:txBody>
      </p:sp>
    </p:spTree>
    <p:extLst>
      <p:ext uri="{BB962C8B-B14F-4D97-AF65-F5344CB8AC3E}">
        <p14:creationId xmlns:p14="http://schemas.microsoft.com/office/powerpoint/2010/main" val="16083868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86800" y="6629400"/>
            <a:ext cx="457200" cy="228600"/>
          </a:xfrm>
          <a:prstGeom prst="rect">
            <a:avLst/>
          </a:prstGeom>
        </p:spPr>
        <p:txBody>
          <a:bodyPr/>
          <a:lstStyle>
            <a:defPPr>
              <a:defRPr lang="en-US"/>
            </a:defPPr>
            <a:lvl1pPr algn="l" rtl="0" fontAlgn="base">
              <a:spcBef>
                <a:spcPct val="0"/>
              </a:spcBef>
              <a:spcAft>
                <a:spcPct val="0"/>
              </a:spcAft>
              <a:defRPr sz="2400" b="1" kern="1200">
                <a:solidFill>
                  <a:schemeClr val="bg1"/>
                </a:solidFill>
                <a:latin typeface="Candara" panose="020E0502030303020204" pitchFamily="34"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gn="r">
              <a:defRPr/>
            </a:pPr>
            <a:fld id="{448E2941-5E22-49E0-94B7-A846537C2DB4}" type="slidenum">
              <a:rPr lang="en-US" sz="800" smtClean="0">
                <a:solidFill>
                  <a:prstClr val="white"/>
                </a:solidFill>
              </a:rPr>
              <a:pPr algn="r">
                <a:defRPr/>
              </a:pPr>
              <a:t>‹#›</a:t>
            </a:fld>
            <a:endParaRPr lang="en-US" sz="800" dirty="0">
              <a:solidFill>
                <a:prstClr val="white"/>
              </a:solidFill>
            </a:endParaRPr>
          </a:p>
        </p:txBody>
      </p:sp>
      <p:sp>
        <p:nvSpPr>
          <p:cNvPr id="3" name="TextBox 2"/>
          <p:cNvSpPr txBox="1"/>
          <p:nvPr userDrawn="1"/>
        </p:nvSpPr>
        <p:spPr>
          <a:xfrm>
            <a:off x="3767513" y="0"/>
            <a:ext cx="1766830"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ndara" panose="020E0502030303020204" pitchFamily="34" charset="0"/>
                <a:cs typeface="+mn-cs"/>
              </a:rPr>
              <a:t>DRAFT- PREDECISIONAL</a:t>
            </a:r>
            <a:endParaRPr lang="en-US" sz="1200" dirty="0">
              <a:solidFill>
                <a:prstClr val="white"/>
              </a:solidFill>
              <a:latin typeface="Candara" panose="020E0502030303020204" pitchFamily="34" charset="0"/>
              <a:cs typeface="+mn-cs"/>
            </a:endParaRPr>
          </a:p>
        </p:txBody>
      </p:sp>
    </p:spTree>
    <p:extLst>
      <p:ext uri="{BB962C8B-B14F-4D97-AF65-F5344CB8AC3E}">
        <p14:creationId xmlns:p14="http://schemas.microsoft.com/office/powerpoint/2010/main" val="39498908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endParaRPr lang="en-US"/>
          </a:p>
        </p:txBody>
      </p:sp>
      <p:sp>
        <p:nvSpPr>
          <p:cNvPr id="4" name="Text Box 3"/>
          <p:cNvSpPr txBox="1">
            <a:spLocks noChangeArrowheads="1"/>
          </p:cNvSpPr>
          <p:nvPr/>
        </p:nvSpPr>
        <p:spPr bwMode="auto">
          <a:xfrm>
            <a:off x="1270000" y="1233488"/>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defRPr/>
            </a:pPr>
            <a:r>
              <a:rPr lang="en-US" sz="2000" b="1" i="1" smtClean="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endParaRPr lang="en-US"/>
          </a:p>
        </p:txBody>
      </p:sp>
      <p:sp>
        <p:nvSpPr>
          <p:cNvPr id="6" name="Text Box 14"/>
          <p:cNvSpPr txBox="1">
            <a:spLocks noChangeArrowheads="1"/>
          </p:cNvSpPr>
          <p:nvPr/>
        </p:nvSpPr>
        <p:spPr bwMode="auto">
          <a:xfrm>
            <a:off x="1406525" y="500063"/>
            <a:ext cx="628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defRPr/>
            </a:pPr>
            <a:r>
              <a:rPr lang="en-US" sz="3600" b="1" i="1" smtClean="0">
                <a:solidFill>
                  <a:srgbClr val="000000"/>
                </a:solidFill>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sldNum" sz="quarter" idx="11"/>
          </p:nvPr>
        </p:nvSpPr>
        <p:spPr/>
        <p:txBody>
          <a:bodyPr/>
          <a:lstStyle>
            <a:lvl1pPr>
              <a:defRPr/>
            </a:lvl1pPr>
          </a:lstStyle>
          <a:p>
            <a:pPr>
              <a:defRPr/>
            </a:pPr>
            <a:fld id="{4274FF90-C889-43F2-86CA-3A6ACFA1E500}" type="slidenum">
              <a:rPr lang="en-US"/>
              <a:pPr>
                <a:defRPr/>
              </a:pPr>
              <a:t>‹#›</a:t>
            </a:fld>
            <a:endParaRPr lang="en-US" dirty="0">
              <a:solidFill>
                <a:srgbClr val="808080"/>
              </a:solidFill>
            </a:endParaRPr>
          </a:p>
        </p:txBody>
      </p:sp>
      <p:pic>
        <p:nvPicPr>
          <p:cNvPr id="9" name="Picture 1037" descr="afsymbol"/>
          <p:cNvPicPr>
            <a:picLocks noChangeAspect="1" noChangeArrowheads="1"/>
          </p:cNvPicPr>
          <p:nvPr userDrawn="1"/>
        </p:nvPicPr>
        <p:blipFill>
          <a:blip r:embed="rId2" cstate="print"/>
          <a:srcRect/>
          <a:stretch>
            <a:fillRect/>
          </a:stretch>
        </p:blipFill>
        <p:spPr bwMode="auto">
          <a:xfrm>
            <a:off x="899886" y="3617660"/>
            <a:ext cx="3215047" cy="2536398"/>
          </a:xfrm>
          <a:prstGeom prst="rect">
            <a:avLst/>
          </a:prstGeom>
          <a:noFill/>
          <a:ln w="9525">
            <a:noFill/>
            <a:miter lim="800000"/>
            <a:headEnd/>
            <a:tailEnd/>
          </a:ln>
        </p:spPr>
      </p:pic>
    </p:spTree>
    <p:extLst>
      <p:ext uri="{BB962C8B-B14F-4D97-AF65-F5344CB8AC3E}">
        <p14:creationId xmlns:p14="http://schemas.microsoft.com/office/powerpoint/2010/main" val="658895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p:txBody>
          <a:bodyPr/>
          <a:lstStyle>
            <a:lvl1pPr>
              <a:defRPr/>
            </a:lvl1pPr>
          </a:lstStyle>
          <a:p>
            <a:pPr>
              <a:defRPr/>
            </a:pPr>
            <a:fld id="{A87090A8-8C65-4F1B-8A02-3110C6B0FB7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26004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F54B6FF9-6C69-4303-ACD9-98D8A9BAD9BB}"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56663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sldNum" sz="quarter" idx="10"/>
          </p:nvPr>
        </p:nvSpPr>
        <p:spPr/>
        <p:txBody>
          <a:bodyPr/>
          <a:lstStyle>
            <a:lvl1pPr>
              <a:defRPr/>
            </a:lvl1pPr>
          </a:lstStyle>
          <a:p>
            <a:pPr>
              <a:defRPr/>
            </a:pPr>
            <a:fld id="{9AFCBF61-7A45-433F-84F3-72D8DC19D17D}"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98560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pPr>
              <a:defRPr/>
            </a:pPr>
            <a:endParaRPr lang="en-US"/>
          </a:p>
        </p:txBody>
      </p:sp>
      <p:sp>
        <p:nvSpPr>
          <p:cNvPr id="8" name="Rectangle 1028"/>
          <p:cNvSpPr>
            <a:spLocks noGrp="1" noChangeArrowheads="1"/>
          </p:cNvSpPr>
          <p:nvPr>
            <p:ph type="sldNum" sz="quarter" idx="11"/>
          </p:nvPr>
        </p:nvSpPr>
        <p:spPr>
          <a:ln/>
        </p:spPr>
        <p:txBody>
          <a:bodyPr/>
          <a:lstStyle>
            <a:lvl1pPr>
              <a:defRPr/>
            </a:lvl1pPr>
          </a:lstStyle>
          <a:p>
            <a:pPr>
              <a:defRPr/>
            </a:pPr>
            <a:fld id="{081FD8B9-6823-4278-8F7F-7F16B59A1121}"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872103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pPr>
              <a:defRPr/>
            </a:pPr>
            <a:endParaRPr lang="en-US"/>
          </a:p>
        </p:txBody>
      </p:sp>
      <p:sp>
        <p:nvSpPr>
          <p:cNvPr id="4" name="Rectangle 1028"/>
          <p:cNvSpPr>
            <a:spLocks noGrp="1" noChangeArrowheads="1"/>
          </p:cNvSpPr>
          <p:nvPr>
            <p:ph type="sldNum" sz="quarter" idx="11"/>
          </p:nvPr>
        </p:nvSpPr>
        <p:spPr>
          <a:ln/>
        </p:spPr>
        <p:txBody>
          <a:bodyPr/>
          <a:lstStyle>
            <a:lvl1pPr>
              <a:defRPr/>
            </a:lvl1pPr>
          </a:lstStyle>
          <a:p>
            <a:pPr>
              <a:defRPr/>
            </a:pPr>
            <a:fld id="{6B28E201-6616-4194-9AA6-14DCBC4767B6}"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290223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endParaRPr lang="en-US"/>
          </a:p>
        </p:txBody>
      </p:sp>
      <p:sp>
        <p:nvSpPr>
          <p:cNvPr id="3" name="Rectangle 1028"/>
          <p:cNvSpPr>
            <a:spLocks noGrp="1" noChangeArrowheads="1"/>
          </p:cNvSpPr>
          <p:nvPr>
            <p:ph type="sldNum" sz="quarter" idx="11"/>
          </p:nvPr>
        </p:nvSpPr>
        <p:spPr>
          <a:ln/>
        </p:spPr>
        <p:txBody>
          <a:bodyPr/>
          <a:lstStyle>
            <a:lvl1pPr>
              <a:defRPr/>
            </a:lvl1pPr>
          </a:lstStyle>
          <a:p>
            <a:pPr>
              <a:defRPr/>
            </a:pPr>
            <a:fld id="{0EA20D16-E3AF-46E7-AE5B-D7955FD993F1}"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85068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endParaRPr lang="en-US"/>
          </a:p>
        </p:txBody>
      </p:sp>
      <p:sp>
        <p:nvSpPr>
          <p:cNvPr id="3" name="Rectangle 1028"/>
          <p:cNvSpPr>
            <a:spLocks noGrp="1" noChangeArrowheads="1"/>
          </p:cNvSpPr>
          <p:nvPr>
            <p:ph type="sldNum" sz="quarter" idx="11"/>
          </p:nvPr>
        </p:nvSpPr>
        <p:spPr>
          <a:ln/>
        </p:spPr>
        <p:txBody>
          <a:bodyPr/>
          <a:lstStyle>
            <a:lvl1pPr>
              <a:defRPr/>
            </a:lvl1pPr>
          </a:lstStyle>
          <a:p>
            <a:pPr>
              <a:defRPr/>
            </a:pPr>
            <a:fld id="{7D2A708E-4366-44A6-BA39-7B8634BC26AD}" type="slidenum">
              <a:rPr lang="en-US"/>
              <a:pPr>
                <a:defRPr/>
              </a:pPr>
              <a:t>‹#›</a:t>
            </a:fld>
            <a:endParaRPr lang="en-US">
              <a:solidFill>
                <a:schemeClr val="bg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497F17F9-DAC9-4CC2-8AA4-1F0E04BD2D8B}"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12542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63B3C5E8-C5EC-4EF2-8458-3EC88606B5A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544546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2A7B2098-7DE4-4A17-BD50-D2D135EBD7B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4178775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30B08915-C266-41F6-91B2-7A1A72175B33}"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442136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6225" y="1504950"/>
            <a:ext cx="8397875" cy="4743450"/>
          </a:xfrm>
        </p:spPr>
        <p:txBody>
          <a:bodyPr/>
          <a:lstStyle/>
          <a:p>
            <a:pPr lvl="0"/>
            <a:endParaRPr lang="en-US" noProof="0" dirty="0" smtClean="0"/>
          </a:p>
        </p:txBody>
      </p:sp>
      <p:sp>
        <p:nvSpPr>
          <p:cNvPr id="4" name="Rectangle 1028"/>
          <p:cNvSpPr>
            <a:spLocks noGrp="1" noChangeArrowheads="1"/>
          </p:cNvSpPr>
          <p:nvPr>
            <p:ph type="sldNum" sz="quarter" idx="10"/>
          </p:nvPr>
        </p:nvSpPr>
        <p:spPr/>
        <p:txBody>
          <a:bodyPr/>
          <a:lstStyle>
            <a:lvl1pPr>
              <a:defRPr/>
            </a:lvl1pPr>
          </a:lstStyle>
          <a:p>
            <a:pPr>
              <a:defRPr/>
            </a:pPr>
            <a:fld id="{13B7FE6B-406E-4BE6-89DF-109E1FD31BE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276876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E88B04EB-DA55-4BCB-B391-F41D555201B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58692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9EEECE94-C71A-4D4C-ABFF-F52321BC2292}" type="slidenum">
              <a:rPr lang="en-US"/>
              <a:pPr>
                <a:defRPr/>
              </a:pPr>
              <a:t>‹#›</a:t>
            </a:fld>
            <a:endParaRPr lang="en-US">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C7282DE2-422B-42CC-AA99-42C605FC6456}" type="slidenum">
              <a:rPr lang="en-US"/>
              <a:pPr>
                <a:defRPr/>
              </a:pPr>
              <a:t>‹#›</a:t>
            </a:fld>
            <a:endParaRPr lang="en-US">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cs typeface="+mn-cs"/>
              </a:defRPr>
            </a:lvl1pPr>
          </a:lstStyle>
          <a:p>
            <a:pPr>
              <a:defRPr/>
            </a:pPr>
            <a:fld id="{9B4DA363-22F4-4ADC-B5A5-B23B2487AA15}" type="slidenum">
              <a:rPr lang="en-US"/>
              <a:pPr>
                <a:defRPr/>
              </a:pPr>
              <a:t>‹#›</a:t>
            </a:fld>
            <a:endParaRPr lang="en-US">
              <a:solidFill>
                <a:schemeClr val="bg2"/>
              </a:solidFil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cs typeface="+mn-cs"/>
              </a:rPr>
              <a:t>I n t e g r i t y  -  S e r v i c e  -  E x c e l l e n c e</a:t>
            </a:r>
          </a:p>
        </p:txBody>
      </p:sp>
      <p:sp>
        <p:nvSpPr>
          <p:cNvPr id="2053"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cs typeface="+mn-cs"/>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a:cs typeface="+mn-cs"/>
            </a:endParaRPr>
          </a:p>
        </p:txBody>
      </p:sp>
      <p:pic>
        <p:nvPicPr>
          <p:cNvPr id="2056" name="Picture 1037" descr="afsymbo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2113" y="90488"/>
            <a:ext cx="1346200" cy="1062037"/>
          </a:xfrm>
          <a:prstGeom prst="rect">
            <a:avLst/>
          </a:prstGeom>
          <a:noFill/>
          <a:ln w="9525">
            <a:noFill/>
            <a:miter lim="800000"/>
            <a:headEnd/>
            <a:tailEnd/>
          </a:ln>
        </p:spPr>
      </p:pic>
      <p:sp>
        <p:nvSpPr>
          <p:cNvPr id="2057"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cSld>
  <p:clrMap bg1="lt1" tx1="dk1" bg2="lt2" tx2="dk2" accent1="accent1" accent2="accent2" accent3="accent3" accent4="accent4" accent5="accent5" accent6="accent6" hlink="hlink" folHlink="folHlink"/>
  <p:sldLayoutIdLst>
    <p:sldLayoutId id="2147484116"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7" r:id="rId1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cs typeface="+mn-cs"/>
              </a:defRPr>
            </a:lvl1pPr>
          </a:lstStyle>
          <a:p>
            <a:pPr fontAlgn="auto">
              <a:spcBef>
                <a:spcPts val="0"/>
              </a:spcBef>
              <a:spcAft>
                <a:spcPts val="0"/>
              </a:spcAft>
            </a:pPr>
            <a:endParaRPr lang="en-US" dirty="0">
              <a:latin typeface="Arial"/>
            </a:endParaRP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cs typeface="+mn-cs"/>
              </a:defRPr>
            </a:lvl1pPr>
          </a:lstStyle>
          <a:p>
            <a:pPr fontAlgn="auto">
              <a:spcBef>
                <a:spcPts val="0"/>
              </a:spcBef>
              <a:spcAft>
                <a:spcPts val="0"/>
              </a:spcAft>
            </a:pPr>
            <a:fld id="{7286EA02-4648-4A3E-8872-57E5B8B8D26B}" type="slidenum">
              <a:rPr lang="en-US" smtClean="0">
                <a:latin typeface="Arial"/>
              </a:rPr>
              <a:pPr fontAlgn="auto">
                <a:spcBef>
                  <a:spcPts val="0"/>
                </a:spcBef>
                <a:spcAft>
                  <a:spcPts val="0"/>
                </a:spcAft>
              </a:pPr>
              <a:t>‹#›</a:t>
            </a:fld>
            <a:endParaRPr lang="en-US" dirty="0">
              <a:latin typeface="Aria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1600" b="1" i="1" dirty="0">
                <a:solidFill>
                  <a:srgbClr val="000000"/>
                </a:solidFill>
                <a:latin typeface="Century Schoolbook" pitchFamily="18" charset="0"/>
                <a:cs typeface="+mn-cs"/>
              </a:rPr>
              <a:t>I n t e g r i t y  -  S e r v i c e  -  E x c e l l e n c e</a:t>
            </a:r>
          </a:p>
        </p:txBody>
      </p:sp>
      <p:sp>
        <p:nvSpPr>
          <p:cNvPr id="2053"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cs typeface="+mn-cs"/>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cs typeface="+mn-cs"/>
            </a:endParaRPr>
          </a:p>
        </p:txBody>
      </p:sp>
      <p:pic>
        <p:nvPicPr>
          <p:cNvPr id="2056" name="Picture 1037" descr="afsymbol"/>
          <p:cNvPicPr>
            <a:picLocks noChangeAspect="1" noChangeArrowheads="1"/>
          </p:cNvPicPr>
          <p:nvPr/>
        </p:nvPicPr>
        <p:blipFill>
          <a:blip r:embed="rId17" cstate="print"/>
          <a:srcRect/>
          <a:stretch>
            <a:fillRect/>
          </a:stretch>
        </p:blipFill>
        <p:spPr bwMode="auto">
          <a:xfrm>
            <a:off x="392113" y="90488"/>
            <a:ext cx="1346200" cy="1062037"/>
          </a:xfrm>
          <a:prstGeom prst="rect">
            <a:avLst/>
          </a:prstGeom>
          <a:noFill/>
          <a:ln w="9525">
            <a:noFill/>
            <a:miter lim="800000"/>
            <a:headEnd/>
            <a:tailEnd/>
          </a:ln>
        </p:spPr>
      </p:pic>
      <p:sp>
        <p:nvSpPr>
          <p:cNvPr id="2057"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extLst>
      <p:ext uri="{BB962C8B-B14F-4D97-AF65-F5344CB8AC3E}">
        <p14:creationId xmlns:p14="http://schemas.microsoft.com/office/powerpoint/2010/main" val="1690327609"/>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82D45"/>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4953"/>
            <a:ext cx="9139428" cy="6853047"/>
            <a:chOff x="0" y="4571"/>
            <a:chExt cx="9139428" cy="6853047"/>
          </a:xfrm>
        </p:grpSpPr>
        <p:sp>
          <p:nvSpPr>
            <p:cNvPr id="1039" name="Oval 1038"/>
            <p:cNvSpPr/>
            <p:nvPr userDrawn="1"/>
          </p:nvSpPr>
          <p:spPr>
            <a:xfrm>
              <a:off x="946882" y="2276714"/>
              <a:ext cx="381000" cy="4572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0" name="Oval 79"/>
            <p:cNvSpPr/>
            <p:nvPr userDrawn="1"/>
          </p:nvSpPr>
          <p:spPr>
            <a:xfrm>
              <a:off x="4299682" y="2962514"/>
              <a:ext cx="457200"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1" name="Oval 80"/>
            <p:cNvSpPr/>
            <p:nvPr userDrawn="1"/>
          </p:nvSpPr>
          <p:spPr>
            <a:xfrm>
              <a:off x="8185882" y="3191114"/>
              <a:ext cx="381000"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2" name="Oval 81"/>
            <p:cNvSpPr/>
            <p:nvPr userDrawn="1"/>
          </p:nvSpPr>
          <p:spPr>
            <a:xfrm rot="2202869">
              <a:off x="8025830" y="5652260"/>
              <a:ext cx="304903"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3" name="Oval 82"/>
            <p:cNvSpPr/>
            <p:nvPr userDrawn="1"/>
          </p:nvSpPr>
          <p:spPr>
            <a:xfrm>
              <a:off x="4680682" y="5324714"/>
              <a:ext cx="457200" cy="4572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4" name="Oval 83"/>
            <p:cNvSpPr/>
            <p:nvPr userDrawn="1"/>
          </p:nvSpPr>
          <p:spPr>
            <a:xfrm rot="20124895">
              <a:off x="1635886" y="5034623"/>
              <a:ext cx="310289"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5" name="Oval 84"/>
            <p:cNvSpPr/>
            <p:nvPr userDrawn="1"/>
          </p:nvSpPr>
          <p:spPr>
            <a:xfrm rot="19077111">
              <a:off x="6721118" y="236790"/>
              <a:ext cx="338728" cy="454226"/>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0" name="Freeform 1039"/>
            <p:cNvSpPr/>
            <p:nvPr userDrawn="1"/>
          </p:nvSpPr>
          <p:spPr>
            <a:xfrm>
              <a:off x="9884" y="2337981"/>
              <a:ext cx="9124972" cy="1121795"/>
            </a:xfrm>
            <a:custGeom>
              <a:avLst/>
              <a:gdLst>
                <a:gd name="connsiteX0" fmla="*/ 47861 w 10489033"/>
                <a:gd name="connsiteY0" fmla="*/ 12601 h 1259460"/>
                <a:gd name="connsiteX1" fmla="*/ 101024 w 10489033"/>
                <a:gd name="connsiteY1" fmla="*/ 12601 h 1259460"/>
                <a:gd name="connsiteX2" fmla="*/ 1961722 w 10489033"/>
                <a:gd name="connsiteY2" fmla="*/ 352843 h 1259460"/>
                <a:gd name="connsiteX3" fmla="*/ 5396038 w 10489033"/>
                <a:gd name="connsiteY3" fmla="*/ 1043959 h 1259460"/>
                <a:gd name="connsiteX4" fmla="*/ 9191861 w 10489033"/>
                <a:gd name="connsiteY4" fmla="*/ 1256610 h 1259460"/>
                <a:gd name="connsiteX5" fmla="*/ 10489033 w 10489033"/>
                <a:gd name="connsiteY5" fmla="*/ 927001 h 1259460"/>
                <a:gd name="connsiteX0" fmla="*/ 0 w 10388009"/>
                <a:gd name="connsiteY0" fmla="*/ 0 h 1246859"/>
                <a:gd name="connsiteX1" fmla="*/ 1860698 w 10388009"/>
                <a:gd name="connsiteY1" fmla="*/ 340242 h 1246859"/>
                <a:gd name="connsiteX2" fmla="*/ 5295014 w 10388009"/>
                <a:gd name="connsiteY2" fmla="*/ 1031358 h 1246859"/>
                <a:gd name="connsiteX3" fmla="*/ 9090837 w 10388009"/>
                <a:gd name="connsiteY3" fmla="*/ 1244009 h 1246859"/>
                <a:gd name="connsiteX4" fmla="*/ 10388009 w 10388009"/>
                <a:gd name="connsiteY4" fmla="*/ 914400 h 1246859"/>
                <a:gd name="connsiteX0" fmla="*/ 0 w 9689366"/>
                <a:gd name="connsiteY0" fmla="*/ 0 h 1123569"/>
                <a:gd name="connsiteX1" fmla="*/ 1162055 w 9689366"/>
                <a:gd name="connsiteY1" fmla="*/ 216952 h 1123569"/>
                <a:gd name="connsiteX2" fmla="*/ 4596371 w 9689366"/>
                <a:gd name="connsiteY2" fmla="*/ 908068 h 1123569"/>
                <a:gd name="connsiteX3" fmla="*/ 8392194 w 9689366"/>
                <a:gd name="connsiteY3" fmla="*/ 1120719 h 1123569"/>
                <a:gd name="connsiteX4" fmla="*/ 9689366 w 9689366"/>
                <a:gd name="connsiteY4" fmla="*/ 791110 h 1123569"/>
                <a:gd name="connsiteX0" fmla="*/ 0 w 9185932"/>
                <a:gd name="connsiteY0" fmla="*/ 0 h 1129720"/>
                <a:gd name="connsiteX1" fmla="*/ 1162055 w 9185932"/>
                <a:gd name="connsiteY1" fmla="*/ 216952 h 1129720"/>
                <a:gd name="connsiteX2" fmla="*/ 4596371 w 9185932"/>
                <a:gd name="connsiteY2" fmla="*/ 908068 h 1129720"/>
                <a:gd name="connsiteX3" fmla="*/ 8392194 w 9185932"/>
                <a:gd name="connsiteY3" fmla="*/ 1120719 h 1129720"/>
                <a:gd name="connsiteX4" fmla="*/ 9185932 w 9185932"/>
                <a:gd name="connsiteY4" fmla="*/ 996593 h 1129720"/>
                <a:gd name="connsiteX0" fmla="*/ 0 w 9185932"/>
                <a:gd name="connsiteY0" fmla="*/ 0 h 1123930"/>
                <a:gd name="connsiteX1" fmla="*/ 1162055 w 9185932"/>
                <a:gd name="connsiteY1" fmla="*/ 216952 h 1123930"/>
                <a:gd name="connsiteX2" fmla="*/ 4596371 w 9185932"/>
                <a:gd name="connsiteY2" fmla="*/ 908068 h 1123930"/>
                <a:gd name="connsiteX3" fmla="*/ 8392194 w 9185932"/>
                <a:gd name="connsiteY3" fmla="*/ 1120719 h 1123930"/>
                <a:gd name="connsiteX4" fmla="*/ 9185932 w 9185932"/>
                <a:gd name="connsiteY4" fmla="*/ 996593 h 1123930"/>
                <a:gd name="connsiteX0" fmla="*/ 0 w 9185932"/>
                <a:gd name="connsiteY0" fmla="*/ 0 h 1121795"/>
                <a:gd name="connsiteX1" fmla="*/ 1162055 w 9185932"/>
                <a:gd name="connsiteY1" fmla="*/ 216952 h 1121795"/>
                <a:gd name="connsiteX2" fmla="*/ 4596371 w 9185932"/>
                <a:gd name="connsiteY2" fmla="*/ 908068 h 1121795"/>
                <a:gd name="connsiteX3" fmla="*/ 8392194 w 9185932"/>
                <a:gd name="connsiteY3" fmla="*/ 1120719 h 1121795"/>
                <a:gd name="connsiteX4" fmla="*/ 9185932 w 9185932"/>
                <a:gd name="connsiteY4" fmla="*/ 996593 h 11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5932" h="1121795">
                  <a:moveTo>
                    <a:pt x="0" y="0"/>
                  </a:moveTo>
                  <a:cubicBezTo>
                    <a:pt x="387352" y="72317"/>
                    <a:pt x="395993" y="65607"/>
                    <a:pt x="1162055" y="216952"/>
                  </a:cubicBezTo>
                  <a:cubicBezTo>
                    <a:pt x="1928117" y="368297"/>
                    <a:pt x="3391348" y="757440"/>
                    <a:pt x="4596371" y="908068"/>
                  </a:cubicBezTo>
                  <a:cubicBezTo>
                    <a:pt x="5801394" y="1058696"/>
                    <a:pt x="7627267" y="1105965"/>
                    <a:pt x="8392194" y="1120719"/>
                  </a:cubicBezTo>
                  <a:cubicBezTo>
                    <a:pt x="9157121" y="1135473"/>
                    <a:pt x="9182172" y="993669"/>
                    <a:pt x="9185932" y="996593"/>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1" name="Freeform 1040"/>
            <p:cNvSpPr/>
            <p:nvPr userDrawn="1"/>
          </p:nvSpPr>
          <p:spPr>
            <a:xfrm>
              <a:off x="783681" y="4572"/>
              <a:ext cx="1547743" cy="6844284"/>
            </a:xfrm>
            <a:custGeom>
              <a:avLst/>
              <a:gdLst>
                <a:gd name="connsiteX0" fmla="*/ 235592 w 1798578"/>
                <a:gd name="connsiteY0" fmla="*/ 0 h 7666075"/>
                <a:gd name="connsiteX1" fmla="*/ 1676 w 1798578"/>
                <a:gd name="connsiteY1" fmla="*/ 1435396 h 7666075"/>
                <a:gd name="connsiteX2" fmla="*/ 341918 w 1798578"/>
                <a:gd name="connsiteY2" fmla="*/ 2923954 h 7666075"/>
                <a:gd name="connsiteX3" fmla="*/ 1043666 w 1798578"/>
                <a:gd name="connsiteY3" fmla="*/ 5720317 h 7666075"/>
                <a:gd name="connsiteX4" fmla="*/ 1798578 w 1798578"/>
                <a:gd name="connsiteY4" fmla="*/ 7666075 h 7666075"/>
                <a:gd name="connsiteX0" fmla="*/ 181527 w 1802386"/>
                <a:gd name="connsiteY0" fmla="*/ 0 h 7365134"/>
                <a:gd name="connsiteX1" fmla="*/ 5484 w 1802386"/>
                <a:gd name="connsiteY1" fmla="*/ 1134455 h 7365134"/>
                <a:gd name="connsiteX2" fmla="*/ 345726 w 1802386"/>
                <a:gd name="connsiteY2" fmla="*/ 2623013 h 7365134"/>
                <a:gd name="connsiteX3" fmla="*/ 1047474 w 1802386"/>
                <a:gd name="connsiteY3" fmla="*/ 5419376 h 7365134"/>
                <a:gd name="connsiteX4" fmla="*/ 1802386 w 1802386"/>
                <a:gd name="connsiteY4" fmla="*/ 7365134 h 7365134"/>
                <a:gd name="connsiteX0" fmla="*/ 181527 w 1547743"/>
                <a:gd name="connsiteY0" fmla="*/ 0 h 6832699"/>
                <a:gd name="connsiteX1" fmla="*/ 5484 w 1547743"/>
                <a:gd name="connsiteY1" fmla="*/ 1134455 h 6832699"/>
                <a:gd name="connsiteX2" fmla="*/ 345726 w 1547743"/>
                <a:gd name="connsiteY2" fmla="*/ 2623013 h 6832699"/>
                <a:gd name="connsiteX3" fmla="*/ 1047474 w 1547743"/>
                <a:gd name="connsiteY3" fmla="*/ 5419376 h 6832699"/>
                <a:gd name="connsiteX4" fmla="*/ 1547743 w 1547743"/>
                <a:gd name="connsiteY4" fmla="*/ 6832699 h 683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743" h="6832699">
                  <a:moveTo>
                    <a:pt x="181527" y="0"/>
                  </a:moveTo>
                  <a:cubicBezTo>
                    <a:pt x="55708" y="474035"/>
                    <a:pt x="-21882" y="697286"/>
                    <a:pt x="5484" y="1134455"/>
                  </a:cubicBezTo>
                  <a:cubicBezTo>
                    <a:pt x="32850" y="1571624"/>
                    <a:pt x="172061" y="1908860"/>
                    <a:pt x="345726" y="2623013"/>
                  </a:cubicBezTo>
                  <a:cubicBezTo>
                    <a:pt x="519391" y="3337166"/>
                    <a:pt x="847138" y="4717762"/>
                    <a:pt x="1047474" y="5419376"/>
                  </a:cubicBezTo>
                  <a:cubicBezTo>
                    <a:pt x="1247810" y="6120990"/>
                    <a:pt x="1291675" y="6254996"/>
                    <a:pt x="1547743" y="6832699"/>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2" name="Freeform 1041"/>
            <p:cNvSpPr/>
            <p:nvPr userDrawn="1"/>
          </p:nvSpPr>
          <p:spPr>
            <a:xfrm>
              <a:off x="557133" y="4571"/>
              <a:ext cx="6570615" cy="6853047"/>
            </a:xfrm>
            <a:custGeom>
              <a:avLst/>
              <a:gdLst>
                <a:gd name="connsiteX0" fmla="*/ 0 w 6717593"/>
                <a:gd name="connsiteY0" fmla="*/ 7506586 h 7506586"/>
                <a:gd name="connsiteX1" fmla="*/ 276447 w 6717593"/>
                <a:gd name="connsiteY1" fmla="*/ 6762307 h 7506586"/>
                <a:gd name="connsiteX2" fmla="*/ 1275907 w 6717593"/>
                <a:gd name="connsiteY2" fmla="*/ 5762846 h 7506586"/>
                <a:gd name="connsiteX3" fmla="*/ 3976577 w 6717593"/>
                <a:gd name="connsiteY3" fmla="*/ 3678865 h 7506586"/>
                <a:gd name="connsiteX4" fmla="*/ 6315740 w 6717593"/>
                <a:gd name="connsiteY4" fmla="*/ 925032 h 7506586"/>
                <a:gd name="connsiteX5" fmla="*/ 6698512 w 6717593"/>
                <a:gd name="connsiteY5" fmla="*/ 0 h 7506586"/>
                <a:gd name="connsiteX0" fmla="*/ 0 w 6621696"/>
                <a:gd name="connsiteY0" fmla="*/ 7008875 h 7008875"/>
                <a:gd name="connsiteX1" fmla="*/ 276447 w 6621696"/>
                <a:gd name="connsiteY1" fmla="*/ 6264596 h 7008875"/>
                <a:gd name="connsiteX2" fmla="*/ 1275907 w 6621696"/>
                <a:gd name="connsiteY2" fmla="*/ 5265135 h 7008875"/>
                <a:gd name="connsiteX3" fmla="*/ 3976577 w 6621696"/>
                <a:gd name="connsiteY3" fmla="*/ 3181154 h 7008875"/>
                <a:gd name="connsiteX4" fmla="*/ 6315740 w 6621696"/>
                <a:gd name="connsiteY4" fmla="*/ 427321 h 7008875"/>
                <a:gd name="connsiteX5" fmla="*/ 6571190 w 6621696"/>
                <a:gd name="connsiteY5" fmla="*/ 0 h 7008875"/>
                <a:gd name="connsiteX0" fmla="*/ 0 w 6593362"/>
                <a:gd name="connsiteY0" fmla="*/ 7050099 h 7050099"/>
                <a:gd name="connsiteX1" fmla="*/ 276447 w 6593362"/>
                <a:gd name="connsiteY1" fmla="*/ 6305820 h 7050099"/>
                <a:gd name="connsiteX2" fmla="*/ 1275907 w 6593362"/>
                <a:gd name="connsiteY2" fmla="*/ 5306359 h 7050099"/>
                <a:gd name="connsiteX3" fmla="*/ 3976577 w 6593362"/>
                <a:gd name="connsiteY3" fmla="*/ 3222378 h 7050099"/>
                <a:gd name="connsiteX4" fmla="*/ 6315740 w 6593362"/>
                <a:gd name="connsiteY4" fmla="*/ 468545 h 7050099"/>
                <a:gd name="connsiteX5" fmla="*/ 6571190 w 6593362"/>
                <a:gd name="connsiteY5" fmla="*/ 41224 h 7050099"/>
                <a:gd name="connsiteX0" fmla="*/ 0 w 6570213"/>
                <a:gd name="connsiteY0" fmla="*/ 6876478 h 6876478"/>
                <a:gd name="connsiteX1" fmla="*/ 253298 w 6570213"/>
                <a:gd name="connsiteY1" fmla="*/ 6305820 h 6876478"/>
                <a:gd name="connsiteX2" fmla="*/ 1252758 w 6570213"/>
                <a:gd name="connsiteY2" fmla="*/ 5306359 h 6876478"/>
                <a:gd name="connsiteX3" fmla="*/ 3953428 w 6570213"/>
                <a:gd name="connsiteY3" fmla="*/ 3222378 h 6876478"/>
                <a:gd name="connsiteX4" fmla="*/ 6292591 w 6570213"/>
                <a:gd name="connsiteY4" fmla="*/ 468545 h 6876478"/>
                <a:gd name="connsiteX5" fmla="*/ 6548041 w 6570213"/>
                <a:gd name="connsiteY5" fmla="*/ 41224 h 687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213" h="6876478">
                  <a:moveTo>
                    <a:pt x="0" y="6876478"/>
                  </a:moveTo>
                  <a:cubicBezTo>
                    <a:pt x="31898" y="6649650"/>
                    <a:pt x="44505" y="6567507"/>
                    <a:pt x="253298" y="6305820"/>
                  </a:cubicBezTo>
                  <a:cubicBezTo>
                    <a:pt x="462091" y="6044133"/>
                    <a:pt x="636070" y="5820266"/>
                    <a:pt x="1252758" y="5306359"/>
                  </a:cubicBezTo>
                  <a:cubicBezTo>
                    <a:pt x="1869446" y="4792452"/>
                    <a:pt x="3113456" y="4028680"/>
                    <a:pt x="3953428" y="3222378"/>
                  </a:cubicBezTo>
                  <a:cubicBezTo>
                    <a:pt x="4793400" y="2416076"/>
                    <a:pt x="5860156" y="998737"/>
                    <a:pt x="6292591" y="468545"/>
                  </a:cubicBezTo>
                  <a:cubicBezTo>
                    <a:pt x="6725026" y="-61647"/>
                    <a:pt x="6514035" y="-34325"/>
                    <a:pt x="6548041" y="41224"/>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3" name="Freeform 1042"/>
            <p:cNvSpPr/>
            <p:nvPr userDrawn="1"/>
          </p:nvSpPr>
          <p:spPr>
            <a:xfrm>
              <a:off x="2837213" y="4572"/>
              <a:ext cx="2096046" cy="6838242"/>
            </a:xfrm>
            <a:custGeom>
              <a:avLst/>
              <a:gdLst>
                <a:gd name="connsiteX0" fmla="*/ 0 w 2161759"/>
                <a:gd name="connsiteY0" fmla="*/ 0 h 7740502"/>
                <a:gd name="connsiteX1" fmla="*/ 382772 w 2161759"/>
                <a:gd name="connsiteY1" fmla="*/ 1254642 h 7740502"/>
                <a:gd name="connsiteX2" fmla="*/ 1765005 w 2161759"/>
                <a:gd name="connsiteY2" fmla="*/ 3646967 h 7740502"/>
                <a:gd name="connsiteX3" fmla="*/ 2147777 w 2161759"/>
                <a:gd name="connsiteY3" fmla="*/ 5986130 h 7740502"/>
                <a:gd name="connsiteX4" fmla="*/ 2041451 w 2161759"/>
                <a:gd name="connsiteY4" fmla="*/ 7740502 h 7740502"/>
                <a:gd name="connsiteX0" fmla="*/ 0 w 2080736"/>
                <a:gd name="connsiteY0" fmla="*/ 0 h 7312239"/>
                <a:gd name="connsiteX1" fmla="*/ 301749 w 2080736"/>
                <a:gd name="connsiteY1" fmla="*/ 826379 h 7312239"/>
                <a:gd name="connsiteX2" fmla="*/ 1683982 w 2080736"/>
                <a:gd name="connsiteY2" fmla="*/ 3218704 h 7312239"/>
                <a:gd name="connsiteX3" fmla="*/ 2066754 w 2080736"/>
                <a:gd name="connsiteY3" fmla="*/ 5557867 h 7312239"/>
                <a:gd name="connsiteX4" fmla="*/ 1960428 w 2080736"/>
                <a:gd name="connsiteY4" fmla="*/ 7312239 h 7312239"/>
                <a:gd name="connsiteX0" fmla="*/ 0 w 2080736"/>
                <a:gd name="connsiteY0" fmla="*/ 0 h 7312239"/>
                <a:gd name="connsiteX1" fmla="*/ 648989 w 2080736"/>
                <a:gd name="connsiteY1" fmla="*/ 1416687 h 7312239"/>
                <a:gd name="connsiteX2" fmla="*/ 1683982 w 2080736"/>
                <a:gd name="connsiteY2" fmla="*/ 3218704 h 7312239"/>
                <a:gd name="connsiteX3" fmla="*/ 2066754 w 2080736"/>
                <a:gd name="connsiteY3" fmla="*/ 5557867 h 7312239"/>
                <a:gd name="connsiteX4" fmla="*/ 1960428 w 2080736"/>
                <a:gd name="connsiteY4" fmla="*/ 7312239 h 7312239"/>
                <a:gd name="connsiteX0" fmla="*/ 0 w 2096046"/>
                <a:gd name="connsiteY0" fmla="*/ 0 h 6826102"/>
                <a:gd name="connsiteX1" fmla="*/ 648989 w 2096046"/>
                <a:gd name="connsiteY1" fmla="*/ 1416687 h 6826102"/>
                <a:gd name="connsiteX2" fmla="*/ 1683982 w 2096046"/>
                <a:gd name="connsiteY2" fmla="*/ 3218704 h 6826102"/>
                <a:gd name="connsiteX3" fmla="*/ 2066754 w 2096046"/>
                <a:gd name="connsiteY3" fmla="*/ 5557867 h 6826102"/>
                <a:gd name="connsiteX4" fmla="*/ 2018302 w 2096046"/>
                <a:gd name="connsiteY4" fmla="*/ 6826102 h 682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046" h="6826102">
                  <a:moveTo>
                    <a:pt x="0" y="0"/>
                  </a:moveTo>
                  <a:cubicBezTo>
                    <a:pt x="44302" y="323407"/>
                    <a:pt x="368325" y="880236"/>
                    <a:pt x="648989" y="1416687"/>
                  </a:cubicBezTo>
                  <a:cubicBezTo>
                    <a:pt x="929653" y="1953138"/>
                    <a:pt x="1447688" y="2528507"/>
                    <a:pt x="1683982" y="3218704"/>
                  </a:cubicBezTo>
                  <a:cubicBezTo>
                    <a:pt x="1920276" y="3908901"/>
                    <a:pt x="2011034" y="4956634"/>
                    <a:pt x="2066754" y="5557867"/>
                  </a:cubicBezTo>
                  <a:cubicBezTo>
                    <a:pt x="2122474" y="6159100"/>
                    <a:pt x="2094502" y="6290044"/>
                    <a:pt x="2018302" y="6826102"/>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4" name="Freeform 1043"/>
            <p:cNvSpPr/>
            <p:nvPr userDrawn="1"/>
          </p:nvSpPr>
          <p:spPr>
            <a:xfrm>
              <a:off x="3305854" y="4572"/>
              <a:ext cx="5782090" cy="6848855"/>
            </a:xfrm>
            <a:custGeom>
              <a:avLst/>
              <a:gdLst>
                <a:gd name="connsiteX0" fmla="*/ 0 w 6391453"/>
                <a:gd name="connsiteY0" fmla="*/ 7464056 h 7464056"/>
                <a:gd name="connsiteX1" fmla="*/ 1286539 w 6391453"/>
                <a:gd name="connsiteY1" fmla="*/ 6273209 h 7464056"/>
                <a:gd name="connsiteX2" fmla="*/ 2200939 w 6391453"/>
                <a:gd name="connsiteY2" fmla="*/ 5560828 h 7464056"/>
                <a:gd name="connsiteX3" fmla="*/ 4338083 w 6391453"/>
                <a:gd name="connsiteY3" fmla="*/ 4433777 h 7464056"/>
                <a:gd name="connsiteX4" fmla="*/ 5677786 w 6391453"/>
                <a:gd name="connsiteY4" fmla="*/ 3466214 h 7464056"/>
                <a:gd name="connsiteX5" fmla="*/ 6368902 w 6391453"/>
                <a:gd name="connsiteY5" fmla="*/ 1286540 h 7464056"/>
                <a:gd name="connsiteX6" fmla="*/ 6156251 w 6391453"/>
                <a:gd name="connsiteY6" fmla="*/ 0 h 7464056"/>
                <a:gd name="connsiteX0" fmla="*/ 0 w 5777994"/>
                <a:gd name="connsiteY0" fmla="*/ 6885322 h 6885322"/>
                <a:gd name="connsiteX1" fmla="*/ 673080 w 5777994"/>
                <a:gd name="connsiteY1" fmla="*/ 6273209 h 6885322"/>
                <a:gd name="connsiteX2" fmla="*/ 1587480 w 5777994"/>
                <a:gd name="connsiteY2" fmla="*/ 5560828 h 6885322"/>
                <a:gd name="connsiteX3" fmla="*/ 3724624 w 5777994"/>
                <a:gd name="connsiteY3" fmla="*/ 4433777 h 6885322"/>
                <a:gd name="connsiteX4" fmla="*/ 5064327 w 5777994"/>
                <a:gd name="connsiteY4" fmla="*/ 3466214 h 6885322"/>
                <a:gd name="connsiteX5" fmla="*/ 5755443 w 5777994"/>
                <a:gd name="connsiteY5" fmla="*/ 1286540 h 6885322"/>
                <a:gd name="connsiteX6" fmla="*/ 5542792 w 5777994"/>
                <a:gd name="connsiteY6" fmla="*/ 0 h 6885322"/>
                <a:gd name="connsiteX0" fmla="*/ 0 w 5782090"/>
                <a:gd name="connsiteY0" fmla="*/ 6827449 h 6827449"/>
                <a:gd name="connsiteX1" fmla="*/ 673080 w 5782090"/>
                <a:gd name="connsiteY1" fmla="*/ 6215336 h 6827449"/>
                <a:gd name="connsiteX2" fmla="*/ 1587480 w 5782090"/>
                <a:gd name="connsiteY2" fmla="*/ 5502955 h 6827449"/>
                <a:gd name="connsiteX3" fmla="*/ 3724624 w 5782090"/>
                <a:gd name="connsiteY3" fmla="*/ 4375904 h 6827449"/>
                <a:gd name="connsiteX4" fmla="*/ 5064327 w 5782090"/>
                <a:gd name="connsiteY4" fmla="*/ 3408341 h 6827449"/>
                <a:gd name="connsiteX5" fmla="*/ 5755443 w 5782090"/>
                <a:gd name="connsiteY5" fmla="*/ 1228667 h 6827449"/>
                <a:gd name="connsiteX6" fmla="*/ 5565942 w 5782090"/>
                <a:gd name="connsiteY6" fmla="*/ 0 h 682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2090" h="6827449">
                  <a:moveTo>
                    <a:pt x="0" y="6827449"/>
                  </a:moveTo>
                  <a:cubicBezTo>
                    <a:pt x="459858" y="6390628"/>
                    <a:pt x="408500" y="6436085"/>
                    <a:pt x="673080" y="6215336"/>
                  </a:cubicBezTo>
                  <a:cubicBezTo>
                    <a:pt x="937660" y="5994587"/>
                    <a:pt x="1078889" y="5809527"/>
                    <a:pt x="1587480" y="5502955"/>
                  </a:cubicBezTo>
                  <a:cubicBezTo>
                    <a:pt x="2096071" y="5196383"/>
                    <a:pt x="3145150" y="4725006"/>
                    <a:pt x="3724624" y="4375904"/>
                  </a:cubicBezTo>
                  <a:cubicBezTo>
                    <a:pt x="4304099" y="4026802"/>
                    <a:pt x="4725857" y="3932880"/>
                    <a:pt x="5064327" y="3408341"/>
                  </a:cubicBezTo>
                  <a:cubicBezTo>
                    <a:pt x="5402797" y="2883801"/>
                    <a:pt x="5671841" y="1796724"/>
                    <a:pt x="5755443" y="1228667"/>
                  </a:cubicBezTo>
                  <a:cubicBezTo>
                    <a:pt x="5839045" y="660610"/>
                    <a:pt x="5712139" y="354419"/>
                    <a:pt x="556594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6" name="Freeform 1045"/>
            <p:cNvSpPr/>
            <p:nvPr userDrawn="1"/>
          </p:nvSpPr>
          <p:spPr>
            <a:xfrm>
              <a:off x="0" y="5203383"/>
              <a:ext cx="9134856" cy="1255180"/>
            </a:xfrm>
            <a:custGeom>
              <a:avLst/>
              <a:gdLst>
                <a:gd name="connsiteX0" fmla="*/ 0 w 9579935"/>
                <a:gd name="connsiteY0" fmla="*/ 0 h 1509823"/>
                <a:gd name="connsiteX1" fmla="*/ 2041451 w 9579935"/>
                <a:gd name="connsiteY1" fmla="*/ 95693 h 1509823"/>
                <a:gd name="connsiteX2" fmla="*/ 5188689 w 9579935"/>
                <a:gd name="connsiteY2" fmla="*/ 393405 h 1509823"/>
                <a:gd name="connsiteX3" fmla="*/ 8506047 w 9579935"/>
                <a:gd name="connsiteY3" fmla="*/ 754912 h 1509823"/>
                <a:gd name="connsiteX4" fmla="*/ 9579935 w 9579935"/>
                <a:gd name="connsiteY4" fmla="*/ 1509823 h 1509823"/>
                <a:gd name="connsiteX0" fmla="*/ 0 w 9371591"/>
                <a:gd name="connsiteY0" fmla="*/ 0 h 1266755"/>
                <a:gd name="connsiteX1" fmla="*/ 2041451 w 9371591"/>
                <a:gd name="connsiteY1" fmla="*/ 95693 h 1266755"/>
                <a:gd name="connsiteX2" fmla="*/ 5188689 w 9371591"/>
                <a:gd name="connsiteY2" fmla="*/ 393405 h 1266755"/>
                <a:gd name="connsiteX3" fmla="*/ 8506047 w 9371591"/>
                <a:gd name="connsiteY3" fmla="*/ 754912 h 1266755"/>
                <a:gd name="connsiteX4" fmla="*/ 9371591 w 9371591"/>
                <a:gd name="connsiteY4" fmla="*/ 1266755 h 1266755"/>
                <a:gd name="connsiteX0" fmla="*/ 0 w 9128522"/>
                <a:gd name="connsiteY0" fmla="*/ 0 h 1255180"/>
                <a:gd name="connsiteX1" fmla="*/ 1798382 w 9128522"/>
                <a:gd name="connsiteY1" fmla="*/ 84118 h 1255180"/>
                <a:gd name="connsiteX2" fmla="*/ 4945620 w 9128522"/>
                <a:gd name="connsiteY2" fmla="*/ 381830 h 1255180"/>
                <a:gd name="connsiteX3" fmla="*/ 8262978 w 9128522"/>
                <a:gd name="connsiteY3" fmla="*/ 743337 h 1255180"/>
                <a:gd name="connsiteX4" fmla="*/ 9128522 w 9128522"/>
                <a:gd name="connsiteY4" fmla="*/ 1255180 h 125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522" h="1255180">
                  <a:moveTo>
                    <a:pt x="0" y="0"/>
                  </a:moveTo>
                  <a:cubicBezTo>
                    <a:pt x="588335" y="15063"/>
                    <a:pt x="974112" y="20480"/>
                    <a:pt x="1798382" y="84118"/>
                  </a:cubicBezTo>
                  <a:cubicBezTo>
                    <a:pt x="2622652" y="147756"/>
                    <a:pt x="4945620" y="381830"/>
                    <a:pt x="4945620" y="381830"/>
                  </a:cubicBezTo>
                  <a:cubicBezTo>
                    <a:pt x="6023053" y="491700"/>
                    <a:pt x="7565828" y="597779"/>
                    <a:pt x="8262978" y="743337"/>
                  </a:cubicBezTo>
                  <a:cubicBezTo>
                    <a:pt x="8960128" y="888895"/>
                    <a:pt x="8957515" y="970759"/>
                    <a:pt x="9128522" y="125518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7" name="Freeform 1046"/>
            <p:cNvSpPr/>
            <p:nvPr userDrawn="1"/>
          </p:nvSpPr>
          <p:spPr>
            <a:xfrm>
              <a:off x="8200059" y="4187368"/>
              <a:ext cx="934797" cy="1769984"/>
            </a:xfrm>
            <a:custGeom>
              <a:avLst/>
              <a:gdLst>
                <a:gd name="connsiteX0" fmla="*/ 574158 w 1664127"/>
                <a:gd name="connsiteY0" fmla="*/ 0 h 6049925"/>
                <a:gd name="connsiteX1" fmla="*/ 1297172 w 1664127"/>
                <a:gd name="connsiteY1" fmla="*/ 1403497 h 6049925"/>
                <a:gd name="connsiteX2" fmla="*/ 1594883 w 1664127"/>
                <a:gd name="connsiteY2" fmla="*/ 3296093 h 6049925"/>
                <a:gd name="connsiteX3" fmla="*/ 0 w 1664127"/>
                <a:gd name="connsiteY3" fmla="*/ 6049925 h 6049925"/>
                <a:gd name="connsiteX0" fmla="*/ 1297172 w 1664127"/>
                <a:gd name="connsiteY0" fmla="*/ 0 h 4646428"/>
                <a:gd name="connsiteX1" fmla="*/ 1594883 w 1664127"/>
                <a:gd name="connsiteY1" fmla="*/ 1892596 h 4646428"/>
                <a:gd name="connsiteX2" fmla="*/ 0 w 1664127"/>
                <a:gd name="connsiteY2" fmla="*/ 4646428 h 4646428"/>
                <a:gd name="connsiteX0" fmla="*/ 1594883 w 1594883"/>
                <a:gd name="connsiteY0" fmla="*/ 0 h 2753832"/>
                <a:gd name="connsiteX1" fmla="*/ 0 w 1594883"/>
                <a:gd name="connsiteY1" fmla="*/ 2753832 h 2753832"/>
                <a:gd name="connsiteX0" fmla="*/ 993000 w 993000"/>
                <a:gd name="connsiteY0" fmla="*/ 0 h 1769984"/>
                <a:gd name="connsiteX1" fmla="*/ 0 w 993000"/>
                <a:gd name="connsiteY1" fmla="*/ 1769984 h 1769984"/>
              </a:gdLst>
              <a:ahLst/>
              <a:cxnLst>
                <a:cxn ang="0">
                  <a:pos x="connsiteX0" y="connsiteY0"/>
                </a:cxn>
                <a:cxn ang="0">
                  <a:pos x="connsiteX1" y="connsiteY1"/>
                </a:cxn>
              </a:cxnLst>
              <a:rect l="l" t="t" r="r" b="b"/>
              <a:pathLst>
                <a:path w="993000" h="1769984">
                  <a:moveTo>
                    <a:pt x="993000" y="0"/>
                  </a:moveTo>
                  <a:cubicBezTo>
                    <a:pt x="776805" y="774405"/>
                    <a:pt x="689344" y="780270"/>
                    <a:pt x="0" y="1769984"/>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8" name="Freeform 1047"/>
            <p:cNvSpPr/>
            <p:nvPr userDrawn="1"/>
          </p:nvSpPr>
          <p:spPr>
            <a:xfrm>
              <a:off x="4483743" y="12944"/>
              <a:ext cx="721972" cy="3310285"/>
            </a:xfrm>
            <a:custGeom>
              <a:avLst/>
              <a:gdLst>
                <a:gd name="connsiteX0" fmla="*/ 16186 w 802995"/>
                <a:gd name="connsiteY0" fmla="*/ 3572540 h 3692250"/>
                <a:gd name="connsiteX1" fmla="*/ 58716 w 802995"/>
                <a:gd name="connsiteY1" fmla="*/ 3476847 h 3692250"/>
                <a:gd name="connsiteX2" fmla="*/ 494651 w 802995"/>
                <a:gd name="connsiteY2" fmla="*/ 1594884 h 3692250"/>
                <a:gd name="connsiteX3" fmla="*/ 802995 w 802995"/>
                <a:gd name="connsiteY3" fmla="*/ 0 h 3692250"/>
                <a:gd name="connsiteX0" fmla="*/ 16186 w 721972"/>
                <a:gd name="connsiteY0" fmla="*/ 3190575 h 3310285"/>
                <a:gd name="connsiteX1" fmla="*/ 58716 w 721972"/>
                <a:gd name="connsiteY1" fmla="*/ 3094882 h 3310285"/>
                <a:gd name="connsiteX2" fmla="*/ 494651 w 721972"/>
                <a:gd name="connsiteY2" fmla="*/ 1212919 h 3310285"/>
                <a:gd name="connsiteX3" fmla="*/ 721972 w 721972"/>
                <a:gd name="connsiteY3" fmla="*/ 0 h 3310285"/>
              </a:gdLst>
              <a:ahLst/>
              <a:cxnLst>
                <a:cxn ang="0">
                  <a:pos x="connsiteX0" y="connsiteY0"/>
                </a:cxn>
                <a:cxn ang="0">
                  <a:pos x="connsiteX1" y="connsiteY1"/>
                </a:cxn>
                <a:cxn ang="0">
                  <a:pos x="connsiteX2" y="connsiteY2"/>
                </a:cxn>
                <a:cxn ang="0">
                  <a:pos x="connsiteX3" y="connsiteY3"/>
                </a:cxn>
              </a:cxnLst>
              <a:rect l="l" t="t" r="r" b="b"/>
              <a:pathLst>
                <a:path w="721972" h="3310285">
                  <a:moveTo>
                    <a:pt x="16186" y="3190575"/>
                  </a:moveTo>
                  <a:cubicBezTo>
                    <a:pt x="-2421" y="3307533"/>
                    <a:pt x="-21028" y="3424491"/>
                    <a:pt x="58716" y="3094882"/>
                  </a:cubicBezTo>
                  <a:cubicBezTo>
                    <a:pt x="138460" y="2765273"/>
                    <a:pt x="384108" y="1728733"/>
                    <a:pt x="494651" y="1212919"/>
                  </a:cubicBezTo>
                  <a:cubicBezTo>
                    <a:pt x="605194" y="697105"/>
                    <a:pt x="629823" y="507705"/>
                    <a:pt x="72197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9" name="Freeform 1048"/>
            <p:cNvSpPr/>
            <p:nvPr userDrawn="1"/>
          </p:nvSpPr>
          <p:spPr>
            <a:xfrm>
              <a:off x="4572" y="2436774"/>
              <a:ext cx="1189013" cy="1158937"/>
            </a:xfrm>
            <a:custGeom>
              <a:avLst/>
              <a:gdLst>
                <a:gd name="connsiteX0" fmla="*/ 1722475 w 1779630"/>
                <a:gd name="connsiteY0" fmla="*/ 81849 h 1942547"/>
                <a:gd name="connsiteX1" fmla="*/ 1669312 w 1779630"/>
                <a:gd name="connsiteY1" fmla="*/ 81849 h 1942547"/>
                <a:gd name="connsiteX2" fmla="*/ 723014 w 1779630"/>
                <a:gd name="connsiteY2" fmla="*/ 932454 h 1942547"/>
                <a:gd name="connsiteX3" fmla="*/ 0 w 1779630"/>
                <a:gd name="connsiteY3" fmla="*/ 1942547 h 1942547"/>
                <a:gd name="connsiteX0" fmla="*/ 1722475 w 1828656"/>
                <a:gd name="connsiteY0" fmla="*/ 154974 h 2015672"/>
                <a:gd name="connsiteX1" fmla="*/ 1669312 w 1828656"/>
                <a:gd name="connsiteY1" fmla="*/ 154974 h 2015672"/>
                <a:gd name="connsiteX2" fmla="*/ 0 w 1828656"/>
                <a:gd name="connsiteY2" fmla="*/ 2015672 h 2015672"/>
                <a:gd name="connsiteX0" fmla="*/ 1109017 w 1173195"/>
                <a:gd name="connsiteY0" fmla="*/ 96892 h 1158937"/>
                <a:gd name="connsiteX1" fmla="*/ 1055854 w 1173195"/>
                <a:gd name="connsiteY1" fmla="*/ 96892 h 1158937"/>
                <a:gd name="connsiteX2" fmla="*/ 0 w 1173195"/>
                <a:gd name="connsiteY2" fmla="*/ 1158937 h 1158937"/>
                <a:gd name="connsiteX0" fmla="*/ 1109017 w 1173195"/>
                <a:gd name="connsiteY0" fmla="*/ 96892 h 1158937"/>
                <a:gd name="connsiteX1" fmla="*/ 1055854 w 1173195"/>
                <a:gd name="connsiteY1" fmla="*/ 96892 h 1158937"/>
                <a:gd name="connsiteX2" fmla="*/ 0 w 1173195"/>
                <a:gd name="connsiteY2" fmla="*/ 1158937 h 1158937"/>
              </a:gdLst>
              <a:ahLst/>
              <a:cxnLst>
                <a:cxn ang="0">
                  <a:pos x="connsiteX0" y="connsiteY0"/>
                </a:cxn>
                <a:cxn ang="0">
                  <a:pos x="connsiteX1" y="connsiteY1"/>
                </a:cxn>
                <a:cxn ang="0">
                  <a:pos x="connsiteX2" y="connsiteY2"/>
                </a:cxn>
              </a:cxnLst>
              <a:rect l="l" t="t" r="r" b="b"/>
              <a:pathLst>
                <a:path w="1173195" h="1158937">
                  <a:moveTo>
                    <a:pt x="1109017" y="96892"/>
                  </a:moveTo>
                  <a:cubicBezTo>
                    <a:pt x="1165724" y="26008"/>
                    <a:pt x="1240690" y="-80115"/>
                    <a:pt x="1055854" y="96892"/>
                  </a:cubicBezTo>
                  <a:cubicBezTo>
                    <a:pt x="871018" y="273899"/>
                    <a:pt x="278325" y="597672"/>
                    <a:pt x="0" y="1158937"/>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0" name="Freeform 1049"/>
            <p:cNvSpPr/>
            <p:nvPr userDrawn="1"/>
          </p:nvSpPr>
          <p:spPr>
            <a:xfrm>
              <a:off x="4861435" y="5574578"/>
              <a:ext cx="1191655" cy="1278849"/>
            </a:xfrm>
            <a:custGeom>
              <a:avLst/>
              <a:gdLst>
                <a:gd name="connsiteX0" fmla="*/ 0 w 1573619"/>
                <a:gd name="connsiteY0" fmla="*/ 0 h 1839433"/>
                <a:gd name="connsiteX1" fmla="*/ 893135 w 1573619"/>
                <a:gd name="connsiteY1" fmla="*/ 882502 h 1839433"/>
                <a:gd name="connsiteX2" fmla="*/ 1573619 w 1573619"/>
                <a:gd name="connsiteY2" fmla="*/ 1839433 h 1839433"/>
                <a:gd name="connsiteX0" fmla="*/ 0 w 1191655"/>
                <a:gd name="connsiteY0" fmla="*/ 0 h 1237550"/>
                <a:gd name="connsiteX1" fmla="*/ 893135 w 1191655"/>
                <a:gd name="connsiteY1" fmla="*/ 882502 h 1237550"/>
                <a:gd name="connsiteX2" fmla="*/ 1191655 w 1191655"/>
                <a:gd name="connsiteY2" fmla="*/ 1237550 h 1237550"/>
                <a:gd name="connsiteX0" fmla="*/ 0 w 1191655"/>
                <a:gd name="connsiteY0" fmla="*/ 0 h 1237550"/>
                <a:gd name="connsiteX1" fmla="*/ 673216 w 1191655"/>
                <a:gd name="connsiteY1" fmla="*/ 616284 h 1237550"/>
                <a:gd name="connsiteX2" fmla="*/ 1191655 w 1191655"/>
                <a:gd name="connsiteY2" fmla="*/ 1237550 h 1237550"/>
              </a:gdLst>
              <a:ahLst/>
              <a:cxnLst>
                <a:cxn ang="0">
                  <a:pos x="connsiteX0" y="connsiteY0"/>
                </a:cxn>
                <a:cxn ang="0">
                  <a:pos x="connsiteX1" y="connsiteY1"/>
                </a:cxn>
                <a:cxn ang="0">
                  <a:pos x="connsiteX2" y="connsiteY2"/>
                </a:cxn>
              </a:cxnLst>
              <a:rect l="l" t="t" r="r" b="b"/>
              <a:pathLst>
                <a:path w="1191655" h="1237550">
                  <a:moveTo>
                    <a:pt x="0" y="0"/>
                  </a:moveTo>
                  <a:cubicBezTo>
                    <a:pt x="315432" y="287965"/>
                    <a:pt x="474607" y="410026"/>
                    <a:pt x="673216" y="616284"/>
                  </a:cubicBezTo>
                  <a:cubicBezTo>
                    <a:pt x="871825" y="822542"/>
                    <a:pt x="982548" y="912370"/>
                    <a:pt x="1191655" y="123755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1" name="Freeform 1050"/>
            <p:cNvSpPr/>
            <p:nvPr userDrawn="1"/>
          </p:nvSpPr>
          <p:spPr>
            <a:xfrm>
              <a:off x="8231957" y="5904187"/>
              <a:ext cx="275627" cy="949241"/>
            </a:xfrm>
            <a:custGeom>
              <a:avLst/>
              <a:gdLst>
                <a:gd name="connsiteX0" fmla="*/ 0 w 244629"/>
                <a:gd name="connsiteY0" fmla="*/ 1860698 h 1860698"/>
                <a:gd name="connsiteX1" fmla="*/ 244549 w 244629"/>
                <a:gd name="connsiteY1" fmla="*/ 1052624 h 1860698"/>
                <a:gd name="connsiteX2" fmla="*/ 21265 w 244629"/>
                <a:gd name="connsiteY2" fmla="*/ 0 h 1860698"/>
                <a:gd name="connsiteX0" fmla="*/ 0 w 21265"/>
                <a:gd name="connsiteY0" fmla="*/ 1860698 h 1860698"/>
                <a:gd name="connsiteX1" fmla="*/ 21265 w 21265"/>
                <a:gd name="connsiteY1" fmla="*/ 0 h 1860698"/>
                <a:gd name="connsiteX0" fmla="*/ 233378 w 233378"/>
                <a:gd name="connsiteY0" fmla="*/ 934723 h 934723"/>
                <a:gd name="connsiteX1" fmla="*/ 0 w 233378"/>
                <a:gd name="connsiteY1" fmla="*/ 0 h 934723"/>
                <a:gd name="connsiteX0" fmla="*/ 233378 w 275627"/>
                <a:gd name="connsiteY0" fmla="*/ 934723 h 934723"/>
                <a:gd name="connsiteX1" fmla="*/ 0 w 275627"/>
                <a:gd name="connsiteY1" fmla="*/ 0 h 934723"/>
              </a:gdLst>
              <a:ahLst/>
              <a:cxnLst>
                <a:cxn ang="0">
                  <a:pos x="connsiteX0" y="connsiteY0"/>
                </a:cxn>
                <a:cxn ang="0">
                  <a:pos x="connsiteX1" y="connsiteY1"/>
                </a:cxn>
              </a:cxnLst>
              <a:rect l="l" t="t" r="r" b="b"/>
              <a:pathLst>
                <a:path w="275627" h="934723">
                  <a:moveTo>
                    <a:pt x="233378" y="934723"/>
                  </a:moveTo>
                  <a:cubicBezTo>
                    <a:pt x="387079" y="380080"/>
                    <a:pt x="77793" y="311574"/>
                    <a:pt x="0"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2" name="Freeform 1051"/>
            <p:cNvSpPr/>
            <p:nvPr userDrawn="1"/>
          </p:nvSpPr>
          <p:spPr>
            <a:xfrm>
              <a:off x="8189425" y="5545508"/>
              <a:ext cx="950003" cy="369313"/>
            </a:xfrm>
            <a:custGeom>
              <a:avLst/>
              <a:gdLst>
                <a:gd name="connsiteX0" fmla="*/ 0 w 1743740"/>
                <a:gd name="connsiteY0" fmla="*/ 754912 h 754912"/>
                <a:gd name="connsiteX1" fmla="*/ 1127051 w 1743740"/>
                <a:gd name="connsiteY1" fmla="*/ 350875 h 754912"/>
                <a:gd name="connsiteX2" fmla="*/ 1743740 w 1743740"/>
                <a:gd name="connsiteY2" fmla="*/ 0 h 754912"/>
                <a:gd name="connsiteX0" fmla="*/ 0 w 1127051"/>
                <a:gd name="connsiteY0" fmla="*/ 404037 h 404037"/>
                <a:gd name="connsiteX1" fmla="*/ 1127051 w 1127051"/>
                <a:gd name="connsiteY1" fmla="*/ 0 h 404037"/>
                <a:gd name="connsiteX0" fmla="*/ 0 w 976580"/>
                <a:gd name="connsiteY0" fmla="*/ 369313 h 369313"/>
                <a:gd name="connsiteX1" fmla="*/ 976580 w 976580"/>
                <a:gd name="connsiteY1" fmla="*/ 0 h 369313"/>
              </a:gdLst>
              <a:ahLst/>
              <a:cxnLst>
                <a:cxn ang="0">
                  <a:pos x="connsiteX0" y="connsiteY0"/>
                </a:cxn>
                <a:cxn ang="0">
                  <a:pos x="connsiteX1" y="connsiteY1"/>
                </a:cxn>
              </a:cxnLst>
              <a:rect l="l" t="t" r="r" b="b"/>
              <a:pathLst>
                <a:path w="976580" h="369313">
                  <a:moveTo>
                    <a:pt x="0" y="369313"/>
                  </a:moveTo>
                  <a:cubicBezTo>
                    <a:pt x="418214" y="230204"/>
                    <a:pt x="685957" y="125819"/>
                    <a:pt x="976580"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3" name="Freeform 1052"/>
            <p:cNvSpPr/>
            <p:nvPr userDrawn="1"/>
          </p:nvSpPr>
          <p:spPr>
            <a:xfrm>
              <a:off x="1140039" y="4572"/>
              <a:ext cx="1359621" cy="2497198"/>
            </a:xfrm>
            <a:custGeom>
              <a:avLst/>
              <a:gdLst>
                <a:gd name="connsiteX0" fmla="*/ 1637414 w 1637414"/>
                <a:gd name="connsiteY0" fmla="*/ 0 h 2945219"/>
                <a:gd name="connsiteX1" fmla="*/ 946298 w 1637414"/>
                <a:gd name="connsiteY1" fmla="*/ 1052623 h 2945219"/>
                <a:gd name="connsiteX2" fmla="*/ 0 w 1637414"/>
                <a:gd name="connsiteY2" fmla="*/ 2945219 h 2945219"/>
                <a:gd name="connsiteX0" fmla="*/ 1359621 w 1359621"/>
                <a:gd name="connsiteY0" fmla="*/ 0 h 2516955"/>
                <a:gd name="connsiteX1" fmla="*/ 946298 w 1359621"/>
                <a:gd name="connsiteY1" fmla="*/ 624359 h 2516955"/>
                <a:gd name="connsiteX2" fmla="*/ 0 w 1359621"/>
                <a:gd name="connsiteY2" fmla="*/ 2516955 h 2516955"/>
                <a:gd name="connsiteX0" fmla="*/ 1359621 w 1359621"/>
                <a:gd name="connsiteY0" fmla="*/ 0 h 2516955"/>
                <a:gd name="connsiteX1" fmla="*/ 599057 w 1359621"/>
                <a:gd name="connsiteY1" fmla="*/ 1214668 h 2516955"/>
                <a:gd name="connsiteX2" fmla="*/ 0 w 1359621"/>
                <a:gd name="connsiteY2" fmla="*/ 2516955 h 2516955"/>
              </a:gdLst>
              <a:ahLst/>
              <a:cxnLst>
                <a:cxn ang="0">
                  <a:pos x="connsiteX0" y="connsiteY0"/>
                </a:cxn>
                <a:cxn ang="0">
                  <a:pos x="connsiteX1" y="connsiteY1"/>
                </a:cxn>
                <a:cxn ang="0">
                  <a:pos x="connsiteX2" y="connsiteY2"/>
                </a:cxn>
              </a:cxnLst>
              <a:rect l="l" t="t" r="r" b="b"/>
              <a:pathLst>
                <a:path w="1359621" h="2516955">
                  <a:moveTo>
                    <a:pt x="1359621" y="0"/>
                  </a:moveTo>
                  <a:cubicBezTo>
                    <a:pt x="1150514" y="280876"/>
                    <a:pt x="825660" y="795176"/>
                    <a:pt x="599057" y="1214668"/>
                  </a:cubicBezTo>
                  <a:cubicBezTo>
                    <a:pt x="372454" y="1634160"/>
                    <a:pt x="336698" y="1816092"/>
                    <a:pt x="0" y="2516955"/>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4" name="Freeform 1053"/>
            <p:cNvSpPr/>
            <p:nvPr userDrawn="1"/>
          </p:nvSpPr>
          <p:spPr>
            <a:xfrm>
              <a:off x="6860356" y="4572"/>
              <a:ext cx="2041452" cy="423849"/>
            </a:xfrm>
            <a:custGeom>
              <a:avLst/>
              <a:gdLst>
                <a:gd name="connsiteX0" fmla="*/ 0 w 2041452"/>
                <a:gd name="connsiteY0" fmla="*/ 382772 h 382772"/>
                <a:gd name="connsiteX1" fmla="*/ 1456661 w 2041452"/>
                <a:gd name="connsiteY1" fmla="*/ 159488 h 382772"/>
                <a:gd name="connsiteX2" fmla="*/ 2041452 w 2041452"/>
                <a:gd name="connsiteY2" fmla="*/ 0 h 382772"/>
              </a:gdLst>
              <a:ahLst/>
              <a:cxnLst>
                <a:cxn ang="0">
                  <a:pos x="connsiteX0" y="connsiteY0"/>
                </a:cxn>
                <a:cxn ang="0">
                  <a:pos x="connsiteX1" y="connsiteY1"/>
                </a:cxn>
                <a:cxn ang="0">
                  <a:pos x="connsiteX2" y="connsiteY2"/>
                </a:cxn>
              </a:cxnLst>
              <a:rect l="l" t="t" r="r" b="b"/>
              <a:pathLst>
                <a:path w="2041452" h="382772">
                  <a:moveTo>
                    <a:pt x="0" y="382772"/>
                  </a:moveTo>
                  <a:cubicBezTo>
                    <a:pt x="558209" y="303027"/>
                    <a:pt x="1116419" y="223283"/>
                    <a:pt x="1456661" y="159488"/>
                  </a:cubicBezTo>
                  <a:cubicBezTo>
                    <a:pt x="1796903" y="95693"/>
                    <a:pt x="1919177" y="47846"/>
                    <a:pt x="204145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5" name="Freeform 1054"/>
            <p:cNvSpPr/>
            <p:nvPr userDrawn="1"/>
          </p:nvSpPr>
          <p:spPr>
            <a:xfrm>
              <a:off x="6361434" y="4572"/>
              <a:ext cx="2097799" cy="6848856"/>
            </a:xfrm>
            <a:custGeom>
              <a:avLst/>
              <a:gdLst>
                <a:gd name="connsiteX0" fmla="*/ 0 w 2663785"/>
                <a:gd name="connsiteY0" fmla="*/ 0 h 7889358"/>
                <a:gd name="connsiteX1" fmla="*/ 1127051 w 2663785"/>
                <a:gd name="connsiteY1" fmla="*/ 1116419 h 7889358"/>
                <a:gd name="connsiteX2" fmla="*/ 2541182 w 2663785"/>
                <a:gd name="connsiteY2" fmla="*/ 4040372 h 7889358"/>
                <a:gd name="connsiteX3" fmla="*/ 2371061 w 2663785"/>
                <a:gd name="connsiteY3" fmla="*/ 6464596 h 7889358"/>
                <a:gd name="connsiteX4" fmla="*/ 606056 w 2663785"/>
                <a:gd name="connsiteY4" fmla="*/ 7889358 h 7889358"/>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097799"/>
                <a:gd name="connsiteY0" fmla="*/ 0 h 6836063"/>
                <a:gd name="connsiteX1" fmla="*/ 594615 w 2097799"/>
                <a:gd name="connsiteY1" fmla="*/ 595559 h 6836063"/>
                <a:gd name="connsiteX2" fmla="*/ 2008746 w 2097799"/>
                <a:gd name="connsiteY2" fmla="*/ 3519512 h 6836063"/>
                <a:gd name="connsiteX3" fmla="*/ 1838625 w 2097799"/>
                <a:gd name="connsiteY3" fmla="*/ 5943736 h 6836063"/>
                <a:gd name="connsiteX4" fmla="*/ 918572 w 2097799"/>
                <a:gd name="connsiteY4" fmla="*/ 6836063 h 6836063"/>
                <a:gd name="connsiteX0" fmla="*/ 0 w 2097799"/>
                <a:gd name="connsiteY0" fmla="*/ 0 h 6836063"/>
                <a:gd name="connsiteX1" fmla="*/ 594615 w 2097799"/>
                <a:gd name="connsiteY1" fmla="*/ 595559 h 6836063"/>
                <a:gd name="connsiteX2" fmla="*/ 2008746 w 2097799"/>
                <a:gd name="connsiteY2" fmla="*/ 3519512 h 6836063"/>
                <a:gd name="connsiteX3" fmla="*/ 1838625 w 2097799"/>
                <a:gd name="connsiteY3" fmla="*/ 5943736 h 6836063"/>
                <a:gd name="connsiteX4" fmla="*/ 918572 w 2097799"/>
                <a:gd name="connsiteY4" fmla="*/ 6836063 h 683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799" h="6836063">
                  <a:moveTo>
                    <a:pt x="0" y="0"/>
                  </a:moveTo>
                  <a:cubicBezTo>
                    <a:pt x="39243" y="59467"/>
                    <a:pt x="259824" y="8974"/>
                    <a:pt x="594615" y="595559"/>
                  </a:cubicBezTo>
                  <a:cubicBezTo>
                    <a:pt x="929406" y="1182144"/>
                    <a:pt x="1801411" y="2628149"/>
                    <a:pt x="2008746" y="3519512"/>
                  </a:cubicBezTo>
                  <a:cubicBezTo>
                    <a:pt x="2216081" y="4410875"/>
                    <a:pt x="2020321" y="5390978"/>
                    <a:pt x="1838625" y="5943736"/>
                  </a:cubicBezTo>
                  <a:cubicBezTo>
                    <a:pt x="1656929" y="6496494"/>
                    <a:pt x="991632" y="6768522"/>
                    <a:pt x="918572" y="6836063"/>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grpSp>
        <p:nvGrpSpPr>
          <p:cNvPr id="4" name="Group 3"/>
          <p:cNvGrpSpPr/>
          <p:nvPr userDrawn="1"/>
        </p:nvGrpSpPr>
        <p:grpSpPr>
          <a:xfrm>
            <a:off x="1" y="1"/>
            <a:ext cx="9140027" cy="6856002"/>
            <a:chOff x="1" y="1"/>
            <a:chExt cx="9140027" cy="6856002"/>
          </a:xfrm>
        </p:grpSpPr>
        <p:sp>
          <p:nvSpPr>
            <p:cNvPr id="126" name="Oval 125"/>
            <p:cNvSpPr/>
            <p:nvPr userDrawn="1"/>
          </p:nvSpPr>
          <p:spPr>
            <a:xfrm>
              <a:off x="2773532" y="2028187"/>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7" name="Oval 126"/>
            <p:cNvSpPr/>
            <p:nvPr userDrawn="1"/>
          </p:nvSpPr>
          <p:spPr>
            <a:xfrm>
              <a:off x="3229165" y="4374274"/>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8" name="Oval 127"/>
            <p:cNvSpPr/>
            <p:nvPr userDrawn="1"/>
          </p:nvSpPr>
          <p:spPr>
            <a:xfrm>
              <a:off x="6798287" y="2255228"/>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9" name="Oval 128"/>
            <p:cNvSpPr/>
            <p:nvPr userDrawn="1"/>
          </p:nvSpPr>
          <p:spPr>
            <a:xfrm rot="20460682">
              <a:off x="571308" y="4071553"/>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0" name="Oval 129"/>
            <p:cNvSpPr/>
            <p:nvPr userDrawn="1"/>
          </p:nvSpPr>
          <p:spPr>
            <a:xfrm rot="1427494">
              <a:off x="42795" y="1388831"/>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1" name="Oval 130"/>
            <p:cNvSpPr/>
            <p:nvPr userDrawn="1"/>
          </p:nvSpPr>
          <p:spPr>
            <a:xfrm rot="21037385">
              <a:off x="8579967" y="1974134"/>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2" name="Oval 131"/>
            <p:cNvSpPr/>
            <p:nvPr userDrawn="1"/>
          </p:nvSpPr>
          <p:spPr>
            <a:xfrm rot="1774921">
              <a:off x="6874226" y="4676995"/>
              <a:ext cx="379694"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3" name="Oval 132"/>
            <p:cNvSpPr/>
            <p:nvPr userDrawn="1"/>
          </p:nvSpPr>
          <p:spPr>
            <a:xfrm>
              <a:off x="5127634" y="6190600"/>
              <a:ext cx="379694" cy="37840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4" name="Oval 133"/>
            <p:cNvSpPr/>
            <p:nvPr userDrawn="1"/>
          </p:nvSpPr>
          <p:spPr>
            <a:xfrm rot="19814796">
              <a:off x="1596052" y="6289115"/>
              <a:ext cx="236889" cy="363172"/>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5" name="Oval 134"/>
            <p:cNvSpPr/>
            <p:nvPr userDrawn="1"/>
          </p:nvSpPr>
          <p:spPr>
            <a:xfrm rot="1999836">
              <a:off x="8672500" y="5403940"/>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6" name="Freeform 135"/>
            <p:cNvSpPr/>
            <p:nvPr userDrawn="1"/>
          </p:nvSpPr>
          <p:spPr>
            <a:xfrm>
              <a:off x="3994" y="1505962"/>
              <a:ext cx="9136034" cy="1002959"/>
            </a:xfrm>
            <a:custGeom>
              <a:avLst/>
              <a:gdLst>
                <a:gd name="connsiteX0" fmla="*/ 0 w 9962707"/>
                <a:gd name="connsiteY0" fmla="*/ 499730 h 1502989"/>
                <a:gd name="connsiteX1" fmla="*/ 627321 w 9962707"/>
                <a:gd name="connsiteY1" fmla="*/ 606055 h 1502989"/>
                <a:gd name="connsiteX2" fmla="*/ 3487479 w 9962707"/>
                <a:gd name="connsiteY2" fmla="*/ 1275906 h 1502989"/>
                <a:gd name="connsiteX3" fmla="*/ 7517219 w 9962707"/>
                <a:gd name="connsiteY3" fmla="*/ 1499190 h 1502989"/>
                <a:gd name="connsiteX4" fmla="*/ 9239693 w 9962707"/>
                <a:gd name="connsiteY4" fmla="*/ 1127051 h 1502989"/>
                <a:gd name="connsiteX5" fmla="*/ 9962707 w 9962707"/>
                <a:gd name="connsiteY5" fmla="*/ 0 h 1502989"/>
                <a:gd name="connsiteX0" fmla="*/ 0 w 9671459"/>
                <a:gd name="connsiteY0" fmla="*/ 6588 h 1009847"/>
                <a:gd name="connsiteX1" fmla="*/ 627321 w 9671459"/>
                <a:gd name="connsiteY1" fmla="*/ 112913 h 1009847"/>
                <a:gd name="connsiteX2" fmla="*/ 3487479 w 9671459"/>
                <a:gd name="connsiteY2" fmla="*/ 782764 h 1009847"/>
                <a:gd name="connsiteX3" fmla="*/ 7517219 w 9671459"/>
                <a:gd name="connsiteY3" fmla="*/ 1006048 h 1009847"/>
                <a:gd name="connsiteX4" fmla="*/ 9239693 w 9671459"/>
                <a:gd name="connsiteY4" fmla="*/ 633909 h 1009847"/>
                <a:gd name="connsiteX5" fmla="*/ 9671459 w 9671459"/>
                <a:gd name="connsiteY5" fmla="*/ 202183 h 1009847"/>
                <a:gd name="connsiteX0" fmla="*/ 0 w 9671459"/>
                <a:gd name="connsiteY0" fmla="*/ 6588 h 1009847"/>
                <a:gd name="connsiteX1" fmla="*/ 627321 w 9671459"/>
                <a:gd name="connsiteY1" fmla="*/ 112913 h 1009847"/>
                <a:gd name="connsiteX2" fmla="*/ 3487479 w 9671459"/>
                <a:gd name="connsiteY2" fmla="*/ 782764 h 1009847"/>
                <a:gd name="connsiteX3" fmla="*/ 7517219 w 9671459"/>
                <a:gd name="connsiteY3" fmla="*/ 1006048 h 1009847"/>
                <a:gd name="connsiteX4" fmla="*/ 9239693 w 9671459"/>
                <a:gd name="connsiteY4" fmla="*/ 633909 h 1009847"/>
                <a:gd name="connsiteX5" fmla="*/ 9671459 w 9671459"/>
                <a:gd name="connsiteY5" fmla="*/ 202183 h 1009847"/>
                <a:gd name="connsiteX0" fmla="*/ 0 w 9641330"/>
                <a:gd name="connsiteY0" fmla="*/ 6588 h 1009847"/>
                <a:gd name="connsiteX1" fmla="*/ 627321 w 9641330"/>
                <a:gd name="connsiteY1" fmla="*/ 112913 h 1009847"/>
                <a:gd name="connsiteX2" fmla="*/ 3487479 w 9641330"/>
                <a:gd name="connsiteY2" fmla="*/ 782764 h 1009847"/>
                <a:gd name="connsiteX3" fmla="*/ 7517219 w 9641330"/>
                <a:gd name="connsiteY3" fmla="*/ 1006048 h 1009847"/>
                <a:gd name="connsiteX4" fmla="*/ 9239693 w 9641330"/>
                <a:gd name="connsiteY4" fmla="*/ 633909 h 1009847"/>
                <a:gd name="connsiteX5" fmla="*/ 9641330 w 9641330"/>
                <a:gd name="connsiteY5" fmla="*/ 202183 h 100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330" h="1009847">
                  <a:moveTo>
                    <a:pt x="0" y="6588"/>
                  </a:moveTo>
                  <a:cubicBezTo>
                    <a:pt x="23037" y="-4931"/>
                    <a:pt x="46075" y="-16450"/>
                    <a:pt x="627321" y="112913"/>
                  </a:cubicBezTo>
                  <a:cubicBezTo>
                    <a:pt x="1208567" y="242276"/>
                    <a:pt x="2339163" y="633908"/>
                    <a:pt x="3487479" y="782764"/>
                  </a:cubicBezTo>
                  <a:cubicBezTo>
                    <a:pt x="4635795" y="931620"/>
                    <a:pt x="6558517" y="1030857"/>
                    <a:pt x="7517219" y="1006048"/>
                  </a:cubicBezTo>
                  <a:cubicBezTo>
                    <a:pt x="8475921" y="981239"/>
                    <a:pt x="8885675" y="767886"/>
                    <a:pt x="9239693" y="633909"/>
                  </a:cubicBezTo>
                  <a:cubicBezTo>
                    <a:pt x="9593711" y="499932"/>
                    <a:pt x="9413312" y="507426"/>
                    <a:pt x="9641330" y="202183"/>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7" name="Freeform 136"/>
            <p:cNvSpPr/>
            <p:nvPr userDrawn="1"/>
          </p:nvSpPr>
          <p:spPr>
            <a:xfrm>
              <a:off x="203186" y="2641"/>
              <a:ext cx="1827736" cy="6853362"/>
            </a:xfrm>
            <a:custGeom>
              <a:avLst/>
              <a:gdLst>
                <a:gd name="connsiteX0" fmla="*/ 1281022 w 2046566"/>
                <a:gd name="connsiteY0" fmla="*/ 0 h 7697973"/>
                <a:gd name="connsiteX1" fmla="*/ 26380 w 2046566"/>
                <a:gd name="connsiteY1" fmla="*/ 2254103 h 7697973"/>
                <a:gd name="connsiteX2" fmla="*/ 515478 w 2046566"/>
                <a:gd name="connsiteY2" fmla="*/ 5124893 h 7697973"/>
                <a:gd name="connsiteX3" fmla="*/ 1546836 w 2046566"/>
                <a:gd name="connsiteY3" fmla="*/ 7219507 h 7697973"/>
                <a:gd name="connsiteX4" fmla="*/ 2046566 w 2046566"/>
                <a:gd name="connsiteY4" fmla="*/ 7697973 h 7697973"/>
                <a:gd name="connsiteX0" fmla="*/ 764137 w 2024981"/>
                <a:gd name="connsiteY0" fmla="*/ 0 h 7059798"/>
                <a:gd name="connsiteX1" fmla="*/ 4795 w 2024981"/>
                <a:gd name="connsiteY1" fmla="*/ 1615928 h 7059798"/>
                <a:gd name="connsiteX2" fmla="*/ 493893 w 2024981"/>
                <a:gd name="connsiteY2" fmla="*/ 4486718 h 7059798"/>
                <a:gd name="connsiteX3" fmla="*/ 1525251 w 2024981"/>
                <a:gd name="connsiteY3" fmla="*/ 6581332 h 7059798"/>
                <a:gd name="connsiteX4" fmla="*/ 2024981 w 2024981"/>
                <a:gd name="connsiteY4" fmla="*/ 7059798 h 7059798"/>
                <a:gd name="connsiteX0" fmla="*/ 763679 w 2024523"/>
                <a:gd name="connsiteY0" fmla="*/ 0 h 7059798"/>
                <a:gd name="connsiteX1" fmla="*/ 4337 w 2024523"/>
                <a:gd name="connsiteY1" fmla="*/ 1615928 h 7059798"/>
                <a:gd name="connsiteX2" fmla="*/ 493435 w 2024523"/>
                <a:gd name="connsiteY2" fmla="*/ 4486718 h 7059798"/>
                <a:gd name="connsiteX3" fmla="*/ 1315243 w 2024523"/>
                <a:gd name="connsiteY3" fmla="*/ 6209857 h 7059798"/>
                <a:gd name="connsiteX4" fmla="*/ 2024523 w 2024523"/>
                <a:gd name="connsiteY4" fmla="*/ 7059798 h 7059798"/>
                <a:gd name="connsiteX0" fmla="*/ 763679 w 1834023"/>
                <a:gd name="connsiteY0" fmla="*/ 0 h 6869298"/>
                <a:gd name="connsiteX1" fmla="*/ 4337 w 1834023"/>
                <a:gd name="connsiteY1" fmla="*/ 1615928 h 6869298"/>
                <a:gd name="connsiteX2" fmla="*/ 493435 w 1834023"/>
                <a:gd name="connsiteY2" fmla="*/ 4486718 h 6869298"/>
                <a:gd name="connsiteX3" fmla="*/ 1315243 w 1834023"/>
                <a:gd name="connsiteY3" fmla="*/ 6209857 h 6869298"/>
                <a:gd name="connsiteX4" fmla="*/ 1834023 w 1834023"/>
                <a:gd name="connsiteY4" fmla="*/ 6869298 h 6869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23" h="6869298">
                  <a:moveTo>
                    <a:pt x="763679" y="0"/>
                  </a:moveTo>
                  <a:cubicBezTo>
                    <a:pt x="200153" y="699977"/>
                    <a:pt x="49378" y="868142"/>
                    <a:pt x="4337" y="1615928"/>
                  </a:cubicBezTo>
                  <a:cubicBezTo>
                    <a:pt x="-40704" y="2363714"/>
                    <a:pt x="274951" y="3721063"/>
                    <a:pt x="493435" y="4486718"/>
                  </a:cubicBezTo>
                  <a:cubicBezTo>
                    <a:pt x="711919" y="5252373"/>
                    <a:pt x="1091812" y="5812760"/>
                    <a:pt x="1315243" y="6209857"/>
                  </a:cubicBezTo>
                  <a:cubicBezTo>
                    <a:pt x="1538674" y="6606954"/>
                    <a:pt x="1711748" y="6844488"/>
                    <a:pt x="1834023" y="6869298"/>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8" name="Freeform 137"/>
            <p:cNvSpPr/>
            <p:nvPr userDrawn="1"/>
          </p:nvSpPr>
          <p:spPr>
            <a:xfrm>
              <a:off x="29079" y="4619"/>
              <a:ext cx="5149770" cy="6851384"/>
            </a:xfrm>
            <a:custGeom>
              <a:avLst/>
              <a:gdLst>
                <a:gd name="connsiteX0" fmla="*/ 1074530 w 5635898"/>
                <a:gd name="connsiteY0" fmla="*/ 7623544 h 7623544"/>
                <a:gd name="connsiteX1" fmla="*/ 383414 w 5635898"/>
                <a:gd name="connsiteY1" fmla="*/ 6953693 h 7623544"/>
                <a:gd name="connsiteX2" fmla="*/ 11274 w 5635898"/>
                <a:gd name="connsiteY2" fmla="*/ 6028661 h 7623544"/>
                <a:gd name="connsiteX3" fmla="*/ 798084 w 5635898"/>
                <a:gd name="connsiteY3" fmla="*/ 4763386 h 7623544"/>
                <a:gd name="connsiteX4" fmla="*/ 3084084 w 5635898"/>
                <a:gd name="connsiteY4" fmla="*/ 2679405 h 7623544"/>
                <a:gd name="connsiteX5" fmla="*/ 5635898 w 5635898"/>
                <a:gd name="connsiteY5" fmla="*/ 0 h 7623544"/>
                <a:gd name="connsiteX0" fmla="*/ 1074530 w 5249015"/>
                <a:gd name="connsiteY0" fmla="*/ 7185394 h 7185394"/>
                <a:gd name="connsiteX1" fmla="*/ 383414 w 5249015"/>
                <a:gd name="connsiteY1" fmla="*/ 6515543 h 7185394"/>
                <a:gd name="connsiteX2" fmla="*/ 11274 w 5249015"/>
                <a:gd name="connsiteY2" fmla="*/ 5590511 h 7185394"/>
                <a:gd name="connsiteX3" fmla="*/ 798084 w 5249015"/>
                <a:gd name="connsiteY3" fmla="*/ 4325236 h 7185394"/>
                <a:gd name="connsiteX4" fmla="*/ 3084084 w 5249015"/>
                <a:gd name="connsiteY4" fmla="*/ 2241255 h 7185394"/>
                <a:gd name="connsiteX5" fmla="*/ 5249015 w 5249015"/>
                <a:gd name="connsiteY5" fmla="*/ 0 h 7185394"/>
                <a:gd name="connsiteX0" fmla="*/ 705254 w 5247278"/>
                <a:gd name="connsiteY0" fmla="*/ 6852019 h 6852019"/>
                <a:gd name="connsiteX1" fmla="*/ 381677 w 5247278"/>
                <a:gd name="connsiteY1" fmla="*/ 6515543 h 6852019"/>
                <a:gd name="connsiteX2" fmla="*/ 9537 w 5247278"/>
                <a:gd name="connsiteY2" fmla="*/ 5590511 h 6852019"/>
                <a:gd name="connsiteX3" fmla="*/ 796347 w 5247278"/>
                <a:gd name="connsiteY3" fmla="*/ 4325236 h 6852019"/>
                <a:gd name="connsiteX4" fmla="*/ 3082347 w 5247278"/>
                <a:gd name="connsiteY4" fmla="*/ 2241255 h 6852019"/>
                <a:gd name="connsiteX5" fmla="*/ 5247278 w 5247278"/>
                <a:gd name="connsiteY5" fmla="*/ 0 h 68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278" h="6852019">
                  <a:moveTo>
                    <a:pt x="705254" y="6852019"/>
                  </a:moveTo>
                  <a:cubicBezTo>
                    <a:pt x="448300" y="6650000"/>
                    <a:pt x="497630" y="6725794"/>
                    <a:pt x="381677" y="6515543"/>
                  </a:cubicBezTo>
                  <a:cubicBezTo>
                    <a:pt x="265724" y="6305292"/>
                    <a:pt x="-59575" y="5955562"/>
                    <a:pt x="9537" y="5590511"/>
                  </a:cubicBezTo>
                  <a:cubicBezTo>
                    <a:pt x="78649" y="5225460"/>
                    <a:pt x="284212" y="4883445"/>
                    <a:pt x="796347" y="4325236"/>
                  </a:cubicBezTo>
                  <a:cubicBezTo>
                    <a:pt x="1308482" y="3767027"/>
                    <a:pt x="2340525" y="2962127"/>
                    <a:pt x="3082347" y="2241255"/>
                  </a:cubicBezTo>
                  <a:cubicBezTo>
                    <a:pt x="3824169" y="1520383"/>
                    <a:pt x="4374522" y="942753"/>
                    <a:pt x="5247278"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9" name="Freeform 138"/>
            <p:cNvSpPr/>
            <p:nvPr userDrawn="1"/>
          </p:nvSpPr>
          <p:spPr>
            <a:xfrm>
              <a:off x="2054763" y="11000"/>
              <a:ext cx="1598688" cy="6836302"/>
            </a:xfrm>
            <a:custGeom>
              <a:avLst/>
              <a:gdLst>
                <a:gd name="connsiteX0" fmla="*/ 0 w 1775637"/>
                <a:gd name="connsiteY0" fmla="*/ 0 h 7740502"/>
                <a:gd name="connsiteX1" fmla="*/ 372140 w 1775637"/>
                <a:gd name="connsiteY1" fmla="*/ 1541721 h 7740502"/>
                <a:gd name="connsiteX2" fmla="*/ 1116419 w 1775637"/>
                <a:gd name="connsiteY2" fmla="*/ 2923953 h 7740502"/>
                <a:gd name="connsiteX3" fmla="*/ 1531089 w 1775637"/>
                <a:gd name="connsiteY3" fmla="*/ 5316279 h 7740502"/>
                <a:gd name="connsiteX4" fmla="*/ 1775637 w 1775637"/>
                <a:gd name="connsiteY4" fmla="*/ 7740502 h 7740502"/>
                <a:gd name="connsiteX0" fmla="*/ 0 w 1623237"/>
                <a:gd name="connsiteY0" fmla="*/ 0 h 7083277"/>
                <a:gd name="connsiteX1" fmla="*/ 219740 w 1623237"/>
                <a:gd name="connsiteY1" fmla="*/ 884496 h 7083277"/>
                <a:gd name="connsiteX2" fmla="*/ 964019 w 1623237"/>
                <a:gd name="connsiteY2" fmla="*/ 2266728 h 7083277"/>
                <a:gd name="connsiteX3" fmla="*/ 1378689 w 1623237"/>
                <a:gd name="connsiteY3" fmla="*/ 4659054 h 7083277"/>
                <a:gd name="connsiteX4" fmla="*/ 1623237 w 1623237"/>
                <a:gd name="connsiteY4" fmla="*/ 7083277 h 7083277"/>
                <a:gd name="connsiteX0" fmla="*/ 0 w 1604187"/>
                <a:gd name="connsiteY0" fmla="*/ 0 h 6883252"/>
                <a:gd name="connsiteX1" fmla="*/ 219740 w 1604187"/>
                <a:gd name="connsiteY1" fmla="*/ 884496 h 6883252"/>
                <a:gd name="connsiteX2" fmla="*/ 964019 w 1604187"/>
                <a:gd name="connsiteY2" fmla="*/ 2266728 h 6883252"/>
                <a:gd name="connsiteX3" fmla="*/ 1378689 w 1604187"/>
                <a:gd name="connsiteY3" fmla="*/ 4659054 h 6883252"/>
                <a:gd name="connsiteX4" fmla="*/ 1604187 w 1604187"/>
                <a:gd name="connsiteY4" fmla="*/ 6883252 h 688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187" h="6883252">
                  <a:moveTo>
                    <a:pt x="0" y="0"/>
                  </a:moveTo>
                  <a:cubicBezTo>
                    <a:pt x="93035" y="527198"/>
                    <a:pt x="59070" y="506708"/>
                    <a:pt x="219740" y="884496"/>
                  </a:cubicBezTo>
                  <a:cubicBezTo>
                    <a:pt x="380410" y="1262284"/>
                    <a:pt x="770861" y="1637635"/>
                    <a:pt x="964019" y="2266728"/>
                  </a:cubicBezTo>
                  <a:cubicBezTo>
                    <a:pt x="1157177" y="2895821"/>
                    <a:pt x="1271994" y="3889633"/>
                    <a:pt x="1378689" y="4659054"/>
                  </a:cubicBezTo>
                  <a:cubicBezTo>
                    <a:pt x="1485384" y="5428475"/>
                    <a:pt x="1536848" y="6072519"/>
                    <a:pt x="1604187" y="6883252"/>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0" name="Freeform 139"/>
            <p:cNvSpPr/>
            <p:nvPr userDrawn="1"/>
          </p:nvSpPr>
          <p:spPr>
            <a:xfrm>
              <a:off x="1530648" y="12761"/>
              <a:ext cx="6412459" cy="6839249"/>
            </a:xfrm>
            <a:custGeom>
              <a:avLst/>
              <a:gdLst>
                <a:gd name="connsiteX0" fmla="*/ 103896 w 6504696"/>
                <a:gd name="connsiteY0" fmla="*/ 7793665 h 7812729"/>
                <a:gd name="connsiteX1" fmla="*/ 103896 w 6504696"/>
                <a:gd name="connsiteY1" fmla="*/ 7740502 h 7812729"/>
                <a:gd name="connsiteX2" fmla="*/ 146427 w 6504696"/>
                <a:gd name="connsiteY2" fmla="*/ 7208874 h 7812729"/>
                <a:gd name="connsiteX3" fmla="*/ 1943329 w 6504696"/>
                <a:gd name="connsiteY3" fmla="*/ 5316279 h 7812729"/>
                <a:gd name="connsiteX4" fmla="*/ 5505236 w 6504696"/>
                <a:gd name="connsiteY4" fmla="*/ 3253563 h 7812729"/>
                <a:gd name="connsiteX5" fmla="*/ 6504696 w 6504696"/>
                <a:gd name="connsiteY5" fmla="*/ 0 h 7812729"/>
                <a:gd name="connsiteX0" fmla="*/ 115049 w 6515849"/>
                <a:gd name="connsiteY0" fmla="*/ 7793665 h 7797291"/>
                <a:gd name="connsiteX1" fmla="*/ 86474 w 6515849"/>
                <a:gd name="connsiteY1" fmla="*/ 7635727 h 7797291"/>
                <a:gd name="connsiteX2" fmla="*/ 157580 w 6515849"/>
                <a:gd name="connsiteY2" fmla="*/ 7208874 h 7797291"/>
                <a:gd name="connsiteX3" fmla="*/ 1954482 w 6515849"/>
                <a:gd name="connsiteY3" fmla="*/ 5316279 h 7797291"/>
                <a:gd name="connsiteX4" fmla="*/ 5516389 w 6515849"/>
                <a:gd name="connsiteY4" fmla="*/ 3253563 h 7797291"/>
                <a:gd name="connsiteX5" fmla="*/ 6515849 w 6515849"/>
                <a:gd name="connsiteY5" fmla="*/ 0 h 7797291"/>
                <a:gd name="connsiteX0" fmla="*/ 414718 w 6529768"/>
                <a:gd name="connsiteY0" fmla="*/ 7765090 h 7769763"/>
                <a:gd name="connsiteX1" fmla="*/ 100393 w 6529768"/>
                <a:gd name="connsiteY1" fmla="*/ 7635727 h 7769763"/>
                <a:gd name="connsiteX2" fmla="*/ 171499 w 6529768"/>
                <a:gd name="connsiteY2" fmla="*/ 7208874 h 7769763"/>
                <a:gd name="connsiteX3" fmla="*/ 1968401 w 6529768"/>
                <a:gd name="connsiteY3" fmla="*/ 5316279 h 7769763"/>
                <a:gd name="connsiteX4" fmla="*/ 5530308 w 6529768"/>
                <a:gd name="connsiteY4" fmla="*/ 3253563 h 7769763"/>
                <a:gd name="connsiteX5" fmla="*/ 6529768 w 6529768"/>
                <a:gd name="connsiteY5" fmla="*/ 0 h 7769763"/>
                <a:gd name="connsiteX0" fmla="*/ 100393 w 6529768"/>
                <a:gd name="connsiteY0" fmla="*/ 7635727 h 7635727"/>
                <a:gd name="connsiteX1" fmla="*/ 171499 w 6529768"/>
                <a:gd name="connsiteY1" fmla="*/ 7208874 h 7635727"/>
                <a:gd name="connsiteX2" fmla="*/ 1968401 w 6529768"/>
                <a:gd name="connsiteY2" fmla="*/ 5316279 h 7635727"/>
                <a:gd name="connsiteX3" fmla="*/ 5530308 w 6529768"/>
                <a:gd name="connsiteY3" fmla="*/ 3253563 h 7635727"/>
                <a:gd name="connsiteX4" fmla="*/ 6529768 w 6529768"/>
                <a:gd name="connsiteY4" fmla="*/ 0 h 7635727"/>
                <a:gd name="connsiteX0" fmla="*/ 100393 w 6434518"/>
                <a:gd name="connsiteY0" fmla="*/ 6902302 h 6902302"/>
                <a:gd name="connsiteX1" fmla="*/ 171499 w 6434518"/>
                <a:gd name="connsiteY1" fmla="*/ 6475449 h 6902302"/>
                <a:gd name="connsiteX2" fmla="*/ 1968401 w 6434518"/>
                <a:gd name="connsiteY2" fmla="*/ 4582854 h 6902302"/>
                <a:gd name="connsiteX3" fmla="*/ 5530308 w 6434518"/>
                <a:gd name="connsiteY3" fmla="*/ 2520138 h 6902302"/>
                <a:gd name="connsiteX4" fmla="*/ 6434518 w 6434518"/>
                <a:gd name="connsiteY4" fmla="*/ 0 h 690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4518" h="6902302">
                  <a:moveTo>
                    <a:pt x="100393" y="6902302"/>
                  </a:moveTo>
                  <a:cubicBezTo>
                    <a:pt x="59857" y="6809599"/>
                    <a:pt x="-139836" y="6862024"/>
                    <a:pt x="171499" y="6475449"/>
                  </a:cubicBezTo>
                  <a:cubicBezTo>
                    <a:pt x="482834" y="6088874"/>
                    <a:pt x="1075266" y="5242072"/>
                    <a:pt x="1968401" y="4582854"/>
                  </a:cubicBezTo>
                  <a:cubicBezTo>
                    <a:pt x="2861536" y="3923636"/>
                    <a:pt x="4785955" y="3283947"/>
                    <a:pt x="5530308" y="2520138"/>
                  </a:cubicBezTo>
                  <a:cubicBezTo>
                    <a:pt x="6274661" y="1756329"/>
                    <a:pt x="6314902" y="1183758"/>
                    <a:pt x="6434518"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1" name="Freeform 140"/>
            <p:cNvSpPr/>
            <p:nvPr userDrawn="1"/>
          </p:nvSpPr>
          <p:spPr>
            <a:xfrm>
              <a:off x="3004880" y="9900"/>
              <a:ext cx="649453" cy="2241808"/>
            </a:xfrm>
            <a:custGeom>
              <a:avLst/>
              <a:gdLst>
                <a:gd name="connsiteX0" fmla="*/ 861237 w 861237"/>
                <a:gd name="connsiteY0" fmla="*/ 0 h 2923954"/>
                <a:gd name="connsiteX1" fmla="*/ 372140 w 861237"/>
                <a:gd name="connsiteY1" fmla="*/ 1541721 h 2923954"/>
                <a:gd name="connsiteX2" fmla="*/ 0 w 861237"/>
                <a:gd name="connsiteY2" fmla="*/ 2923954 h 2923954"/>
                <a:gd name="connsiteX0" fmla="*/ 651687 w 651687"/>
                <a:gd name="connsiteY0" fmla="*/ 0 h 2257204"/>
                <a:gd name="connsiteX1" fmla="*/ 372140 w 651687"/>
                <a:gd name="connsiteY1" fmla="*/ 874971 h 2257204"/>
                <a:gd name="connsiteX2" fmla="*/ 0 w 651687"/>
                <a:gd name="connsiteY2" fmla="*/ 2257204 h 2257204"/>
              </a:gdLst>
              <a:ahLst/>
              <a:cxnLst>
                <a:cxn ang="0">
                  <a:pos x="connsiteX0" y="connsiteY0"/>
                </a:cxn>
                <a:cxn ang="0">
                  <a:pos x="connsiteX1" y="connsiteY1"/>
                </a:cxn>
                <a:cxn ang="0">
                  <a:pos x="connsiteX2" y="connsiteY2"/>
                </a:cxn>
              </a:cxnLst>
              <a:rect l="l" t="t" r="r" b="b"/>
              <a:pathLst>
                <a:path w="651687" h="2257204">
                  <a:moveTo>
                    <a:pt x="651687" y="0"/>
                  </a:moveTo>
                  <a:cubicBezTo>
                    <a:pt x="478908" y="527197"/>
                    <a:pt x="480754" y="498770"/>
                    <a:pt x="372140" y="874971"/>
                  </a:cubicBezTo>
                  <a:cubicBezTo>
                    <a:pt x="263526" y="1251172"/>
                    <a:pt x="114300" y="1809750"/>
                    <a:pt x="0" y="2257204"/>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2" name="Freeform 141"/>
            <p:cNvSpPr/>
            <p:nvPr userDrawn="1"/>
          </p:nvSpPr>
          <p:spPr>
            <a:xfrm>
              <a:off x="1" y="4172753"/>
              <a:ext cx="9140006" cy="676595"/>
            </a:xfrm>
            <a:custGeom>
              <a:avLst/>
              <a:gdLst>
                <a:gd name="connsiteX0" fmla="*/ 0 w 10037135"/>
                <a:gd name="connsiteY0" fmla="*/ 276447 h 975668"/>
                <a:gd name="connsiteX1" fmla="*/ 1382232 w 10037135"/>
                <a:gd name="connsiteY1" fmla="*/ 350875 h 975668"/>
                <a:gd name="connsiteX2" fmla="*/ 4019107 w 10037135"/>
                <a:gd name="connsiteY2" fmla="*/ 616689 h 975668"/>
                <a:gd name="connsiteX3" fmla="*/ 6836735 w 10037135"/>
                <a:gd name="connsiteY3" fmla="*/ 861238 h 975668"/>
                <a:gd name="connsiteX4" fmla="*/ 7602279 w 10037135"/>
                <a:gd name="connsiteY4" fmla="*/ 914400 h 975668"/>
                <a:gd name="connsiteX5" fmla="*/ 10037135 w 10037135"/>
                <a:gd name="connsiteY5" fmla="*/ 0 h 975668"/>
                <a:gd name="connsiteX0" fmla="*/ 0 w 10037135"/>
                <a:gd name="connsiteY0" fmla="*/ 276447 h 878348"/>
                <a:gd name="connsiteX1" fmla="*/ 1382232 w 10037135"/>
                <a:gd name="connsiteY1" fmla="*/ 350875 h 878348"/>
                <a:gd name="connsiteX2" fmla="*/ 4019107 w 10037135"/>
                <a:gd name="connsiteY2" fmla="*/ 616689 h 878348"/>
                <a:gd name="connsiteX3" fmla="*/ 6836735 w 10037135"/>
                <a:gd name="connsiteY3" fmla="*/ 861238 h 878348"/>
                <a:gd name="connsiteX4" fmla="*/ 8107104 w 10037135"/>
                <a:gd name="connsiteY4" fmla="*/ 762000 h 878348"/>
                <a:gd name="connsiteX5" fmla="*/ 10037135 w 10037135"/>
                <a:gd name="connsiteY5" fmla="*/ 0 h 878348"/>
                <a:gd name="connsiteX0" fmla="*/ 0 w 9570410"/>
                <a:gd name="connsiteY0" fmla="*/ 85947 h 681242"/>
                <a:gd name="connsiteX1" fmla="*/ 1382232 w 9570410"/>
                <a:gd name="connsiteY1" fmla="*/ 160375 h 681242"/>
                <a:gd name="connsiteX2" fmla="*/ 4019107 w 9570410"/>
                <a:gd name="connsiteY2" fmla="*/ 426189 h 681242"/>
                <a:gd name="connsiteX3" fmla="*/ 6836735 w 9570410"/>
                <a:gd name="connsiteY3" fmla="*/ 670738 h 681242"/>
                <a:gd name="connsiteX4" fmla="*/ 8107104 w 9570410"/>
                <a:gd name="connsiteY4" fmla="*/ 571500 h 681242"/>
                <a:gd name="connsiteX5" fmla="*/ 9570410 w 9570410"/>
                <a:gd name="connsiteY5" fmla="*/ 0 h 681242"/>
                <a:gd name="connsiteX0" fmla="*/ 0 w 9151310"/>
                <a:gd name="connsiteY0" fmla="*/ 95472 h 681242"/>
                <a:gd name="connsiteX1" fmla="*/ 963132 w 9151310"/>
                <a:gd name="connsiteY1" fmla="*/ 160375 h 681242"/>
                <a:gd name="connsiteX2" fmla="*/ 3600007 w 9151310"/>
                <a:gd name="connsiteY2" fmla="*/ 426189 h 681242"/>
                <a:gd name="connsiteX3" fmla="*/ 6417635 w 9151310"/>
                <a:gd name="connsiteY3" fmla="*/ 670738 h 681242"/>
                <a:gd name="connsiteX4" fmla="*/ 7688004 w 9151310"/>
                <a:gd name="connsiteY4" fmla="*/ 571500 h 681242"/>
                <a:gd name="connsiteX5" fmla="*/ 9151310 w 9151310"/>
                <a:gd name="connsiteY5" fmla="*/ 0 h 68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310" h="681242">
                  <a:moveTo>
                    <a:pt x="0" y="95472"/>
                  </a:moveTo>
                  <a:cubicBezTo>
                    <a:pt x="356190" y="104332"/>
                    <a:pt x="363131" y="105256"/>
                    <a:pt x="963132" y="160375"/>
                  </a:cubicBezTo>
                  <a:lnTo>
                    <a:pt x="3600007" y="426189"/>
                  </a:lnTo>
                  <a:cubicBezTo>
                    <a:pt x="4539216" y="507705"/>
                    <a:pt x="5736302" y="646520"/>
                    <a:pt x="6417635" y="670738"/>
                  </a:cubicBezTo>
                  <a:cubicBezTo>
                    <a:pt x="7098968" y="694956"/>
                    <a:pt x="7232392" y="683290"/>
                    <a:pt x="7688004" y="571500"/>
                  </a:cubicBezTo>
                  <a:cubicBezTo>
                    <a:pt x="8143617" y="459710"/>
                    <a:pt x="8200582" y="385430"/>
                    <a:pt x="915131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3" name="Freeform 142"/>
            <p:cNvSpPr/>
            <p:nvPr userDrawn="1"/>
          </p:nvSpPr>
          <p:spPr>
            <a:xfrm>
              <a:off x="5784138" y="3993"/>
              <a:ext cx="1318533" cy="4951084"/>
            </a:xfrm>
            <a:custGeom>
              <a:avLst/>
              <a:gdLst>
                <a:gd name="connsiteX0" fmla="*/ 0 w 1609874"/>
                <a:gd name="connsiteY0" fmla="*/ 0 h 5411972"/>
                <a:gd name="connsiteX1" fmla="*/ 1499190 w 1609874"/>
                <a:gd name="connsiteY1" fmla="*/ 2955851 h 5411972"/>
                <a:gd name="connsiteX2" fmla="*/ 1541721 w 1609874"/>
                <a:gd name="connsiteY2" fmla="*/ 5411972 h 5411972"/>
                <a:gd name="connsiteX0" fmla="*/ 1 w 1570707"/>
                <a:gd name="connsiteY0" fmla="*/ 0 h 5411972"/>
                <a:gd name="connsiteX1" fmla="*/ 528970 w 1570707"/>
                <a:gd name="connsiteY1" fmla="*/ 927690 h 5411972"/>
                <a:gd name="connsiteX2" fmla="*/ 1499191 w 1570707"/>
                <a:gd name="connsiteY2" fmla="*/ 2955851 h 5411972"/>
                <a:gd name="connsiteX3" fmla="*/ 1541722 w 1570707"/>
                <a:gd name="connsiteY3" fmla="*/ 5411972 h 5411972"/>
                <a:gd name="connsiteX0" fmla="*/ 13 w 1323069"/>
                <a:gd name="connsiteY0" fmla="*/ 0 h 4964297"/>
                <a:gd name="connsiteX1" fmla="*/ 281332 w 1323069"/>
                <a:gd name="connsiteY1" fmla="*/ 480015 h 4964297"/>
                <a:gd name="connsiteX2" fmla="*/ 1251553 w 1323069"/>
                <a:gd name="connsiteY2" fmla="*/ 2508176 h 4964297"/>
                <a:gd name="connsiteX3" fmla="*/ 1294084 w 1323069"/>
                <a:gd name="connsiteY3" fmla="*/ 4964297 h 4964297"/>
              </a:gdLst>
              <a:ahLst/>
              <a:cxnLst>
                <a:cxn ang="0">
                  <a:pos x="connsiteX0" y="connsiteY0"/>
                </a:cxn>
                <a:cxn ang="0">
                  <a:pos x="connsiteX1" y="connsiteY1"/>
                </a:cxn>
                <a:cxn ang="0">
                  <a:pos x="connsiteX2" y="connsiteY2"/>
                </a:cxn>
                <a:cxn ang="0">
                  <a:pos x="connsiteX3" y="connsiteY3"/>
                </a:cxn>
              </a:cxnLst>
              <a:rect l="l" t="t" r="r" b="b"/>
              <a:pathLst>
                <a:path w="1323069" h="4964297">
                  <a:moveTo>
                    <a:pt x="13" y="0"/>
                  </a:moveTo>
                  <a:cubicBezTo>
                    <a:pt x="-725" y="6977"/>
                    <a:pt x="31467" y="-12627"/>
                    <a:pt x="281332" y="480015"/>
                  </a:cubicBezTo>
                  <a:cubicBezTo>
                    <a:pt x="531197" y="972657"/>
                    <a:pt x="1082761" y="1760796"/>
                    <a:pt x="1251553" y="2508176"/>
                  </a:cubicBezTo>
                  <a:cubicBezTo>
                    <a:pt x="1420345" y="3255556"/>
                    <a:pt x="1228517" y="4503553"/>
                    <a:pt x="1294084" y="4964297"/>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4" name="Freeform 143"/>
            <p:cNvSpPr/>
            <p:nvPr userDrawn="1"/>
          </p:nvSpPr>
          <p:spPr>
            <a:xfrm>
              <a:off x="7073786" y="4841116"/>
              <a:ext cx="2043906" cy="2010894"/>
            </a:xfrm>
            <a:custGeom>
              <a:avLst/>
              <a:gdLst>
                <a:gd name="connsiteX0" fmla="*/ 595423 w 2180867"/>
                <a:gd name="connsiteY0" fmla="*/ 2243469 h 2243469"/>
                <a:gd name="connsiteX1" fmla="*/ 1818167 w 2180867"/>
                <a:gd name="connsiteY1" fmla="*/ 1935125 h 2243469"/>
                <a:gd name="connsiteX2" fmla="*/ 2179674 w 2180867"/>
                <a:gd name="connsiteY2" fmla="*/ 1201479 h 2243469"/>
                <a:gd name="connsiteX3" fmla="*/ 1733106 w 2180867"/>
                <a:gd name="connsiteY3" fmla="*/ 776176 h 2243469"/>
                <a:gd name="connsiteX4" fmla="*/ 0 w 2180867"/>
                <a:gd name="connsiteY4" fmla="*/ 0 h 2243469"/>
                <a:gd name="connsiteX0" fmla="*/ 595423 w 2051261"/>
                <a:gd name="connsiteY0" fmla="*/ 2243469 h 2243469"/>
                <a:gd name="connsiteX1" fmla="*/ 1818167 w 2051261"/>
                <a:gd name="connsiteY1" fmla="*/ 1935125 h 2243469"/>
                <a:gd name="connsiteX2" fmla="*/ 2046324 w 2051261"/>
                <a:gd name="connsiteY2" fmla="*/ 1211004 h 2243469"/>
                <a:gd name="connsiteX3" fmla="*/ 1733106 w 2051261"/>
                <a:gd name="connsiteY3" fmla="*/ 776176 h 2243469"/>
                <a:gd name="connsiteX4" fmla="*/ 0 w 2051261"/>
                <a:gd name="connsiteY4" fmla="*/ 0 h 2243469"/>
                <a:gd name="connsiteX0" fmla="*/ 1818167 w 2051261"/>
                <a:gd name="connsiteY0" fmla="*/ 1935125 h 1935125"/>
                <a:gd name="connsiteX1" fmla="*/ 2046324 w 2051261"/>
                <a:gd name="connsiteY1" fmla="*/ 1211004 h 1935125"/>
                <a:gd name="connsiteX2" fmla="*/ 1733106 w 2051261"/>
                <a:gd name="connsiteY2" fmla="*/ 776176 h 1935125"/>
                <a:gd name="connsiteX3" fmla="*/ 0 w 2051261"/>
                <a:gd name="connsiteY3" fmla="*/ 0 h 1935125"/>
                <a:gd name="connsiteX0" fmla="*/ 1541942 w 2058951"/>
                <a:gd name="connsiteY0" fmla="*/ 1973225 h 1973225"/>
                <a:gd name="connsiteX1" fmla="*/ 2046324 w 2058951"/>
                <a:gd name="connsiteY1" fmla="*/ 1211004 h 1973225"/>
                <a:gd name="connsiteX2" fmla="*/ 1733106 w 2058951"/>
                <a:gd name="connsiteY2" fmla="*/ 776176 h 1973225"/>
                <a:gd name="connsiteX3" fmla="*/ 0 w 2058951"/>
                <a:gd name="connsiteY3" fmla="*/ 0 h 1973225"/>
                <a:gd name="connsiteX0" fmla="*/ 1541942 w 2058951"/>
                <a:gd name="connsiteY0" fmla="*/ 1973225 h 1973225"/>
                <a:gd name="connsiteX1" fmla="*/ 2046324 w 2058951"/>
                <a:gd name="connsiteY1" fmla="*/ 1211004 h 1973225"/>
                <a:gd name="connsiteX2" fmla="*/ 1733106 w 2058951"/>
                <a:gd name="connsiteY2" fmla="*/ 776176 h 1973225"/>
                <a:gd name="connsiteX3" fmla="*/ 0 w 2058951"/>
                <a:gd name="connsiteY3" fmla="*/ 0 h 1973225"/>
                <a:gd name="connsiteX0" fmla="*/ 1541942 w 2055119"/>
                <a:gd name="connsiteY0" fmla="*/ 1973225 h 1973225"/>
                <a:gd name="connsiteX1" fmla="*/ 2046324 w 2055119"/>
                <a:gd name="connsiteY1" fmla="*/ 1211004 h 1973225"/>
                <a:gd name="connsiteX2" fmla="*/ 1733106 w 2055119"/>
                <a:gd name="connsiteY2" fmla="*/ 776176 h 1973225"/>
                <a:gd name="connsiteX3" fmla="*/ 0 w 2055119"/>
                <a:gd name="connsiteY3" fmla="*/ 0 h 1973225"/>
                <a:gd name="connsiteX0" fmla="*/ 1541942 w 2050937"/>
                <a:gd name="connsiteY0" fmla="*/ 1973225 h 1973225"/>
                <a:gd name="connsiteX1" fmla="*/ 2046324 w 2050937"/>
                <a:gd name="connsiteY1" fmla="*/ 1211004 h 1973225"/>
                <a:gd name="connsiteX2" fmla="*/ 1733106 w 2050937"/>
                <a:gd name="connsiteY2" fmla="*/ 776176 h 1973225"/>
                <a:gd name="connsiteX3" fmla="*/ 0 w 2050937"/>
                <a:gd name="connsiteY3" fmla="*/ 0 h 1973225"/>
              </a:gdLst>
              <a:ahLst/>
              <a:cxnLst>
                <a:cxn ang="0">
                  <a:pos x="connsiteX0" y="connsiteY0"/>
                </a:cxn>
                <a:cxn ang="0">
                  <a:pos x="connsiteX1" y="connsiteY1"/>
                </a:cxn>
                <a:cxn ang="0">
                  <a:pos x="connsiteX2" y="connsiteY2"/>
                </a:cxn>
                <a:cxn ang="0">
                  <a:pos x="connsiteX3" y="connsiteY3"/>
                </a:cxn>
              </a:cxnLst>
              <a:rect l="l" t="t" r="r" b="b"/>
              <a:pathLst>
                <a:path w="2050937" h="1973225">
                  <a:moveTo>
                    <a:pt x="1541942" y="1973225"/>
                  </a:moveTo>
                  <a:cubicBezTo>
                    <a:pt x="1964734" y="1877348"/>
                    <a:pt x="2023988" y="1458137"/>
                    <a:pt x="2046324" y="1211004"/>
                  </a:cubicBezTo>
                  <a:cubicBezTo>
                    <a:pt x="2068660" y="963871"/>
                    <a:pt x="2017010" y="1082785"/>
                    <a:pt x="1733106" y="776176"/>
                  </a:cubicBezTo>
                  <a:cubicBezTo>
                    <a:pt x="1449202" y="469567"/>
                    <a:pt x="684913" y="287965"/>
                    <a:pt x="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5" name="Freeform 144"/>
            <p:cNvSpPr/>
            <p:nvPr userDrawn="1"/>
          </p:nvSpPr>
          <p:spPr>
            <a:xfrm>
              <a:off x="4279945" y="1"/>
              <a:ext cx="4552645" cy="6856002"/>
            </a:xfrm>
            <a:custGeom>
              <a:avLst/>
              <a:gdLst>
                <a:gd name="connsiteX0" fmla="*/ 0 w 5115378"/>
                <a:gd name="connsiteY0" fmla="*/ 7931889 h 7931889"/>
                <a:gd name="connsiteX1" fmla="*/ 1626782 w 5115378"/>
                <a:gd name="connsiteY1" fmla="*/ 7176977 h 7931889"/>
                <a:gd name="connsiteX2" fmla="*/ 3391786 w 5115378"/>
                <a:gd name="connsiteY2" fmla="*/ 5645889 h 7931889"/>
                <a:gd name="connsiteX3" fmla="*/ 5082363 w 5115378"/>
                <a:gd name="connsiteY3" fmla="*/ 2870791 h 7931889"/>
                <a:gd name="connsiteX4" fmla="*/ 4348717 w 5115378"/>
                <a:gd name="connsiteY4" fmla="*/ 0 h 7931889"/>
                <a:gd name="connsiteX0" fmla="*/ 0 w 4505778"/>
                <a:gd name="connsiteY0" fmla="*/ 7646139 h 7646139"/>
                <a:gd name="connsiteX1" fmla="*/ 1017182 w 4505778"/>
                <a:gd name="connsiteY1" fmla="*/ 7176977 h 7646139"/>
                <a:gd name="connsiteX2" fmla="*/ 2782186 w 4505778"/>
                <a:gd name="connsiteY2" fmla="*/ 5645889 h 7646139"/>
                <a:gd name="connsiteX3" fmla="*/ 4472763 w 4505778"/>
                <a:gd name="connsiteY3" fmla="*/ 2870791 h 7646139"/>
                <a:gd name="connsiteX4" fmla="*/ 3739117 w 4505778"/>
                <a:gd name="connsiteY4" fmla="*/ 0 h 7646139"/>
                <a:gd name="connsiteX0" fmla="*/ 0 w 4568306"/>
                <a:gd name="connsiteY0" fmla="*/ 6884139 h 6884139"/>
                <a:gd name="connsiteX1" fmla="*/ 1017182 w 4568306"/>
                <a:gd name="connsiteY1" fmla="*/ 6414977 h 6884139"/>
                <a:gd name="connsiteX2" fmla="*/ 2782186 w 4568306"/>
                <a:gd name="connsiteY2" fmla="*/ 4883889 h 6884139"/>
                <a:gd name="connsiteX3" fmla="*/ 4472763 w 4568306"/>
                <a:gd name="connsiteY3" fmla="*/ 2108791 h 6884139"/>
                <a:gd name="connsiteX4" fmla="*/ 4082017 w 4568306"/>
                <a:gd name="connsiteY4" fmla="*/ 0 h 68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306" h="6884139">
                  <a:moveTo>
                    <a:pt x="0" y="6884139"/>
                  </a:moveTo>
                  <a:cubicBezTo>
                    <a:pt x="530742" y="6697183"/>
                    <a:pt x="553484" y="6748352"/>
                    <a:pt x="1017182" y="6414977"/>
                  </a:cubicBezTo>
                  <a:cubicBezTo>
                    <a:pt x="1480880" y="6081602"/>
                    <a:pt x="2206256" y="5601587"/>
                    <a:pt x="2782186" y="4883889"/>
                  </a:cubicBezTo>
                  <a:cubicBezTo>
                    <a:pt x="3358116" y="4166191"/>
                    <a:pt x="4256125" y="2922773"/>
                    <a:pt x="4472763" y="2108791"/>
                  </a:cubicBezTo>
                  <a:cubicBezTo>
                    <a:pt x="4689402" y="1294810"/>
                    <a:pt x="4528584" y="964905"/>
                    <a:pt x="4082017"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6" name="Freeform 145"/>
            <p:cNvSpPr/>
            <p:nvPr userDrawn="1"/>
          </p:nvSpPr>
          <p:spPr>
            <a:xfrm>
              <a:off x="7105575" y="4933956"/>
              <a:ext cx="610942" cy="1922047"/>
            </a:xfrm>
            <a:custGeom>
              <a:avLst/>
              <a:gdLst>
                <a:gd name="connsiteX0" fmla="*/ 510363 w 611131"/>
                <a:gd name="connsiteY0" fmla="*/ 2222204 h 2273871"/>
                <a:gd name="connsiteX1" fmla="*/ 510363 w 611131"/>
                <a:gd name="connsiteY1" fmla="*/ 2147776 h 2273871"/>
                <a:gd name="connsiteX2" fmla="*/ 584791 w 611131"/>
                <a:gd name="connsiteY2" fmla="*/ 1127051 h 2273871"/>
                <a:gd name="connsiteX3" fmla="*/ 0 w 611131"/>
                <a:gd name="connsiteY3" fmla="*/ 0 h 2273871"/>
                <a:gd name="connsiteX0" fmla="*/ 510363 w 613044"/>
                <a:gd name="connsiteY0" fmla="*/ 2222204 h 2231076"/>
                <a:gd name="connsiteX1" fmla="*/ 519888 w 613044"/>
                <a:gd name="connsiteY1" fmla="*/ 1890601 h 2231076"/>
                <a:gd name="connsiteX2" fmla="*/ 584791 w 613044"/>
                <a:gd name="connsiteY2" fmla="*/ 1127051 h 2231076"/>
                <a:gd name="connsiteX3" fmla="*/ 0 w 613044"/>
                <a:gd name="connsiteY3" fmla="*/ 0 h 2231076"/>
                <a:gd name="connsiteX0" fmla="*/ 519888 w 613044"/>
                <a:gd name="connsiteY0" fmla="*/ 1890601 h 1890601"/>
                <a:gd name="connsiteX1" fmla="*/ 584791 w 613044"/>
                <a:gd name="connsiteY1" fmla="*/ 1127051 h 1890601"/>
                <a:gd name="connsiteX2" fmla="*/ 0 w 613044"/>
                <a:gd name="connsiteY2" fmla="*/ 0 h 1890601"/>
              </a:gdLst>
              <a:ahLst/>
              <a:cxnLst>
                <a:cxn ang="0">
                  <a:pos x="connsiteX0" y="connsiteY0"/>
                </a:cxn>
                <a:cxn ang="0">
                  <a:pos x="connsiteX1" y="connsiteY1"/>
                </a:cxn>
                <a:cxn ang="0">
                  <a:pos x="connsiteX2" y="connsiteY2"/>
                </a:cxn>
              </a:cxnLst>
              <a:rect l="l" t="t" r="r" b="b"/>
              <a:pathLst>
                <a:path w="613044" h="1890601">
                  <a:moveTo>
                    <a:pt x="519888" y="1890601"/>
                  </a:moveTo>
                  <a:cubicBezTo>
                    <a:pt x="532293" y="1708076"/>
                    <a:pt x="671439" y="1442151"/>
                    <a:pt x="584791" y="1127051"/>
                  </a:cubicBezTo>
                  <a:cubicBezTo>
                    <a:pt x="498143" y="811951"/>
                    <a:pt x="249865" y="384544"/>
                    <a:pt x="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7" name="Freeform 146"/>
            <p:cNvSpPr/>
            <p:nvPr userDrawn="1"/>
          </p:nvSpPr>
          <p:spPr>
            <a:xfrm>
              <a:off x="142286" y="3740"/>
              <a:ext cx="106278" cy="1593245"/>
            </a:xfrm>
            <a:custGeom>
              <a:avLst/>
              <a:gdLst>
                <a:gd name="connsiteX0" fmla="*/ 512850 w 512850"/>
                <a:gd name="connsiteY0" fmla="*/ 0 h 2690037"/>
                <a:gd name="connsiteX1" fmla="*/ 45017 w 512850"/>
                <a:gd name="connsiteY1" fmla="*/ 1127051 h 2690037"/>
                <a:gd name="connsiteX2" fmla="*/ 45017 w 512850"/>
                <a:gd name="connsiteY2" fmla="*/ 2690037 h 2690037"/>
                <a:gd name="connsiteX0" fmla="*/ 355814 w 355815"/>
                <a:gd name="connsiteY0" fmla="*/ 0 h 2000950"/>
                <a:gd name="connsiteX1" fmla="*/ 34889 w 355815"/>
                <a:gd name="connsiteY1" fmla="*/ 437964 h 2000950"/>
                <a:gd name="connsiteX2" fmla="*/ 34889 w 355815"/>
                <a:gd name="connsiteY2" fmla="*/ 2000950 h 2000950"/>
                <a:gd name="connsiteX0" fmla="*/ 339751 w 339751"/>
                <a:gd name="connsiteY0" fmla="*/ 0 h 2000950"/>
                <a:gd name="connsiteX1" fmla="*/ 58892 w 339751"/>
                <a:gd name="connsiteY1" fmla="*/ 972600 h 2000950"/>
                <a:gd name="connsiteX2" fmla="*/ 18826 w 339751"/>
                <a:gd name="connsiteY2" fmla="*/ 2000950 h 2000950"/>
                <a:gd name="connsiteX0" fmla="*/ 331736 w 331736"/>
                <a:gd name="connsiteY0" fmla="*/ 0 h 2000950"/>
                <a:gd name="connsiteX1" fmla="*/ 50877 w 331736"/>
                <a:gd name="connsiteY1" fmla="*/ 972600 h 2000950"/>
                <a:gd name="connsiteX2" fmla="*/ 10811 w 331736"/>
                <a:gd name="connsiteY2" fmla="*/ 2000950 h 2000950"/>
                <a:gd name="connsiteX0" fmla="*/ 342570 w 342570"/>
                <a:gd name="connsiteY0" fmla="*/ 0 h 2000950"/>
                <a:gd name="connsiteX1" fmla="*/ 8291 w 342570"/>
                <a:gd name="connsiteY1" fmla="*/ 972600 h 2000950"/>
                <a:gd name="connsiteX2" fmla="*/ 21645 w 342570"/>
                <a:gd name="connsiteY2" fmla="*/ 2000950 h 2000950"/>
                <a:gd name="connsiteX0" fmla="*/ 358170 w 358170"/>
                <a:gd name="connsiteY0" fmla="*/ 0 h 2000950"/>
                <a:gd name="connsiteX1" fmla="*/ 23891 w 358170"/>
                <a:gd name="connsiteY1" fmla="*/ 972600 h 2000950"/>
                <a:gd name="connsiteX2" fmla="*/ 37245 w 358170"/>
                <a:gd name="connsiteY2" fmla="*/ 2000950 h 2000950"/>
                <a:gd name="connsiteX0" fmla="*/ 149529 w 149530"/>
                <a:gd name="connsiteY0" fmla="*/ 0 h 2000950"/>
                <a:gd name="connsiteX1" fmla="*/ 15579 w 149530"/>
                <a:gd name="connsiteY1" fmla="*/ 972600 h 2000950"/>
                <a:gd name="connsiteX2" fmla="*/ 28933 w 149530"/>
                <a:gd name="connsiteY2" fmla="*/ 2000950 h 2000950"/>
                <a:gd name="connsiteX0" fmla="*/ 149529 w 149529"/>
                <a:gd name="connsiteY0" fmla="*/ 0 h 2000950"/>
                <a:gd name="connsiteX1" fmla="*/ 15579 w 149529"/>
                <a:gd name="connsiteY1" fmla="*/ 972600 h 2000950"/>
                <a:gd name="connsiteX2" fmla="*/ 28933 w 149529"/>
                <a:gd name="connsiteY2" fmla="*/ 2000950 h 2000950"/>
              </a:gdLst>
              <a:ahLst/>
              <a:cxnLst>
                <a:cxn ang="0">
                  <a:pos x="connsiteX0" y="connsiteY0"/>
                </a:cxn>
                <a:cxn ang="0">
                  <a:pos x="connsiteX1" y="connsiteY1"/>
                </a:cxn>
                <a:cxn ang="0">
                  <a:pos x="connsiteX2" y="connsiteY2"/>
                </a:cxn>
              </a:cxnLst>
              <a:rect l="l" t="t" r="r" b="b"/>
              <a:pathLst>
                <a:path w="149529" h="2000950">
                  <a:moveTo>
                    <a:pt x="149529" y="0"/>
                  </a:moveTo>
                  <a:cubicBezTo>
                    <a:pt x="128216" y="434403"/>
                    <a:pt x="35678" y="639108"/>
                    <a:pt x="15579" y="972600"/>
                  </a:cubicBezTo>
                  <a:cubicBezTo>
                    <a:pt x="-4520" y="1306092"/>
                    <a:pt x="-10053" y="1443626"/>
                    <a:pt x="28933" y="200095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8" name="Freeform 147"/>
            <p:cNvSpPr/>
            <p:nvPr userDrawn="1"/>
          </p:nvSpPr>
          <p:spPr>
            <a:xfrm>
              <a:off x="7935161" y="4966737"/>
              <a:ext cx="1204846" cy="1889266"/>
            </a:xfrm>
            <a:custGeom>
              <a:avLst/>
              <a:gdLst>
                <a:gd name="connsiteX0" fmla="*/ 350874 w 2026239"/>
                <a:gd name="connsiteY0" fmla="*/ 0 h 7889358"/>
                <a:gd name="connsiteX1" fmla="*/ 1297172 w 2026239"/>
                <a:gd name="connsiteY1" fmla="*/ 978195 h 7889358"/>
                <a:gd name="connsiteX2" fmla="*/ 1871330 w 2026239"/>
                <a:gd name="connsiteY2" fmla="*/ 1839432 h 7889358"/>
                <a:gd name="connsiteX3" fmla="*/ 1860698 w 2026239"/>
                <a:gd name="connsiteY3" fmla="*/ 4805916 h 7889358"/>
                <a:gd name="connsiteX4" fmla="*/ 0 w 2026239"/>
                <a:gd name="connsiteY4" fmla="*/ 7889358 h 7889358"/>
                <a:gd name="connsiteX0" fmla="*/ 1297172 w 2026239"/>
                <a:gd name="connsiteY0" fmla="*/ 0 h 6911163"/>
                <a:gd name="connsiteX1" fmla="*/ 1871330 w 2026239"/>
                <a:gd name="connsiteY1" fmla="*/ 861237 h 6911163"/>
                <a:gd name="connsiteX2" fmla="*/ 1860698 w 2026239"/>
                <a:gd name="connsiteY2" fmla="*/ 3827721 h 6911163"/>
                <a:gd name="connsiteX3" fmla="*/ 0 w 2026239"/>
                <a:gd name="connsiteY3" fmla="*/ 6911163 h 6911163"/>
                <a:gd name="connsiteX0" fmla="*/ 1871330 w 2026239"/>
                <a:gd name="connsiteY0" fmla="*/ 0 h 6049926"/>
                <a:gd name="connsiteX1" fmla="*/ 1860698 w 2026239"/>
                <a:gd name="connsiteY1" fmla="*/ 2966484 h 6049926"/>
                <a:gd name="connsiteX2" fmla="*/ 0 w 2026239"/>
                <a:gd name="connsiteY2" fmla="*/ 6049926 h 6049926"/>
                <a:gd name="connsiteX0" fmla="*/ 1860698 w 1860698"/>
                <a:gd name="connsiteY0" fmla="*/ 0 h 3083442"/>
                <a:gd name="connsiteX1" fmla="*/ 0 w 1860698"/>
                <a:gd name="connsiteY1" fmla="*/ 3083442 h 3083442"/>
                <a:gd name="connsiteX0" fmla="*/ 1460648 w 1460648"/>
                <a:gd name="connsiteY0" fmla="*/ 0 h 2178567"/>
                <a:gd name="connsiteX1" fmla="*/ 0 w 1460648"/>
                <a:gd name="connsiteY1" fmla="*/ 2178567 h 2178567"/>
                <a:gd name="connsiteX0" fmla="*/ 1212998 w 1212998"/>
                <a:gd name="connsiteY0" fmla="*/ 0 h 1854717"/>
                <a:gd name="connsiteX1" fmla="*/ 0 w 1212998"/>
                <a:gd name="connsiteY1" fmla="*/ 1854717 h 1854717"/>
              </a:gdLst>
              <a:ahLst/>
              <a:cxnLst>
                <a:cxn ang="0">
                  <a:pos x="connsiteX0" y="connsiteY0"/>
                </a:cxn>
                <a:cxn ang="0">
                  <a:pos x="connsiteX1" y="connsiteY1"/>
                </a:cxn>
              </a:cxnLst>
              <a:rect l="l" t="t" r="r" b="b"/>
              <a:pathLst>
                <a:path w="1212998" h="1854717">
                  <a:moveTo>
                    <a:pt x="1212998" y="0"/>
                  </a:moveTo>
                  <a:cubicBezTo>
                    <a:pt x="901110" y="1008321"/>
                    <a:pt x="774405" y="817156"/>
                    <a:pt x="0" y="1854717"/>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9" name="Freeform 148"/>
            <p:cNvSpPr/>
            <p:nvPr userDrawn="1"/>
          </p:nvSpPr>
          <p:spPr>
            <a:xfrm>
              <a:off x="3481705" y="4557094"/>
              <a:ext cx="3400909" cy="2294915"/>
            </a:xfrm>
            <a:custGeom>
              <a:avLst/>
              <a:gdLst>
                <a:gd name="connsiteX0" fmla="*/ 0 w 4231758"/>
                <a:gd name="connsiteY0" fmla="*/ 0 h 2519916"/>
                <a:gd name="connsiteX1" fmla="*/ 1148317 w 4231758"/>
                <a:gd name="connsiteY1" fmla="*/ 1116419 h 2519916"/>
                <a:gd name="connsiteX2" fmla="*/ 1956391 w 4231758"/>
                <a:gd name="connsiteY2" fmla="*/ 1828800 h 2519916"/>
                <a:gd name="connsiteX3" fmla="*/ 4231758 w 4231758"/>
                <a:gd name="connsiteY3" fmla="*/ 2519916 h 2519916"/>
                <a:gd name="connsiteX0" fmla="*/ 0 w 4231758"/>
                <a:gd name="connsiteY0" fmla="*/ 0 h 2519916"/>
                <a:gd name="connsiteX1" fmla="*/ 1091167 w 4231758"/>
                <a:gd name="connsiteY1" fmla="*/ 1144994 h 2519916"/>
                <a:gd name="connsiteX2" fmla="*/ 1956391 w 4231758"/>
                <a:gd name="connsiteY2" fmla="*/ 1828800 h 2519916"/>
                <a:gd name="connsiteX3" fmla="*/ 4231758 w 4231758"/>
                <a:gd name="connsiteY3" fmla="*/ 2519916 h 2519916"/>
                <a:gd name="connsiteX0" fmla="*/ 0 w 4231758"/>
                <a:gd name="connsiteY0" fmla="*/ 0 h 2519916"/>
                <a:gd name="connsiteX1" fmla="*/ 1091167 w 4231758"/>
                <a:gd name="connsiteY1" fmla="*/ 1144994 h 2519916"/>
                <a:gd name="connsiteX2" fmla="*/ 4231758 w 4231758"/>
                <a:gd name="connsiteY2" fmla="*/ 2519916 h 2519916"/>
                <a:gd name="connsiteX0" fmla="*/ 0 w 4231758"/>
                <a:gd name="connsiteY0" fmla="*/ 0 h 2519916"/>
                <a:gd name="connsiteX1" fmla="*/ 1815067 w 4231758"/>
                <a:gd name="connsiteY1" fmla="*/ 1706969 h 2519916"/>
                <a:gd name="connsiteX2" fmla="*/ 4231758 w 4231758"/>
                <a:gd name="connsiteY2" fmla="*/ 2519916 h 2519916"/>
                <a:gd name="connsiteX0" fmla="*/ 0 w 3412608"/>
                <a:gd name="connsiteY0" fmla="*/ 0 h 2272266"/>
                <a:gd name="connsiteX1" fmla="*/ 1815067 w 3412608"/>
                <a:gd name="connsiteY1" fmla="*/ 1706969 h 2272266"/>
                <a:gd name="connsiteX2" fmla="*/ 3412608 w 3412608"/>
                <a:gd name="connsiteY2" fmla="*/ 2272266 h 2272266"/>
                <a:gd name="connsiteX0" fmla="*/ 0 w 3412608"/>
                <a:gd name="connsiteY0" fmla="*/ 0 h 2272266"/>
                <a:gd name="connsiteX1" fmla="*/ 1815067 w 3412608"/>
                <a:gd name="connsiteY1" fmla="*/ 1706969 h 2272266"/>
                <a:gd name="connsiteX2" fmla="*/ 3412608 w 3412608"/>
                <a:gd name="connsiteY2" fmla="*/ 2272266 h 2272266"/>
              </a:gdLst>
              <a:ahLst/>
              <a:cxnLst>
                <a:cxn ang="0">
                  <a:pos x="connsiteX0" y="connsiteY0"/>
                </a:cxn>
                <a:cxn ang="0">
                  <a:pos x="connsiteX1" y="connsiteY1"/>
                </a:cxn>
                <a:cxn ang="0">
                  <a:pos x="connsiteX2" y="connsiteY2"/>
                </a:cxn>
              </a:cxnLst>
              <a:rect l="l" t="t" r="r" b="b"/>
              <a:pathLst>
                <a:path w="3412608" h="2272266">
                  <a:moveTo>
                    <a:pt x="0" y="0"/>
                  </a:moveTo>
                  <a:cubicBezTo>
                    <a:pt x="411126" y="405809"/>
                    <a:pt x="1246299" y="1328258"/>
                    <a:pt x="1815067" y="1706969"/>
                  </a:cubicBezTo>
                  <a:cubicBezTo>
                    <a:pt x="2383835" y="2085680"/>
                    <a:pt x="2339218" y="2014399"/>
                    <a:pt x="3412608" y="2272266"/>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0" name="Freeform 149"/>
            <p:cNvSpPr/>
            <p:nvPr userDrawn="1"/>
          </p:nvSpPr>
          <p:spPr>
            <a:xfrm>
              <a:off x="8711323" y="7986"/>
              <a:ext cx="420975" cy="481075"/>
            </a:xfrm>
            <a:custGeom>
              <a:avLst/>
              <a:gdLst>
                <a:gd name="connsiteX0" fmla="*/ 350874 w 2026239"/>
                <a:gd name="connsiteY0" fmla="*/ 0 h 7889358"/>
                <a:gd name="connsiteX1" fmla="*/ 1297172 w 2026239"/>
                <a:gd name="connsiteY1" fmla="*/ 978195 h 7889358"/>
                <a:gd name="connsiteX2" fmla="*/ 1871330 w 2026239"/>
                <a:gd name="connsiteY2" fmla="*/ 1839432 h 7889358"/>
                <a:gd name="connsiteX3" fmla="*/ 1860698 w 2026239"/>
                <a:gd name="connsiteY3" fmla="*/ 4805916 h 7889358"/>
                <a:gd name="connsiteX4" fmla="*/ 0 w 2026239"/>
                <a:gd name="connsiteY4" fmla="*/ 7889358 h 7889358"/>
                <a:gd name="connsiteX0" fmla="*/ 350874 w 1911514"/>
                <a:gd name="connsiteY0" fmla="*/ 0 h 7889358"/>
                <a:gd name="connsiteX1" fmla="*/ 1297172 w 1911514"/>
                <a:gd name="connsiteY1" fmla="*/ 978195 h 7889358"/>
                <a:gd name="connsiteX2" fmla="*/ 1860698 w 1911514"/>
                <a:gd name="connsiteY2" fmla="*/ 4805916 h 7889358"/>
                <a:gd name="connsiteX3" fmla="*/ 0 w 1911514"/>
                <a:gd name="connsiteY3" fmla="*/ 7889358 h 7889358"/>
                <a:gd name="connsiteX0" fmla="*/ 350874 w 1300823"/>
                <a:gd name="connsiteY0" fmla="*/ 0 h 7889358"/>
                <a:gd name="connsiteX1" fmla="*/ 1297172 w 1300823"/>
                <a:gd name="connsiteY1" fmla="*/ 978195 h 7889358"/>
                <a:gd name="connsiteX2" fmla="*/ 0 w 1300823"/>
                <a:gd name="connsiteY2" fmla="*/ 7889358 h 7889358"/>
                <a:gd name="connsiteX0" fmla="*/ 0 w 949949"/>
                <a:gd name="connsiteY0" fmla="*/ 0 h 978195"/>
                <a:gd name="connsiteX1" fmla="*/ 946298 w 949949"/>
                <a:gd name="connsiteY1" fmla="*/ 978195 h 978195"/>
                <a:gd name="connsiteX0" fmla="*/ 0 w 1206149"/>
                <a:gd name="connsiteY0" fmla="*/ 0 h 1406820"/>
                <a:gd name="connsiteX1" fmla="*/ 1203473 w 1206149"/>
                <a:gd name="connsiteY1" fmla="*/ 1406820 h 1406820"/>
                <a:gd name="connsiteX0" fmla="*/ 0 w 1203473"/>
                <a:gd name="connsiteY0" fmla="*/ 0 h 1406820"/>
                <a:gd name="connsiteX1" fmla="*/ 1203473 w 1203473"/>
                <a:gd name="connsiteY1" fmla="*/ 1406820 h 1406820"/>
                <a:gd name="connsiteX0" fmla="*/ 0 w 1289198"/>
                <a:gd name="connsiteY0" fmla="*/ 0 h 740070"/>
                <a:gd name="connsiteX1" fmla="*/ 1289198 w 1289198"/>
                <a:gd name="connsiteY1" fmla="*/ 740070 h 740070"/>
                <a:gd name="connsiteX0" fmla="*/ 0 w 422423"/>
                <a:gd name="connsiteY0" fmla="*/ 149066 h 622436"/>
                <a:gd name="connsiteX1" fmla="*/ 422423 w 422423"/>
                <a:gd name="connsiteY1" fmla="*/ 622436 h 622436"/>
                <a:gd name="connsiteX0" fmla="*/ 0 w 422423"/>
                <a:gd name="connsiteY0" fmla="*/ 0 h 473370"/>
                <a:gd name="connsiteX1" fmla="*/ 422423 w 422423"/>
                <a:gd name="connsiteY1" fmla="*/ 473370 h 473370"/>
              </a:gdLst>
              <a:ahLst/>
              <a:cxnLst>
                <a:cxn ang="0">
                  <a:pos x="connsiteX0" y="connsiteY0"/>
                </a:cxn>
                <a:cxn ang="0">
                  <a:pos x="connsiteX1" y="connsiteY1"/>
                </a:cxn>
              </a:cxnLst>
              <a:rect l="l" t="t" r="r" b="b"/>
              <a:pathLst>
                <a:path w="422423" h="473370">
                  <a:moveTo>
                    <a:pt x="0" y="0"/>
                  </a:moveTo>
                  <a:cubicBezTo>
                    <a:pt x="346444" y="335811"/>
                    <a:pt x="404702" y="463402"/>
                    <a:pt x="422423" y="47337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grpSp>
        <p:nvGrpSpPr>
          <p:cNvPr id="2" name="Group 1"/>
          <p:cNvGrpSpPr/>
          <p:nvPr userDrawn="1"/>
        </p:nvGrpSpPr>
        <p:grpSpPr>
          <a:xfrm>
            <a:off x="0" y="3301"/>
            <a:ext cx="9143999" cy="6861438"/>
            <a:chOff x="0" y="0"/>
            <a:chExt cx="9143999" cy="6861438"/>
          </a:xfrm>
        </p:grpSpPr>
        <p:sp>
          <p:nvSpPr>
            <p:cNvPr id="104" name="Oval 103"/>
            <p:cNvSpPr/>
            <p:nvPr userDrawn="1"/>
          </p:nvSpPr>
          <p:spPr>
            <a:xfrm>
              <a:off x="1921301" y="2917835"/>
              <a:ext cx="449467" cy="51649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 name="Oval 104"/>
            <p:cNvSpPr/>
            <p:nvPr userDrawn="1"/>
          </p:nvSpPr>
          <p:spPr>
            <a:xfrm rot="20547508">
              <a:off x="6409632" y="2824973"/>
              <a:ext cx="449467" cy="51649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6" name="Oval 105"/>
            <p:cNvSpPr/>
            <p:nvPr userDrawn="1"/>
          </p:nvSpPr>
          <p:spPr>
            <a:xfrm rot="20547508">
              <a:off x="8422053" y="961295"/>
              <a:ext cx="307245" cy="428327"/>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7" name="Oval 106"/>
            <p:cNvSpPr/>
            <p:nvPr userDrawn="1"/>
          </p:nvSpPr>
          <p:spPr>
            <a:xfrm rot="20547508">
              <a:off x="5363354" y="5046228"/>
              <a:ext cx="505326" cy="54117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8" name="Oval 107"/>
            <p:cNvSpPr/>
            <p:nvPr userDrawn="1"/>
          </p:nvSpPr>
          <p:spPr>
            <a:xfrm rot="20547508">
              <a:off x="1156471" y="5709024"/>
              <a:ext cx="335451" cy="466599"/>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9" name="Oval 108"/>
            <p:cNvSpPr/>
            <p:nvPr userDrawn="1"/>
          </p:nvSpPr>
          <p:spPr>
            <a:xfrm rot="1803246">
              <a:off x="369328" y="1272160"/>
              <a:ext cx="335451" cy="466599"/>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0" name="Oval 109"/>
            <p:cNvSpPr/>
            <p:nvPr userDrawn="1"/>
          </p:nvSpPr>
          <p:spPr>
            <a:xfrm rot="1803246">
              <a:off x="8151802" y="6432633"/>
              <a:ext cx="306430" cy="426314"/>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1" name="Oval 110"/>
            <p:cNvSpPr/>
            <p:nvPr userDrawn="1"/>
          </p:nvSpPr>
          <p:spPr>
            <a:xfrm>
              <a:off x="5217393" y="704296"/>
              <a:ext cx="449467" cy="442708"/>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2" name="Oval 111"/>
            <p:cNvSpPr/>
            <p:nvPr userDrawn="1"/>
          </p:nvSpPr>
          <p:spPr>
            <a:xfrm rot="1803246">
              <a:off x="2267809" y="241654"/>
              <a:ext cx="328430" cy="393228"/>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3" name="Freeform 112"/>
            <p:cNvSpPr/>
            <p:nvPr userDrawn="1"/>
          </p:nvSpPr>
          <p:spPr>
            <a:xfrm>
              <a:off x="253088" y="0"/>
              <a:ext cx="8422119" cy="6854562"/>
            </a:xfrm>
            <a:custGeom>
              <a:avLst/>
              <a:gdLst>
                <a:gd name="connsiteX0" fmla="*/ 0 w 8708787"/>
                <a:gd name="connsiteY0" fmla="*/ 0 h 7017026"/>
                <a:gd name="connsiteX1" fmla="*/ 387626 w 8708787"/>
                <a:gd name="connsiteY1" fmla="*/ 1172817 h 7017026"/>
                <a:gd name="connsiteX2" fmla="*/ 2206487 w 8708787"/>
                <a:gd name="connsiteY2" fmla="*/ 2882348 h 7017026"/>
                <a:gd name="connsiteX3" fmla="*/ 5476461 w 8708787"/>
                <a:gd name="connsiteY3" fmla="*/ 4939748 h 7017026"/>
                <a:gd name="connsiteX4" fmla="*/ 8229600 w 8708787"/>
                <a:gd name="connsiteY4" fmla="*/ 6281530 h 7017026"/>
                <a:gd name="connsiteX5" fmla="*/ 8706679 w 8708787"/>
                <a:gd name="connsiteY5" fmla="*/ 7017026 h 7017026"/>
                <a:gd name="connsiteX6" fmla="*/ 8706679 w 8708787"/>
                <a:gd name="connsiteY6" fmla="*/ 7017026 h 7017026"/>
                <a:gd name="connsiteX0" fmla="*/ 0 w 8679604"/>
                <a:gd name="connsiteY0" fmla="*/ 0 h 7338039"/>
                <a:gd name="connsiteX1" fmla="*/ 358443 w 8679604"/>
                <a:gd name="connsiteY1" fmla="*/ 1493830 h 7338039"/>
                <a:gd name="connsiteX2" fmla="*/ 2177304 w 8679604"/>
                <a:gd name="connsiteY2" fmla="*/ 3203361 h 7338039"/>
                <a:gd name="connsiteX3" fmla="*/ 5447278 w 8679604"/>
                <a:gd name="connsiteY3" fmla="*/ 5260761 h 7338039"/>
                <a:gd name="connsiteX4" fmla="*/ 8200417 w 8679604"/>
                <a:gd name="connsiteY4" fmla="*/ 6602543 h 7338039"/>
                <a:gd name="connsiteX5" fmla="*/ 8677496 w 8679604"/>
                <a:gd name="connsiteY5" fmla="*/ 7338039 h 7338039"/>
                <a:gd name="connsiteX6" fmla="*/ 8677496 w 8679604"/>
                <a:gd name="connsiteY6" fmla="*/ 7338039 h 7338039"/>
                <a:gd name="connsiteX0" fmla="*/ 0 w 8823411"/>
                <a:gd name="connsiteY0" fmla="*/ 0 h 7379397"/>
                <a:gd name="connsiteX1" fmla="*/ 358443 w 8823411"/>
                <a:gd name="connsiteY1" fmla="*/ 1493830 h 7379397"/>
                <a:gd name="connsiteX2" fmla="*/ 2177304 w 8823411"/>
                <a:gd name="connsiteY2" fmla="*/ 3203361 h 7379397"/>
                <a:gd name="connsiteX3" fmla="*/ 5447278 w 8823411"/>
                <a:gd name="connsiteY3" fmla="*/ 5260761 h 7379397"/>
                <a:gd name="connsiteX4" fmla="*/ 8200417 w 8823411"/>
                <a:gd name="connsiteY4" fmla="*/ 6602543 h 7379397"/>
                <a:gd name="connsiteX5" fmla="*/ 8677496 w 8823411"/>
                <a:gd name="connsiteY5" fmla="*/ 7338039 h 7379397"/>
                <a:gd name="connsiteX6" fmla="*/ 8823411 w 8823411"/>
                <a:gd name="connsiteY6" fmla="*/ 7279673 h 7379397"/>
                <a:gd name="connsiteX0" fmla="*/ 0 w 8677496"/>
                <a:gd name="connsiteY0" fmla="*/ 0 h 7338039"/>
                <a:gd name="connsiteX1" fmla="*/ 358443 w 8677496"/>
                <a:gd name="connsiteY1" fmla="*/ 1493830 h 7338039"/>
                <a:gd name="connsiteX2" fmla="*/ 2177304 w 8677496"/>
                <a:gd name="connsiteY2" fmla="*/ 3203361 h 7338039"/>
                <a:gd name="connsiteX3" fmla="*/ 5447278 w 8677496"/>
                <a:gd name="connsiteY3" fmla="*/ 5260761 h 7338039"/>
                <a:gd name="connsiteX4" fmla="*/ 8200417 w 8677496"/>
                <a:gd name="connsiteY4" fmla="*/ 6602543 h 7338039"/>
                <a:gd name="connsiteX5" fmla="*/ 8677496 w 8677496"/>
                <a:gd name="connsiteY5" fmla="*/ 7338039 h 7338039"/>
                <a:gd name="connsiteX0" fmla="*/ 0 w 8541309"/>
                <a:gd name="connsiteY0" fmla="*/ 0 h 6880839"/>
                <a:gd name="connsiteX1" fmla="*/ 358443 w 8541309"/>
                <a:gd name="connsiteY1" fmla="*/ 1493830 h 6880839"/>
                <a:gd name="connsiteX2" fmla="*/ 2177304 w 8541309"/>
                <a:gd name="connsiteY2" fmla="*/ 3203361 h 6880839"/>
                <a:gd name="connsiteX3" fmla="*/ 5447278 w 8541309"/>
                <a:gd name="connsiteY3" fmla="*/ 5260761 h 6880839"/>
                <a:gd name="connsiteX4" fmla="*/ 8200417 w 8541309"/>
                <a:gd name="connsiteY4" fmla="*/ 6602543 h 6880839"/>
                <a:gd name="connsiteX5" fmla="*/ 8541309 w 8541309"/>
                <a:gd name="connsiteY5" fmla="*/ 6880839 h 6880839"/>
                <a:gd name="connsiteX0" fmla="*/ 0 w 8567017"/>
                <a:gd name="connsiteY0" fmla="*/ 0 h 6881338"/>
                <a:gd name="connsiteX1" fmla="*/ 358443 w 8567017"/>
                <a:gd name="connsiteY1" fmla="*/ 1493830 h 6881338"/>
                <a:gd name="connsiteX2" fmla="*/ 2177304 w 8567017"/>
                <a:gd name="connsiteY2" fmla="*/ 3203361 h 6881338"/>
                <a:gd name="connsiteX3" fmla="*/ 5447278 w 8567017"/>
                <a:gd name="connsiteY3" fmla="*/ 5260761 h 6881338"/>
                <a:gd name="connsiteX4" fmla="*/ 8200417 w 8567017"/>
                <a:gd name="connsiteY4" fmla="*/ 6602543 h 6881338"/>
                <a:gd name="connsiteX5" fmla="*/ 8541309 w 8567017"/>
                <a:gd name="connsiteY5" fmla="*/ 6880839 h 68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7017" h="6881338">
                  <a:moveTo>
                    <a:pt x="0" y="0"/>
                  </a:moveTo>
                  <a:cubicBezTo>
                    <a:pt x="9939" y="346213"/>
                    <a:pt x="-4441" y="959937"/>
                    <a:pt x="358443" y="1493830"/>
                  </a:cubicBezTo>
                  <a:cubicBezTo>
                    <a:pt x="721327" y="2027723"/>
                    <a:pt x="1329165" y="2575539"/>
                    <a:pt x="2177304" y="3203361"/>
                  </a:cubicBezTo>
                  <a:cubicBezTo>
                    <a:pt x="3025443" y="3831183"/>
                    <a:pt x="4443426" y="4694231"/>
                    <a:pt x="5447278" y="5260761"/>
                  </a:cubicBezTo>
                  <a:cubicBezTo>
                    <a:pt x="6451130" y="5827291"/>
                    <a:pt x="7684745" y="6332530"/>
                    <a:pt x="8200417" y="6602543"/>
                  </a:cubicBezTo>
                  <a:cubicBezTo>
                    <a:pt x="8716089" y="6872556"/>
                    <a:pt x="8534754" y="6884716"/>
                    <a:pt x="8541309" y="6880839"/>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4" name="Freeform 113"/>
            <p:cNvSpPr/>
            <p:nvPr userDrawn="1"/>
          </p:nvSpPr>
          <p:spPr>
            <a:xfrm>
              <a:off x="0" y="0"/>
              <a:ext cx="6297672" cy="4007609"/>
            </a:xfrm>
            <a:custGeom>
              <a:avLst/>
              <a:gdLst>
                <a:gd name="connsiteX0" fmla="*/ 0 w 6470374"/>
                <a:gd name="connsiteY0" fmla="*/ 4184374 h 4184374"/>
                <a:gd name="connsiteX1" fmla="*/ 2375452 w 6470374"/>
                <a:gd name="connsiteY1" fmla="*/ 3210339 h 4184374"/>
                <a:gd name="connsiteX2" fmla="*/ 5784574 w 6470374"/>
                <a:gd name="connsiteY2" fmla="*/ 874644 h 4184374"/>
                <a:gd name="connsiteX3" fmla="*/ 6470374 w 6470374"/>
                <a:gd name="connsiteY3" fmla="*/ 0 h 4184374"/>
                <a:gd name="connsiteX0" fmla="*/ 0 w 6207727"/>
                <a:gd name="connsiteY0" fmla="*/ 4077370 h 4077370"/>
                <a:gd name="connsiteX1" fmla="*/ 2112805 w 6207727"/>
                <a:gd name="connsiteY1" fmla="*/ 3210339 h 4077370"/>
                <a:gd name="connsiteX2" fmla="*/ 5521927 w 6207727"/>
                <a:gd name="connsiteY2" fmla="*/ 874644 h 4077370"/>
                <a:gd name="connsiteX3" fmla="*/ 6207727 w 6207727"/>
                <a:gd name="connsiteY3" fmla="*/ 0 h 4077370"/>
                <a:gd name="connsiteX0" fmla="*/ 0 w 6198000"/>
                <a:gd name="connsiteY0" fmla="*/ 3902272 h 3902272"/>
                <a:gd name="connsiteX1" fmla="*/ 2112805 w 6198000"/>
                <a:gd name="connsiteY1" fmla="*/ 3035241 h 3902272"/>
                <a:gd name="connsiteX2" fmla="*/ 5521927 w 6198000"/>
                <a:gd name="connsiteY2" fmla="*/ 699546 h 3902272"/>
                <a:gd name="connsiteX3" fmla="*/ 6198000 w 6198000"/>
                <a:gd name="connsiteY3" fmla="*/ 0 h 3902272"/>
                <a:gd name="connsiteX0" fmla="*/ 0 w 6198000"/>
                <a:gd name="connsiteY0" fmla="*/ 3902272 h 3902272"/>
                <a:gd name="connsiteX1" fmla="*/ 2112805 w 6198000"/>
                <a:gd name="connsiteY1" fmla="*/ 3035241 h 3902272"/>
                <a:gd name="connsiteX2" fmla="*/ 5521927 w 6198000"/>
                <a:gd name="connsiteY2" fmla="*/ 699546 h 3902272"/>
                <a:gd name="connsiteX3" fmla="*/ 6198000 w 6198000"/>
                <a:gd name="connsiteY3" fmla="*/ 0 h 3902272"/>
              </a:gdLst>
              <a:ahLst/>
              <a:cxnLst>
                <a:cxn ang="0">
                  <a:pos x="connsiteX0" y="connsiteY0"/>
                </a:cxn>
                <a:cxn ang="0">
                  <a:pos x="connsiteX1" y="connsiteY1"/>
                </a:cxn>
                <a:cxn ang="0">
                  <a:pos x="connsiteX2" y="connsiteY2"/>
                </a:cxn>
                <a:cxn ang="0">
                  <a:pos x="connsiteX3" y="connsiteY3"/>
                </a:cxn>
              </a:cxnLst>
              <a:rect l="l" t="t" r="r" b="b"/>
              <a:pathLst>
                <a:path w="6198000" h="3902272">
                  <a:moveTo>
                    <a:pt x="0" y="3902272"/>
                  </a:moveTo>
                  <a:cubicBezTo>
                    <a:pt x="705678" y="3691065"/>
                    <a:pt x="1192484" y="3569029"/>
                    <a:pt x="2112805" y="3035241"/>
                  </a:cubicBezTo>
                  <a:cubicBezTo>
                    <a:pt x="3033126" y="2501453"/>
                    <a:pt x="4841061" y="1205420"/>
                    <a:pt x="5521927" y="699546"/>
                  </a:cubicBezTo>
                  <a:cubicBezTo>
                    <a:pt x="6202793" y="193673"/>
                    <a:pt x="6069883" y="150337"/>
                    <a:pt x="6198000"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5" name="Freeform 114"/>
            <p:cNvSpPr/>
            <p:nvPr userDrawn="1"/>
          </p:nvSpPr>
          <p:spPr>
            <a:xfrm>
              <a:off x="6875" y="6875"/>
              <a:ext cx="3038833" cy="1650206"/>
            </a:xfrm>
            <a:custGeom>
              <a:avLst/>
              <a:gdLst>
                <a:gd name="connsiteX0" fmla="*/ 80785 w 2833924"/>
                <a:gd name="connsiteY0" fmla="*/ 1580322 h 1643524"/>
                <a:gd name="connsiteX1" fmla="*/ 150359 w 2833924"/>
                <a:gd name="connsiteY1" fmla="*/ 1570383 h 1643524"/>
                <a:gd name="connsiteX2" fmla="*/ 1452385 w 2833924"/>
                <a:gd name="connsiteY2" fmla="*/ 844826 h 1643524"/>
                <a:gd name="connsiteX3" fmla="*/ 2833924 w 2833924"/>
                <a:gd name="connsiteY3" fmla="*/ 0 h 1643524"/>
                <a:gd name="connsiteX0" fmla="*/ 80785 w 2649098"/>
                <a:gd name="connsiteY0" fmla="*/ 1473317 h 1536519"/>
                <a:gd name="connsiteX1" fmla="*/ 150359 w 2649098"/>
                <a:gd name="connsiteY1" fmla="*/ 1463378 h 1536519"/>
                <a:gd name="connsiteX2" fmla="*/ 1452385 w 2649098"/>
                <a:gd name="connsiteY2" fmla="*/ 737821 h 1536519"/>
                <a:gd name="connsiteX3" fmla="*/ 2649098 w 2649098"/>
                <a:gd name="connsiteY3" fmla="*/ 0 h 1536519"/>
                <a:gd name="connsiteX0" fmla="*/ 0 w 2568313"/>
                <a:gd name="connsiteY0" fmla="*/ 1473317 h 1473317"/>
                <a:gd name="connsiteX1" fmla="*/ 1371600 w 2568313"/>
                <a:gd name="connsiteY1" fmla="*/ 737821 h 1473317"/>
                <a:gd name="connsiteX2" fmla="*/ 2568313 w 2568313"/>
                <a:gd name="connsiteY2" fmla="*/ 0 h 1473317"/>
              </a:gdLst>
              <a:ahLst/>
              <a:cxnLst>
                <a:cxn ang="0">
                  <a:pos x="connsiteX0" y="connsiteY0"/>
                </a:cxn>
                <a:cxn ang="0">
                  <a:pos x="connsiteX1" y="connsiteY1"/>
                </a:cxn>
                <a:cxn ang="0">
                  <a:pos x="connsiteX2" y="connsiteY2"/>
                </a:cxn>
              </a:cxnLst>
              <a:rect l="l" t="t" r="r" b="b"/>
              <a:pathLst>
                <a:path w="2568313" h="1473317">
                  <a:moveTo>
                    <a:pt x="0" y="1473317"/>
                  </a:moveTo>
                  <a:cubicBezTo>
                    <a:pt x="285750" y="1320089"/>
                    <a:pt x="943548" y="983374"/>
                    <a:pt x="1371600" y="737821"/>
                  </a:cubicBezTo>
                  <a:cubicBezTo>
                    <a:pt x="1788056" y="493925"/>
                    <a:pt x="2101174" y="291547"/>
                    <a:pt x="2568313"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6" name="Freeform 115"/>
            <p:cNvSpPr/>
            <p:nvPr userDrawn="1"/>
          </p:nvSpPr>
          <p:spPr>
            <a:xfrm>
              <a:off x="2149290" y="3007434"/>
              <a:ext cx="6987835" cy="1277022"/>
            </a:xfrm>
            <a:custGeom>
              <a:avLst/>
              <a:gdLst>
                <a:gd name="connsiteX0" fmla="*/ 0 w 7563678"/>
                <a:gd name="connsiteY0" fmla="*/ 209103 h 1809303"/>
                <a:gd name="connsiteX1" fmla="*/ 4691270 w 7563678"/>
                <a:gd name="connsiteY1" fmla="*/ 139529 h 1809303"/>
                <a:gd name="connsiteX2" fmla="*/ 7563678 w 7563678"/>
                <a:gd name="connsiteY2" fmla="*/ 1809303 h 1809303"/>
                <a:gd name="connsiteX0" fmla="*/ 0 w 7018929"/>
                <a:gd name="connsiteY0" fmla="*/ 175826 h 1318826"/>
                <a:gd name="connsiteX1" fmla="*/ 4691270 w 7018929"/>
                <a:gd name="connsiteY1" fmla="*/ 106252 h 1318826"/>
                <a:gd name="connsiteX2" fmla="*/ 7018929 w 7018929"/>
                <a:gd name="connsiteY2" fmla="*/ 1318826 h 1318826"/>
              </a:gdLst>
              <a:ahLst/>
              <a:cxnLst>
                <a:cxn ang="0">
                  <a:pos x="connsiteX0" y="connsiteY0"/>
                </a:cxn>
                <a:cxn ang="0">
                  <a:pos x="connsiteX1" y="connsiteY1"/>
                </a:cxn>
                <a:cxn ang="0">
                  <a:pos x="connsiteX2" y="connsiteY2"/>
                </a:cxn>
              </a:cxnLst>
              <a:rect l="l" t="t" r="r" b="b"/>
              <a:pathLst>
                <a:path w="7018929" h="1318826">
                  <a:moveTo>
                    <a:pt x="0" y="175826"/>
                  </a:moveTo>
                  <a:cubicBezTo>
                    <a:pt x="1715328" y="7689"/>
                    <a:pt x="3521449" y="-84248"/>
                    <a:pt x="4691270" y="106252"/>
                  </a:cubicBezTo>
                  <a:cubicBezTo>
                    <a:pt x="5861092" y="296752"/>
                    <a:pt x="6213031" y="617289"/>
                    <a:pt x="7018929" y="1318826"/>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7" name="Freeform 116"/>
            <p:cNvSpPr/>
            <p:nvPr userDrawn="1"/>
          </p:nvSpPr>
          <p:spPr>
            <a:xfrm>
              <a:off x="5135765" y="0"/>
              <a:ext cx="3198377" cy="6707471"/>
            </a:xfrm>
            <a:custGeom>
              <a:avLst/>
              <a:gdLst>
                <a:gd name="connsiteX0" fmla="*/ 0 w 3202331"/>
                <a:gd name="connsiteY0" fmla="*/ 0 h 7578228"/>
                <a:gd name="connsiteX1" fmla="*/ 238539 w 3202331"/>
                <a:gd name="connsiteY1" fmla="*/ 1083365 h 7578228"/>
                <a:gd name="connsiteX2" fmla="*/ 1401417 w 3202331"/>
                <a:gd name="connsiteY2" fmla="*/ 3269973 h 7578228"/>
                <a:gd name="connsiteX3" fmla="*/ 3091069 w 3202331"/>
                <a:gd name="connsiteY3" fmla="*/ 6887817 h 7578228"/>
                <a:gd name="connsiteX4" fmla="*/ 2902226 w 3202331"/>
                <a:gd name="connsiteY4" fmla="*/ 7573617 h 7578228"/>
                <a:gd name="connsiteX0" fmla="*/ 0 w 3173148"/>
                <a:gd name="connsiteY0" fmla="*/ 0 h 7228033"/>
                <a:gd name="connsiteX1" fmla="*/ 209356 w 3173148"/>
                <a:gd name="connsiteY1" fmla="*/ 733170 h 7228033"/>
                <a:gd name="connsiteX2" fmla="*/ 1372234 w 3173148"/>
                <a:gd name="connsiteY2" fmla="*/ 2919778 h 7228033"/>
                <a:gd name="connsiteX3" fmla="*/ 3061886 w 3173148"/>
                <a:gd name="connsiteY3" fmla="*/ 6537622 h 7228033"/>
                <a:gd name="connsiteX4" fmla="*/ 2873043 w 3173148"/>
                <a:gd name="connsiteY4" fmla="*/ 7223422 h 7228033"/>
                <a:gd name="connsiteX0" fmla="*/ 0 w 3221787"/>
                <a:gd name="connsiteY0" fmla="*/ 0 h 7286399"/>
                <a:gd name="connsiteX1" fmla="*/ 257995 w 3221787"/>
                <a:gd name="connsiteY1" fmla="*/ 791536 h 7286399"/>
                <a:gd name="connsiteX2" fmla="*/ 1420873 w 3221787"/>
                <a:gd name="connsiteY2" fmla="*/ 2978144 h 7286399"/>
                <a:gd name="connsiteX3" fmla="*/ 3110525 w 3221787"/>
                <a:gd name="connsiteY3" fmla="*/ 6595988 h 7286399"/>
                <a:gd name="connsiteX4" fmla="*/ 2921682 w 3221787"/>
                <a:gd name="connsiteY4" fmla="*/ 7281788 h 7286399"/>
                <a:gd name="connsiteX0" fmla="*/ 0 w 3221787"/>
                <a:gd name="connsiteY0" fmla="*/ 0 h 7286399"/>
                <a:gd name="connsiteX1" fmla="*/ 257995 w 3221787"/>
                <a:gd name="connsiteY1" fmla="*/ 791536 h 7286399"/>
                <a:gd name="connsiteX2" fmla="*/ 1420873 w 3221787"/>
                <a:gd name="connsiteY2" fmla="*/ 2978144 h 7286399"/>
                <a:gd name="connsiteX3" fmla="*/ 3110525 w 3221787"/>
                <a:gd name="connsiteY3" fmla="*/ 6595988 h 7286399"/>
                <a:gd name="connsiteX4" fmla="*/ 2921682 w 3221787"/>
                <a:gd name="connsiteY4" fmla="*/ 7281788 h 7286399"/>
                <a:gd name="connsiteX0" fmla="*/ 0 w 3110525"/>
                <a:gd name="connsiteY0" fmla="*/ 0 h 6595988"/>
                <a:gd name="connsiteX1" fmla="*/ 257995 w 3110525"/>
                <a:gd name="connsiteY1" fmla="*/ 791536 h 6595988"/>
                <a:gd name="connsiteX2" fmla="*/ 1420873 w 3110525"/>
                <a:gd name="connsiteY2" fmla="*/ 2978144 h 6595988"/>
                <a:gd name="connsiteX3" fmla="*/ 3110525 w 3110525"/>
                <a:gd name="connsiteY3" fmla="*/ 6595988 h 6595988"/>
                <a:gd name="connsiteX0" fmla="*/ 0 w 3120253"/>
                <a:gd name="connsiteY0" fmla="*/ 0 h 6702992"/>
                <a:gd name="connsiteX1" fmla="*/ 257995 w 3120253"/>
                <a:gd name="connsiteY1" fmla="*/ 791536 h 6702992"/>
                <a:gd name="connsiteX2" fmla="*/ 1420873 w 3120253"/>
                <a:gd name="connsiteY2" fmla="*/ 2978144 h 6702992"/>
                <a:gd name="connsiteX3" fmla="*/ 3120253 w 3120253"/>
                <a:gd name="connsiteY3" fmla="*/ 6702992 h 6702992"/>
              </a:gdLst>
              <a:ahLst/>
              <a:cxnLst>
                <a:cxn ang="0">
                  <a:pos x="connsiteX0" y="connsiteY0"/>
                </a:cxn>
                <a:cxn ang="0">
                  <a:pos x="connsiteX1" y="connsiteY1"/>
                </a:cxn>
                <a:cxn ang="0">
                  <a:pos x="connsiteX2" y="connsiteY2"/>
                </a:cxn>
                <a:cxn ang="0">
                  <a:pos x="connsiteX3" y="connsiteY3"/>
                </a:cxn>
              </a:cxnLst>
              <a:rect l="l" t="t" r="r" b="b"/>
              <a:pathLst>
                <a:path w="3120253" h="6702992">
                  <a:moveTo>
                    <a:pt x="0" y="0"/>
                  </a:moveTo>
                  <a:cubicBezTo>
                    <a:pt x="41395" y="298368"/>
                    <a:pt x="21183" y="295179"/>
                    <a:pt x="257995" y="791536"/>
                  </a:cubicBezTo>
                  <a:cubicBezTo>
                    <a:pt x="494807" y="1287893"/>
                    <a:pt x="943830" y="1992901"/>
                    <a:pt x="1420873" y="2978144"/>
                  </a:cubicBezTo>
                  <a:cubicBezTo>
                    <a:pt x="1897916" y="3963387"/>
                    <a:pt x="2870118" y="5985718"/>
                    <a:pt x="3120253" y="6702992"/>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8" name="Freeform 117"/>
            <p:cNvSpPr/>
            <p:nvPr userDrawn="1"/>
          </p:nvSpPr>
          <p:spPr>
            <a:xfrm>
              <a:off x="6875" y="4639111"/>
              <a:ext cx="2790632" cy="2215451"/>
            </a:xfrm>
            <a:custGeom>
              <a:avLst/>
              <a:gdLst>
                <a:gd name="connsiteX0" fmla="*/ 0 w 4651513"/>
                <a:gd name="connsiteY0" fmla="*/ 0 h 3637722"/>
                <a:gd name="connsiteX1" fmla="*/ 1639956 w 4651513"/>
                <a:gd name="connsiteY1" fmla="*/ 1918253 h 3637722"/>
                <a:gd name="connsiteX2" fmla="*/ 4651513 w 4651513"/>
                <a:gd name="connsiteY2" fmla="*/ 3637722 h 3637722"/>
                <a:gd name="connsiteX0" fmla="*/ 0 w 4281862"/>
                <a:gd name="connsiteY0" fmla="*/ 0 h 3112428"/>
                <a:gd name="connsiteX1" fmla="*/ 1270305 w 4281862"/>
                <a:gd name="connsiteY1" fmla="*/ 1392959 h 3112428"/>
                <a:gd name="connsiteX2" fmla="*/ 4281862 w 4281862"/>
                <a:gd name="connsiteY2" fmla="*/ 3112428 h 3112428"/>
                <a:gd name="connsiteX0" fmla="*/ 0 w 2754620"/>
                <a:gd name="connsiteY0" fmla="*/ 0 h 2295305"/>
                <a:gd name="connsiteX1" fmla="*/ 1270305 w 2754620"/>
                <a:gd name="connsiteY1" fmla="*/ 1392959 h 2295305"/>
                <a:gd name="connsiteX2" fmla="*/ 2754620 w 2754620"/>
                <a:gd name="connsiteY2" fmla="*/ 2295305 h 2295305"/>
              </a:gdLst>
              <a:ahLst/>
              <a:cxnLst>
                <a:cxn ang="0">
                  <a:pos x="connsiteX0" y="connsiteY0"/>
                </a:cxn>
                <a:cxn ang="0">
                  <a:pos x="connsiteX1" y="connsiteY1"/>
                </a:cxn>
                <a:cxn ang="0">
                  <a:pos x="connsiteX2" y="connsiteY2"/>
                </a:cxn>
              </a:cxnLst>
              <a:rect l="l" t="t" r="r" b="b"/>
              <a:pathLst>
                <a:path w="2754620" h="2295305">
                  <a:moveTo>
                    <a:pt x="0" y="0"/>
                  </a:moveTo>
                  <a:cubicBezTo>
                    <a:pt x="432352" y="655983"/>
                    <a:pt x="811202" y="1010408"/>
                    <a:pt x="1270305" y="1392959"/>
                  </a:cubicBezTo>
                  <a:cubicBezTo>
                    <a:pt x="1729408" y="1775510"/>
                    <a:pt x="1636467" y="1738714"/>
                    <a:pt x="2754620" y="2295305"/>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9" name="Freeform 118"/>
            <p:cNvSpPr/>
            <p:nvPr userDrawn="1"/>
          </p:nvSpPr>
          <p:spPr>
            <a:xfrm>
              <a:off x="5293066" y="0"/>
              <a:ext cx="3850933" cy="6854561"/>
            </a:xfrm>
            <a:custGeom>
              <a:avLst/>
              <a:gdLst>
                <a:gd name="connsiteX0" fmla="*/ 0 w 3819429"/>
                <a:gd name="connsiteY0" fmla="*/ 7663069 h 7663069"/>
                <a:gd name="connsiteX1" fmla="*/ 506896 w 3819429"/>
                <a:gd name="connsiteY1" fmla="*/ 5387008 h 7663069"/>
                <a:gd name="connsiteX2" fmla="*/ 1560444 w 3819429"/>
                <a:gd name="connsiteY2" fmla="*/ 3091069 h 7663069"/>
                <a:gd name="connsiteX3" fmla="*/ 3458818 w 3819429"/>
                <a:gd name="connsiteY3" fmla="*/ 1113182 h 7663069"/>
                <a:gd name="connsiteX4" fmla="*/ 3816627 w 3819429"/>
                <a:gd name="connsiteY4" fmla="*/ 0 h 7663069"/>
                <a:gd name="connsiteX0" fmla="*/ 0 w 3838046"/>
                <a:gd name="connsiteY0" fmla="*/ 7487971 h 7487971"/>
                <a:gd name="connsiteX1" fmla="*/ 506896 w 3838046"/>
                <a:gd name="connsiteY1" fmla="*/ 5211910 h 7487971"/>
                <a:gd name="connsiteX2" fmla="*/ 1560444 w 3838046"/>
                <a:gd name="connsiteY2" fmla="*/ 2915971 h 7487971"/>
                <a:gd name="connsiteX3" fmla="*/ 3458818 w 3838046"/>
                <a:gd name="connsiteY3" fmla="*/ 938084 h 7487971"/>
                <a:gd name="connsiteX4" fmla="*/ 3836082 w 3838046"/>
                <a:gd name="connsiteY4" fmla="*/ 0 h 7487971"/>
                <a:gd name="connsiteX0" fmla="*/ 0 w 3721314"/>
                <a:gd name="connsiteY0" fmla="*/ 6845945 h 6845945"/>
                <a:gd name="connsiteX1" fmla="*/ 390164 w 3721314"/>
                <a:gd name="connsiteY1" fmla="*/ 5211910 h 6845945"/>
                <a:gd name="connsiteX2" fmla="*/ 1443712 w 3721314"/>
                <a:gd name="connsiteY2" fmla="*/ 2915971 h 6845945"/>
                <a:gd name="connsiteX3" fmla="*/ 3342086 w 3721314"/>
                <a:gd name="connsiteY3" fmla="*/ 938084 h 6845945"/>
                <a:gd name="connsiteX4" fmla="*/ 3719350 w 3721314"/>
                <a:gd name="connsiteY4" fmla="*/ 0 h 684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314" h="6845945">
                  <a:moveTo>
                    <a:pt x="0" y="6845945"/>
                  </a:moveTo>
                  <a:cubicBezTo>
                    <a:pt x="123411" y="6088914"/>
                    <a:pt x="149545" y="5866906"/>
                    <a:pt x="390164" y="5211910"/>
                  </a:cubicBezTo>
                  <a:cubicBezTo>
                    <a:pt x="630783" y="4556914"/>
                    <a:pt x="951725" y="3628275"/>
                    <a:pt x="1443712" y="2915971"/>
                  </a:cubicBezTo>
                  <a:cubicBezTo>
                    <a:pt x="1935699" y="2203667"/>
                    <a:pt x="2962813" y="1424079"/>
                    <a:pt x="3342086" y="938084"/>
                  </a:cubicBezTo>
                  <a:cubicBezTo>
                    <a:pt x="3721359" y="452089"/>
                    <a:pt x="3728460" y="299002"/>
                    <a:pt x="3719350"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0" name="Freeform 119"/>
            <p:cNvSpPr/>
            <p:nvPr userDrawn="1"/>
          </p:nvSpPr>
          <p:spPr>
            <a:xfrm>
              <a:off x="2354483" y="405950"/>
              <a:ext cx="6263227" cy="731430"/>
            </a:xfrm>
            <a:custGeom>
              <a:avLst/>
              <a:gdLst>
                <a:gd name="connsiteX0" fmla="*/ 0 w 6370982"/>
                <a:gd name="connsiteY0" fmla="*/ 0 h 755374"/>
                <a:gd name="connsiteX1" fmla="*/ 3190461 w 6370982"/>
                <a:gd name="connsiteY1" fmla="*/ 576470 h 755374"/>
                <a:gd name="connsiteX2" fmla="*/ 6370982 w 6370982"/>
                <a:gd name="connsiteY2" fmla="*/ 755374 h 755374"/>
              </a:gdLst>
              <a:ahLst/>
              <a:cxnLst>
                <a:cxn ang="0">
                  <a:pos x="connsiteX0" y="connsiteY0"/>
                </a:cxn>
                <a:cxn ang="0">
                  <a:pos x="connsiteX1" y="connsiteY1"/>
                </a:cxn>
                <a:cxn ang="0">
                  <a:pos x="connsiteX2" y="connsiteY2"/>
                </a:cxn>
              </a:cxnLst>
              <a:rect l="l" t="t" r="r" b="b"/>
              <a:pathLst>
                <a:path w="6370982" h="755374">
                  <a:moveTo>
                    <a:pt x="0" y="0"/>
                  </a:moveTo>
                  <a:cubicBezTo>
                    <a:pt x="1064315" y="225287"/>
                    <a:pt x="2128631" y="450574"/>
                    <a:pt x="3190461" y="576470"/>
                  </a:cubicBezTo>
                  <a:cubicBezTo>
                    <a:pt x="4252291" y="702366"/>
                    <a:pt x="5311636" y="728870"/>
                    <a:pt x="6370982" y="755374"/>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1" name="Freeform 120"/>
            <p:cNvSpPr/>
            <p:nvPr userDrawn="1"/>
          </p:nvSpPr>
          <p:spPr>
            <a:xfrm>
              <a:off x="8324577" y="5537225"/>
              <a:ext cx="812547" cy="1124379"/>
            </a:xfrm>
            <a:custGeom>
              <a:avLst/>
              <a:gdLst>
                <a:gd name="connsiteX0" fmla="*/ 993913 w 2488414"/>
                <a:gd name="connsiteY0" fmla="*/ 0 h 6490252"/>
                <a:gd name="connsiteX1" fmla="*/ 2454965 w 2488414"/>
                <a:gd name="connsiteY1" fmla="*/ 1570383 h 6490252"/>
                <a:gd name="connsiteX2" fmla="*/ 1908313 w 2488414"/>
                <a:gd name="connsiteY2" fmla="*/ 3597966 h 6490252"/>
                <a:gd name="connsiteX3" fmla="*/ 665921 w 2488414"/>
                <a:gd name="connsiteY3" fmla="*/ 5595731 h 6490252"/>
                <a:gd name="connsiteX4" fmla="*/ 0 w 2488414"/>
                <a:gd name="connsiteY4" fmla="*/ 6490252 h 6490252"/>
                <a:gd name="connsiteX0" fmla="*/ 2454965 w 2488414"/>
                <a:gd name="connsiteY0" fmla="*/ 0 h 4919869"/>
                <a:gd name="connsiteX1" fmla="*/ 1908313 w 2488414"/>
                <a:gd name="connsiteY1" fmla="*/ 2027583 h 4919869"/>
                <a:gd name="connsiteX2" fmla="*/ 665921 w 2488414"/>
                <a:gd name="connsiteY2" fmla="*/ 4025348 h 4919869"/>
                <a:gd name="connsiteX3" fmla="*/ 0 w 2488414"/>
                <a:gd name="connsiteY3" fmla="*/ 4919869 h 4919869"/>
                <a:gd name="connsiteX0" fmla="*/ 1908313 w 1908313"/>
                <a:gd name="connsiteY0" fmla="*/ 0 h 2892286"/>
                <a:gd name="connsiteX1" fmla="*/ 665921 w 1908313"/>
                <a:gd name="connsiteY1" fmla="*/ 1997765 h 2892286"/>
                <a:gd name="connsiteX2" fmla="*/ 0 w 1908313"/>
                <a:gd name="connsiteY2" fmla="*/ 2892286 h 2892286"/>
                <a:gd name="connsiteX0" fmla="*/ 1421930 w 1421930"/>
                <a:gd name="connsiteY0" fmla="*/ 0 h 2055707"/>
                <a:gd name="connsiteX1" fmla="*/ 665921 w 1421930"/>
                <a:gd name="connsiteY1" fmla="*/ 1161186 h 2055707"/>
                <a:gd name="connsiteX2" fmla="*/ 0 w 1421930"/>
                <a:gd name="connsiteY2" fmla="*/ 2055707 h 2055707"/>
                <a:gd name="connsiteX0" fmla="*/ 756009 w 756009"/>
                <a:gd name="connsiteY0" fmla="*/ 0 h 1161186"/>
                <a:gd name="connsiteX1" fmla="*/ 0 w 756009"/>
                <a:gd name="connsiteY1" fmla="*/ 1161186 h 1161186"/>
              </a:gdLst>
              <a:ahLst/>
              <a:cxnLst>
                <a:cxn ang="0">
                  <a:pos x="connsiteX0" y="connsiteY0"/>
                </a:cxn>
                <a:cxn ang="0">
                  <a:pos x="connsiteX1" y="connsiteY1"/>
                </a:cxn>
              </a:cxnLst>
              <a:rect l="l" t="t" r="r" b="b"/>
              <a:pathLst>
                <a:path w="756009" h="1161186">
                  <a:moveTo>
                    <a:pt x="756009" y="0"/>
                  </a:moveTo>
                  <a:cubicBezTo>
                    <a:pt x="457835" y="670891"/>
                    <a:pt x="236988" y="818568"/>
                    <a:pt x="0" y="1161186"/>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2" name="Freeform 121"/>
            <p:cNvSpPr/>
            <p:nvPr userDrawn="1"/>
          </p:nvSpPr>
          <p:spPr>
            <a:xfrm>
              <a:off x="1214383" y="1"/>
              <a:ext cx="1169413" cy="6861437"/>
            </a:xfrm>
            <a:custGeom>
              <a:avLst/>
              <a:gdLst>
                <a:gd name="connsiteX0" fmla="*/ 1171616 w 1171616"/>
                <a:gd name="connsiteY0" fmla="*/ 0 h 7533860"/>
                <a:gd name="connsiteX1" fmla="*/ 903260 w 1171616"/>
                <a:gd name="connsiteY1" fmla="*/ 2822713 h 7533860"/>
                <a:gd name="connsiteX2" fmla="*/ 68373 w 1171616"/>
                <a:gd name="connsiteY2" fmla="*/ 5715000 h 7533860"/>
                <a:gd name="connsiteX3" fmla="*/ 108129 w 1171616"/>
                <a:gd name="connsiteY3" fmla="*/ 7533860 h 7533860"/>
                <a:gd name="connsiteX0" fmla="*/ 1227535 w 1227535"/>
                <a:gd name="connsiteY0" fmla="*/ 0 h 6629188"/>
                <a:gd name="connsiteX1" fmla="*/ 959179 w 1227535"/>
                <a:gd name="connsiteY1" fmla="*/ 2822713 h 6629188"/>
                <a:gd name="connsiteX2" fmla="*/ 124292 w 1227535"/>
                <a:gd name="connsiteY2" fmla="*/ 5715000 h 6629188"/>
                <a:gd name="connsiteX3" fmla="*/ 57043 w 1227535"/>
                <a:gd name="connsiteY3" fmla="*/ 6629188 h 6629188"/>
                <a:gd name="connsiteX0" fmla="*/ 1189532 w 1189532"/>
                <a:gd name="connsiteY0" fmla="*/ 0 h 6629188"/>
                <a:gd name="connsiteX1" fmla="*/ 921176 w 1189532"/>
                <a:gd name="connsiteY1" fmla="*/ 2822713 h 6629188"/>
                <a:gd name="connsiteX2" fmla="*/ 86289 w 1189532"/>
                <a:gd name="connsiteY2" fmla="*/ 5715000 h 6629188"/>
                <a:gd name="connsiteX3" fmla="*/ 19040 w 1189532"/>
                <a:gd name="connsiteY3" fmla="*/ 6629188 h 6629188"/>
              </a:gdLst>
              <a:ahLst/>
              <a:cxnLst>
                <a:cxn ang="0">
                  <a:pos x="connsiteX0" y="connsiteY0"/>
                </a:cxn>
                <a:cxn ang="0">
                  <a:pos x="connsiteX1" y="connsiteY1"/>
                </a:cxn>
                <a:cxn ang="0">
                  <a:pos x="connsiteX2" y="connsiteY2"/>
                </a:cxn>
                <a:cxn ang="0">
                  <a:pos x="connsiteX3" y="connsiteY3"/>
                </a:cxn>
              </a:cxnLst>
              <a:rect l="l" t="t" r="r" b="b"/>
              <a:pathLst>
                <a:path w="1189532" h="6629188">
                  <a:moveTo>
                    <a:pt x="1189532" y="0"/>
                  </a:moveTo>
                  <a:cubicBezTo>
                    <a:pt x="1147291" y="935106"/>
                    <a:pt x="1105050" y="1870213"/>
                    <a:pt x="921176" y="2822713"/>
                  </a:cubicBezTo>
                  <a:cubicBezTo>
                    <a:pt x="737302" y="3775213"/>
                    <a:pt x="236645" y="5080588"/>
                    <a:pt x="86289" y="5715000"/>
                  </a:cubicBezTo>
                  <a:cubicBezTo>
                    <a:pt x="-64067" y="6349412"/>
                    <a:pt x="30177" y="6501460"/>
                    <a:pt x="19040" y="6629188"/>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3" name="Freeform 122"/>
            <p:cNvSpPr/>
            <p:nvPr userDrawn="1"/>
          </p:nvSpPr>
          <p:spPr>
            <a:xfrm>
              <a:off x="1202327" y="5314231"/>
              <a:ext cx="4415678" cy="674291"/>
            </a:xfrm>
            <a:custGeom>
              <a:avLst/>
              <a:gdLst>
                <a:gd name="connsiteX0" fmla="*/ 138308 w 4491647"/>
                <a:gd name="connsiteY0" fmla="*/ 675861 h 696364"/>
                <a:gd name="connsiteX1" fmla="*/ 188004 w 4491647"/>
                <a:gd name="connsiteY1" fmla="*/ 665922 h 696364"/>
                <a:gd name="connsiteX2" fmla="*/ 4491647 w 4491647"/>
                <a:gd name="connsiteY2" fmla="*/ 0 h 696364"/>
              </a:gdLst>
              <a:ahLst/>
              <a:cxnLst>
                <a:cxn ang="0">
                  <a:pos x="connsiteX0" y="connsiteY0"/>
                </a:cxn>
                <a:cxn ang="0">
                  <a:pos x="connsiteX1" y="connsiteY1"/>
                </a:cxn>
                <a:cxn ang="0">
                  <a:pos x="connsiteX2" y="connsiteY2"/>
                </a:cxn>
              </a:cxnLst>
              <a:rect l="l" t="t" r="r" b="b"/>
              <a:pathLst>
                <a:path w="4491647" h="696364">
                  <a:moveTo>
                    <a:pt x="138308" y="675861"/>
                  </a:moveTo>
                  <a:cubicBezTo>
                    <a:pt x="-199623" y="727213"/>
                    <a:pt x="188004" y="665922"/>
                    <a:pt x="188004" y="665922"/>
                  </a:cubicBezTo>
                  <a:lnTo>
                    <a:pt x="4491647" y="0"/>
                  </a:ln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4" name="Freeform 123"/>
            <p:cNvSpPr/>
            <p:nvPr userDrawn="1"/>
          </p:nvSpPr>
          <p:spPr>
            <a:xfrm>
              <a:off x="0" y="1512719"/>
              <a:ext cx="537072" cy="1309284"/>
            </a:xfrm>
            <a:custGeom>
              <a:avLst/>
              <a:gdLst>
                <a:gd name="connsiteX0" fmla="*/ 860500 w 1715265"/>
                <a:gd name="connsiteY0" fmla="*/ 0 h 6470374"/>
                <a:gd name="connsiteX1" fmla="*/ 592143 w 1715265"/>
                <a:gd name="connsiteY1" fmla="*/ 496956 h 6470374"/>
                <a:gd name="connsiteX2" fmla="*/ 35552 w 1715265"/>
                <a:gd name="connsiteY2" fmla="*/ 2743200 h 6470374"/>
                <a:gd name="connsiteX3" fmla="*/ 1715265 w 1715265"/>
                <a:gd name="connsiteY3" fmla="*/ 6470374 h 6470374"/>
                <a:gd name="connsiteX0" fmla="*/ 841934 w 1696699"/>
                <a:gd name="connsiteY0" fmla="*/ 0 h 6470374"/>
                <a:gd name="connsiteX1" fmla="*/ 16986 w 1696699"/>
                <a:gd name="connsiteY1" fmla="*/ 2743200 h 6470374"/>
                <a:gd name="connsiteX2" fmla="*/ 1696699 w 1696699"/>
                <a:gd name="connsiteY2" fmla="*/ 6470374 h 6470374"/>
                <a:gd name="connsiteX0" fmla="*/ 841934 w 841934"/>
                <a:gd name="connsiteY0" fmla="*/ 0 h 2743200"/>
                <a:gd name="connsiteX1" fmla="*/ 16986 w 841934"/>
                <a:gd name="connsiteY1" fmla="*/ 2743200 h 2743200"/>
                <a:gd name="connsiteX0" fmla="*/ 502430 w 502430"/>
                <a:gd name="connsiteY0" fmla="*/ 0 h 1352144"/>
                <a:gd name="connsiteX1" fmla="*/ 27678 w 502430"/>
                <a:gd name="connsiteY1" fmla="*/ 1352144 h 1352144"/>
                <a:gd name="connsiteX0" fmla="*/ 474752 w 474752"/>
                <a:gd name="connsiteY0" fmla="*/ 0 h 1352144"/>
                <a:gd name="connsiteX1" fmla="*/ 0 w 474752"/>
                <a:gd name="connsiteY1" fmla="*/ 1352144 h 1352144"/>
                <a:gd name="connsiteX0" fmla="*/ 474752 w 474752"/>
                <a:gd name="connsiteY0" fmla="*/ 0 h 1352144"/>
                <a:gd name="connsiteX1" fmla="*/ 0 w 474752"/>
                <a:gd name="connsiteY1" fmla="*/ 1352144 h 1352144"/>
              </a:gdLst>
              <a:ahLst/>
              <a:cxnLst>
                <a:cxn ang="0">
                  <a:pos x="connsiteX0" y="connsiteY0"/>
                </a:cxn>
                <a:cxn ang="0">
                  <a:pos x="connsiteX1" y="connsiteY1"/>
                </a:cxn>
              </a:cxnLst>
              <a:rect l="l" t="t" r="r" b="b"/>
              <a:pathLst>
                <a:path w="474752" h="1352144">
                  <a:moveTo>
                    <a:pt x="474752" y="0"/>
                  </a:moveTo>
                  <a:cubicBezTo>
                    <a:pt x="302888" y="571500"/>
                    <a:pt x="266100" y="1013051"/>
                    <a:pt x="0" y="1352144"/>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3" name="Freeform 152"/>
            <p:cNvSpPr/>
            <p:nvPr userDrawn="1"/>
          </p:nvSpPr>
          <p:spPr>
            <a:xfrm>
              <a:off x="13750" y="5107144"/>
              <a:ext cx="842554" cy="1747418"/>
            </a:xfrm>
            <a:custGeom>
              <a:avLst/>
              <a:gdLst>
                <a:gd name="connsiteX0" fmla="*/ 860500 w 1715265"/>
                <a:gd name="connsiteY0" fmla="*/ 0 h 6470374"/>
                <a:gd name="connsiteX1" fmla="*/ 592143 w 1715265"/>
                <a:gd name="connsiteY1" fmla="*/ 496956 h 6470374"/>
                <a:gd name="connsiteX2" fmla="*/ 35552 w 1715265"/>
                <a:gd name="connsiteY2" fmla="*/ 2743200 h 6470374"/>
                <a:gd name="connsiteX3" fmla="*/ 1715265 w 1715265"/>
                <a:gd name="connsiteY3" fmla="*/ 6470374 h 6470374"/>
                <a:gd name="connsiteX0" fmla="*/ 841934 w 1696699"/>
                <a:gd name="connsiteY0" fmla="*/ 0 h 6470374"/>
                <a:gd name="connsiteX1" fmla="*/ 16986 w 1696699"/>
                <a:gd name="connsiteY1" fmla="*/ 2743200 h 6470374"/>
                <a:gd name="connsiteX2" fmla="*/ 1696699 w 1696699"/>
                <a:gd name="connsiteY2" fmla="*/ 6470374 h 6470374"/>
                <a:gd name="connsiteX0" fmla="*/ 0 w 1679713"/>
                <a:gd name="connsiteY0" fmla="*/ 0 h 3727174"/>
                <a:gd name="connsiteX1" fmla="*/ 1679713 w 1679713"/>
                <a:gd name="connsiteY1" fmla="*/ 3727174 h 3727174"/>
                <a:gd name="connsiteX0" fmla="*/ 0 w 1426794"/>
                <a:gd name="connsiteY0" fmla="*/ 0 h 2880867"/>
                <a:gd name="connsiteX1" fmla="*/ 1426794 w 1426794"/>
                <a:gd name="connsiteY1" fmla="*/ 2880867 h 2880867"/>
                <a:gd name="connsiteX0" fmla="*/ 0 w 794496"/>
                <a:gd name="connsiteY0" fmla="*/ 0 h 1830280"/>
                <a:gd name="connsiteX1" fmla="*/ 794496 w 794496"/>
                <a:gd name="connsiteY1" fmla="*/ 1830280 h 1830280"/>
                <a:gd name="connsiteX0" fmla="*/ 0 w 794496"/>
                <a:gd name="connsiteY0" fmla="*/ 0 h 1830280"/>
                <a:gd name="connsiteX1" fmla="*/ 794496 w 794496"/>
                <a:gd name="connsiteY1" fmla="*/ 1830280 h 1830280"/>
              </a:gdLst>
              <a:ahLst/>
              <a:cxnLst>
                <a:cxn ang="0">
                  <a:pos x="connsiteX0" y="connsiteY0"/>
                </a:cxn>
                <a:cxn ang="0">
                  <a:pos x="connsiteX1" y="connsiteY1"/>
                </a:cxn>
              </a:cxnLst>
              <a:rect l="l" t="t" r="r" b="b"/>
              <a:pathLst>
                <a:path w="794496" h="1830280">
                  <a:moveTo>
                    <a:pt x="0" y="0"/>
                  </a:moveTo>
                  <a:cubicBezTo>
                    <a:pt x="187187" y="995570"/>
                    <a:pt x="612438" y="1631797"/>
                    <a:pt x="794496" y="183028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4" name="Freeform 153"/>
            <p:cNvSpPr/>
            <p:nvPr userDrawn="1"/>
          </p:nvSpPr>
          <p:spPr>
            <a:xfrm>
              <a:off x="8537185" y="1184972"/>
              <a:ext cx="584301" cy="570966"/>
            </a:xfrm>
            <a:custGeom>
              <a:avLst/>
              <a:gdLst>
                <a:gd name="connsiteX0" fmla="*/ 993913 w 2488414"/>
                <a:gd name="connsiteY0" fmla="*/ 0 h 6490252"/>
                <a:gd name="connsiteX1" fmla="*/ 2454965 w 2488414"/>
                <a:gd name="connsiteY1" fmla="*/ 1570383 h 6490252"/>
                <a:gd name="connsiteX2" fmla="*/ 1908313 w 2488414"/>
                <a:gd name="connsiteY2" fmla="*/ 3597966 h 6490252"/>
                <a:gd name="connsiteX3" fmla="*/ 665921 w 2488414"/>
                <a:gd name="connsiteY3" fmla="*/ 5595731 h 6490252"/>
                <a:gd name="connsiteX4" fmla="*/ 0 w 2488414"/>
                <a:gd name="connsiteY4" fmla="*/ 6490252 h 6490252"/>
                <a:gd name="connsiteX0" fmla="*/ 327992 w 1822493"/>
                <a:gd name="connsiteY0" fmla="*/ 0 h 5595731"/>
                <a:gd name="connsiteX1" fmla="*/ 1789044 w 1822493"/>
                <a:gd name="connsiteY1" fmla="*/ 1570383 h 5595731"/>
                <a:gd name="connsiteX2" fmla="*/ 1242392 w 1822493"/>
                <a:gd name="connsiteY2" fmla="*/ 3597966 h 5595731"/>
                <a:gd name="connsiteX3" fmla="*/ 0 w 1822493"/>
                <a:gd name="connsiteY3" fmla="*/ 5595731 h 5595731"/>
                <a:gd name="connsiteX0" fmla="*/ 0 w 1494501"/>
                <a:gd name="connsiteY0" fmla="*/ 0 h 3597966"/>
                <a:gd name="connsiteX1" fmla="*/ 1461052 w 1494501"/>
                <a:gd name="connsiteY1" fmla="*/ 1570383 h 3597966"/>
                <a:gd name="connsiteX2" fmla="*/ 914400 w 1494501"/>
                <a:gd name="connsiteY2" fmla="*/ 3597966 h 3597966"/>
                <a:gd name="connsiteX0" fmla="*/ 0 w 1461052"/>
                <a:gd name="connsiteY0" fmla="*/ 0 h 1570383"/>
                <a:gd name="connsiteX1" fmla="*/ 1461052 w 1461052"/>
                <a:gd name="connsiteY1" fmla="*/ 1570383 h 1570383"/>
                <a:gd name="connsiteX0" fmla="*/ 0 w 2550550"/>
                <a:gd name="connsiteY0" fmla="*/ 0 h 1414741"/>
                <a:gd name="connsiteX1" fmla="*/ 2550550 w 2550550"/>
                <a:gd name="connsiteY1" fmla="*/ 1414741 h 1414741"/>
                <a:gd name="connsiteX0" fmla="*/ 0 w 478559"/>
                <a:gd name="connsiteY0" fmla="*/ 0 h 655983"/>
                <a:gd name="connsiteX1" fmla="*/ 478559 w 478559"/>
                <a:gd name="connsiteY1" fmla="*/ 655983 h 655983"/>
                <a:gd name="connsiteX0" fmla="*/ 0 w 505782"/>
                <a:gd name="connsiteY0" fmla="*/ 0 h 659354"/>
                <a:gd name="connsiteX1" fmla="*/ 478559 w 505782"/>
                <a:gd name="connsiteY1" fmla="*/ 655983 h 659354"/>
                <a:gd name="connsiteX0" fmla="*/ 0 w 510136"/>
                <a:gd name="connsiteY0" fmla="*/ 0 h 589657"/>
                <a:gd name="connsiteX1" fmla="*/ 484561 w 510136"/>
                <a:gd name="connsiteY1" fmla="*/ 584981 h 589657"/>
              </a:gdLst>
              <a:ahLst/>
              <a:cxnLst>
                <a:cxn ang="0">
                  <a:pos x="connsiteX0" y="connsiteY0"/>
                </a:cxn>
                <a:cxn ang="0">
                  <a:pos x="connsiteX1" y="connsiteY1"/>
                </a:cxn>
              </a:cxnLst>
              <a:rect l="l" t="t" r="r" b="b"/>
              <a:pathLst>
                <a:path w="510136" h="589657">
                  <a:moveTo>
                    <a:pt x="0" y="0"/>
                  </a:moveTo>
                  <a:cubicBezTo>
                    <a:pt x="654326" y="485361"/>
                    <a:pt x="497532" y="617618"/>
                    <a:pt x="484561" y="584981"/>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spTree>
    <p:extLst>
      <p:ext uri="{BB962C8B-B14F-4D97-AF65-F5344CB8AC3E}">
        <p14:creationId xmlns:p14="http://schemas.microsoft.com/office/powerpoint/2010/main" val="3060190602"/>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fontAlgn="base">
        <a:spcBef>
          <a:spcPct val="20000"/>
        </a:spcBef>
        <a:spcAft>
          <a:spcPct val="0"/>
        </a:spcAft>
        <a:buFont typeface="Arial" charset="0"/>
        <a:buChar char="•"/>
        <a:defRPr sz="2800" b="1"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1pPr>
      <a:lvl2pPr marL="457200" indent="-228600" algn="l" rtl="0" fontAlgn="base">
        <a:spcBef>
          <a:spcPct val="20000"/>
        </a:spcBef>
        <a:spcAft>
          <a:spcPct val="0"/>
        </a:spcAft>
        <a:buFont typeface="Arial" charset="0"/>
        <a:buChar char="–"/>
        <a:defRPr sz="24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2pPr>
      <a:lvl3pPr marL="685800" indent="-228600" algn="l" rtl="0" fontAlgn="base">
        <a:spcBef>
          <a:spcPct val="20000"/>
        </a:spcBef>
        <a:spcAft>
          <a:spcPct val="0"/>
        </a:spcAft>
        <a:buFont typeface="Arial" charset="0"/>
        <a:buChar char="•"/>
        <a:defRPr sz="20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3pPr>
      <a:lvl4pPr marL="914400" indent="-228600" algn="l" rtl="0" fontAlgn="base">
        <a:spcBef>
          <a:spcPct val="20000"/>
        </a:spcBef>
        <a:spcAft>
          <a:spcPct val="0"/>
        </a:spcAft>
        <a:buFont typeface="Arial" charset="0"/>
        <a:buChar char="–"/>
        <a:defRPr sz="18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4pPr>
      <a:lvl5pPr marL="1143000" indent="-228600" algn="l" rtl="0" fontAlgn="base">
        <a:spcBef>
          <a:spcPct val="20000"/>
        </a:spcBef>
        <a:spcAft>
          <a:spcPct val="0"/>
        </a:spcAft>
        <a:buFont typeface="Arial" charset="0"/>
        <a:buChar char="»"/>
        <a:defRPr sz="16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cs typeface="+mn-cs"/>
              </a:defRPr>
            </a:lvl1pPr>
          </a:lstStyle>
          <a:p>
            <a:pPr fontAlgn="auto">
              <a:spcBef>
                <a:spcPts val="0"/>
              </a:spcBef>
              <a:spcAft>
                <a:spcPts val="0"/>
              </a:spcAft>
            </a:pPr>
            <a:endParaRPr lang="en-US" dirty="0">
              <a:latin typeface="Arial"/>
            </a:endParaRP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cs typeface="+mn-cs"/>
              </a:defRPr>
            </a:lvl1pPr>
          </a:lstStyle>
          <a:p>
            <a:pPr fontAlgn="auto">
              <a:spcBef>
                <a:spcPts val="0"/>
              </a:spcBef>
              <a:spcAft>
                <a:spcPts val="0"/>
              </a:spcAft>
            </a:pPr>
            <a:fld id="{7286EA02-4648-4A3E-8872-57E5B8B8D26B}" type="slidenum">
              <a:rPr lang="en-US" smtClean="0">
                <a:latin typeface="Arial"/>
              </a:rPr>
              <a:pPr fontAlgn="auto">
                <a:spcBef>
                  <a:spcPts val="0"/>
                </a:spcBef>
                <a:spcAft>
                  <a:spcPts val="0"/>
                </a:spcAft>
              </a:pPr>
              <a:t>‹#›</a:t>
            </a:fld>
            <a:endParaRPr lang="en-US" dirty="0">
              <a:latin typeface="Aria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1600" b="1" i="1" dirty="0">
                <a:solidFill>
                  <a:srgbClr val="000000"/>
                </a:solidFill>
                <a:latin typeface="Century Schoolbook" pitchFamily="18" charset="0"/>
              </a:rPr>
              <a:t>I n t e g r i t y  -  S e r v i c e  -  E x c e l l e n c e</a:t>
            </a:r>
          </a:p>
        </p:txBody>
      </p:sp>
      <p:sp>
        <p:nvSpPr>
          <p:cNvPr id="2053"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pic>
        <p:nvPicPr>
          <p:cNvPr id="2056" name="Picture 1037" descr="afsymbol"/>
          <p:cNvPicPr>
            <a:picLocks noChangeAspect="1" noChangeArrowheads="1"/>
          </p:cNvPicPr>
          <p:nvPr/>
        </p:nvPicPr>
        <p:blipFill>
          <a:blip r:embed="rId17" cstate="print"/>
          <a:srcRect/>
          <a:stretch>
            <a:fillRect/>
          </a:stretch>
        </p:blipFill>
        <p:spPr bwMode="auto">
          <a:xfrm>
            <a:off x="392113" y="90488"/>
            <a:ext cx="1346200" cy="1062037"/>
          </a:xfrm>
          <a:prstGeom prst="rect">
            <a:avLst/>
          </a:prstGeom>
          <a:noFill/>
          <a:ln w="9525">
            <a:noFill/>
            <a:miter lim="800000"/>
            <a:headEnd/>
            <a:tailEnd/>
          </a:ln>
        </p:spPr>
      </p:pic>
      <p:sp>
        <p:nvSpPr>
          <p:cNvPr id="2057"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extLst>
      <p:ext uri="{BB962C8B-B14F-4D97-AF65-F5344CB8AC3E}">
        <p14:creationId xmlns:p14="http://schemas.microsoft.com/office/powerpoint/2010/main" val="40770946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82D45"/>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4953"/>
            <a:ext cx="9139428" cy="6853047"/>
            <a:chOff x="0" y="4571"/>
            <a:chExt cx="9139428" cy="6853047"/>
          </a:xfrm>
        </p:grpSpPr>
        <p:sp>
          <p:nvSpPr>
            <p:cNvPr id="1039" name="Oval 1038"/>
            <p:cNvSpPr/>
            <p:nvPr userDrawn="1"/>
          </p:nvSpPr>
          <p:spPr>
            <a:xfrm>
              <a:off x="946882" y="2276714"/>
              <a:ext cx="381000" cy="4572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0" name="Oval 79"/>
            <p:cNvSpPr/>
            <p:nvPr userDrawn="1"/>
          </p:nvSpPr>
          <p:spPr>
            <a:xfrm>
              <a:off x="4299682" y="2962514"/>
              <a:ext cx="457200"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1" name="Oval 80"/>
            <p:cNvSpPr/>
            <p:nvPr userDrawn="1"/>
          </p:nvSpPr>
          <p:spPr>
            <a:xfrm>
              <a:off x="8185882" y="3191114"/>
              <a:ext cx="381000"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2" name="Oval 81"/>
            <p:cNvSpPr/>
            <p:nvPr userDrawn="1"/>
          </p:nvSpPr>
          <p:spPr>
            <a:xfrm rot="2202869">
              <a:off x="8025830" y="5652260"/>
              <a:ext cx="304903"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3" name="Oval 82"/>
            <p:cNvSpPr/>
            <p:nvPr userDrawn="1"/>
          </p:nvSpPr>
          <p:spPr>
            <a:xfrm>
              <a:off x="4680682" y="5324714"/>
              <a:ext cx="457200" cy="4572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4" name="Oval 83"/>
            <p:cNvSpPr/>
            <p:nvPr userDrawn="1"/>
          </p:nvSpPr>
          <p:spPr>
            <a:xfrm rot="20124895">
              <a:off x="1635886" y="5034623"/>
              <a:ext cx="310289"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5" name="Oval 84"/>
            <p:cNvSpPr/>
            <p:nvPr userDrawn="1"/>
          </p:nvSpPr>
          <p:spPr>
            <a:xfrm rot="19077111">
              <a:off x="6721118" y="236790"/>
              <a:ext cx="338728" cy="454226"/>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0" name="Freeform 1039"/>
            <p:cNvSpPr/>
            <p:nvPr userDrawn="1"/>
          </p:nvSpPr>
          <p:spPr>
            <a:xfrm>
              <a:off x="9884" y="2337981"/>
              <a:ext cx="9124972" cy="1121795"/>
            </a:xfrm>
            <a:custGeom>
              <a:avLst/>
              <a:gdLst>
                <a:gd name="connsiteX0" fmla="*/ 47861 w 10489033"/>
                <a:gd name="connsiteY0" fmla="*/ 12601 h 1259460"/>
                <a:gd name="connsiteX1" fmla="*/ 101024 w 10489033"/>
                <a:gd name="connsiteY1" fmla="*/ 12601 h 1259460"/>
                <a:gd name="connsiteX2" fmla="*/ 1961722 w 10489033"/>
                <a:gd name="connsiteY2" fmla="*/ 352843 h 1259460"/>
                <a:gd name="connsiteX3" fmla="*/ 5396038 w 10489033"/>
                <a:gd name="connsiteY3" fmla="*/ 1043959 h 1259460"/>
                <a:gd name="connsiteX4" fmla="*/ 9191861 w 10489033"/>
                <a:gd name="connsiteY4" fmla="*/ 1256610 h 1259460"/>
                <a:gd name="connsiteX5" fmla="*/ 10489033 w 10489033"/>
                <a:gd name="connsiteY5" fmla="*/ 927001 h 1259460"/>
                <a:gd name="connsiteX0" fmla="*/ 0 w 10388009"/>
                <a:gd name="connsiteY0" fmla="*/ 0 h 1246859"/>
                <a:gd name="connsiteX1" fmla="*/ 1860698 w 10388009"/>
                <a:gd name="connsiteY1" fmla="*/ 340242 h 1246859"/>
                <a:gd name="connsiteX2" fmla="*/ 5295014 w 10388009"/>
                <a:gd name="connsiteY2" fmla="*/ 1031358 h 1246859"/>
                <a:gd name="connsiteX3" fmla="*/ 9090837 w 10388009"/>
                <a:gd name="connsiteY3" fmla="*/ 1244009 h 1246859"/>
                <a:gd name="connsiteX4" fmla="*/ 10388009 w 10388009"/>
                <a:gd name="connsiteY4" fmla="*/ 914400 h 1246859"/>
                <a:gd name="connsiteX0" fmla="*/ 0 w 9689366"/>
                <a:gd name="connsiteY0" fmla="*/ 0 h 1123569"/>
                <a:gd name="connsiteX1" fmla="*/ 1162055 w 9689366"/>
                <a:gd name="connsiteY1" fmla="*/ 216952 h 1123569"/>
                <a:gd name="connsiteX2" fmla="*/ 4596371 w 9689366"/>
                <a:gd name="connsiteY2" fmla="*/ 908068 h 1123569"/>
                <a:gd name="connsiteX3" fmla="*/ 8392194 w 9689366"/>
                <a:gd name="connsiteY3" fmla="*/ 1120719 h 1123569"/>
                <a:gd name="connsiteX4" fmla="*/ 9689366 w 9689366"/>
                <a:gd name="connsiteY4" fmla="*/ 791110 h 1123569"/>
                <a:gd name="connsiteX0" fmla="*/ 0 w 9185932"/>
                <a:gd name="connsiteY0" fmla="*/ 0 h 1129720"/>
                <a:gd name="connsiteX1" fmla="*/ 1162055 w 9185932"/>
                <a:gd name="connsiteY1" fmla="*/ 216952 h 1129720"/>
                <a:gd name="connsiteX2" fmla="*/ 4596371 w 9185932"/>
                <a:gd name="connsiteY2" fmla="*/ 908068 h 1129720"/>
                <a:gd name="connsiteX3" fmla="*/ 8392194 w 9185932"/>
                <a:gd name="connsiteY3" fmla="*/ 1120719 h 1129720"/>
                <a:gd name="connsiteX4" fmla="*/ 9185932 w 9185932"/>
                <a:gd name="connsiteY4" fmla="*/ 996593 h 1129720"/>
                <a:gd name="connsiteX0" fmla="*/ 0 w 9185932"/>
                <a:gd name="connsiteY0" fmla="*/ 0 h 1123930"/>
                <a:gd name="connsiteX1" fmla="*/ 1162055 w 9185932"/>
                <a:gd name="connsiteY1" fmla="*/ 216952 h 1123930"/>
                <a:gd name="connsiteX2" fmla="*/ 4596371 w 9185932"/>
                <a:gd name="connsiteY2" fmla="*/ 908068 h 1123930"/>
                <a:gd name="connsiteX3" fmla="*/ 8392194 w 9185932"/>
                <a:gd name="connsiteY3" fmla="*/ 1120719 h 1123930"/>
                <a:gd name="connsiteX4" fmla="*/ 9185932 w 9185932"/>
                <a:gd name="connsiteY4" fmla="*/ 996593 h 1123930"/>
                <a:gd name="connsiteX0" fmla="*/ 0 w 9185932"/>
                <a:gd name="connsiteY0" fmla="*/ 0 h 1121795"/>
                <a:gd name="connsiteX1" fmla="*/ 1162055 w 9185932"/>
                <a:gd name="connsiteY1" fmla="*/ 216952 h 1121795"/>
                <a:gd name="connsiteX2" fmla="*/ 4596371 w 9185932"/>
                <a:gd name="connsiteY2" fmla="*/ 908068 h 1121795"/>
                <a:gd name="connsiteX3" fmla="*/ 8392194 w 9185932"/>
                <a:gd name="connsiteY3" fmla="*/ 1120719 h 1121795"/>
                <a:gd name="connsiteX4" fmla="*/ 9185932 w 9185932"/>
                <a:gd name="connsiteY4" fmla="*/ 996593 h 11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5932" h="1121795">
                  <a:moveTo>
                    <a:pt x="0" y="0"/>
                  </a:moveTo>
                  <a:cubicBezTo>
                    <a:pt x="387352" y="72317"/>
                    <a:pt x="395993" y="65607"/>
                    <a:pt x="1162055" y="216952"/>
                  </a:cubicBezTo>
                  <a:cubicBezTo>
                    <a:pt x="1928117" y="368297"/>
                    <a:pt x="3391348" y="757440"/>
                    <a:pt x="4596371" y="908068"/>
                  </a:cubicBezTo>
                  <a:cubicBezTo>
                    <a:pt x="5801394" y="1058696"/>
                    <a:pt x="7627267" y="1105965"/>
                    <a:pt x="8392194" y="1120719"/>
                  </a:cubicBezTo>
                  <a:cubicBezTo>
                    <a:pt x="9157121" y="1135473"/>
                    <a:pt x="9182172" y="993669"/>
                    <a:pt x="9185932" y="996593"/>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1" name="Freeform 1040"/>
            <p:cNvSpPr/>
            <p:nvPr userDrawn="1"/>
          </p:nvSpPr>
          <p:spPr>
            <a:xfrm>
              <a:off x="783681" y="4572"/>
              <a:ext cx="1547743" cy="6844284"/>
            </a:xfrm>
            <a:custGeom>
              <a:avLst/>
              <a:gdLst>
                <a:gd name="connsiteX0" fmla="*/ 235592 w 1798578"/>
                <a:gd name="connsiteY0" fmla="*/ 0 h 7666075"/>
                <a:gd name="connsiteX1" fmla="*/ 1676 w 1798578"/>
                <a:gd name="connsiteY1" fmla="*/ 1435396 h 7666075"/>
                <a:gd name="connsiteX2" fmla="*/ 341918 w 1798578"/>
                <a:gd name="connsiteY2" fmla="*/ 2923954 h 7666075"/>
                <a:gd name="connsiteX3" fmla="*/ 1043666 w 1798578"/>
                <a:gd name="connsiteY3" fmla="*/ 5720317 h 7666075"/>
                <a:gd name="connsiteX4" fmla="*/ 1798578 w 1798578"/>
                <a:gd name="connsiteY4" fmla="*/ 7666075 h 7666075"/>
                <a:gd name="connsiteX0" fmla="*/ 181527 w 1802386"/>
                <a:gd name="connsiteY0" fmla="*/ 0 h 7365134"/>
                <a:gd name="connsiteX1" fmla="*/ 5484 w 1802386"/>
                <a:gd name="connsiteY1" fmla="*/ 1134455 h 7365134"/>
                <a:gd name="connsiteX2" fmla="*/ 345726 w 1802386"/>
                <a:gd name="connsiteY2" fmla="*/ 2623013 h 7365134"/>
                <a:gd name="connsiteX3" fmla="*/ 1047474 w 1802386"/>
                <a:gd name="connsiteY3" fmla="*/ 5419376 h 7365134"/>
                <a:gd name="connsiteX4" fmla="*/ 1802386 w 1802386"/>
                <a:gd name="connsiteY4" fmla="*/ 7365134 h 7365134"/>
                <a:gd name="connsiteX0" fmla="*/ 181527 w 1547743"/>
                <a:gd name="connsiteY0" fmla="*/ 0 h 6832699"/>
                <a:gd name="connsiteX1" fmla="*/ 5484 w 1547743"/>
                <a:gd name="connsiteY1" fmla="*/ 1134455 h 6832699"/>
                <a:gd name="connsiteX2" fmla="*/ 345726 w 1547743"/>
                <a:gd name="connsiteY2" fmla="*/ 2623013 h 6832699"/>
                <a:gd name="connsiteX3" fmla="*/ 1047474 w 1547743"/>
                <a:gd name="connsiteY3" fmla="*/ 5419376 h 6832699"/>
                <a:gd name="connsiteX4" fmla="*/ 1547743 w 1547743"/>
                <a:gd name="connsiteY4" fmla="*/ 6832699 h 683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743" h="6832699">
                  <a:moveTo>
                    <a:pt x="181527" y="0"/>
                  </a:moveTo>
                  <a:cubicBezTo>
                    <a:pt x="55708" y="474035"/>
                    <a:pt x="-21882" y="697286"/>
                    <a:pt x="5484" y="1134455"/>
                  </a:cubicBezTo>
                  <a:cubicBezTo>
                    <a:pt x="32850" y="1571624"/>
                    <a:pt x="172061" y="1908860"/>
                    <a:pt x="345726" y="2623013"/>
                  </a:cubicBezTo>
                  <a:cubicBezTo>
                    <a:pt x="519391" y="3337166"/>
                    <a:pt x="847138" y="4717762"/>
                    <a:pt x="1047474" y="5419376"/>
                  </a:cubicBezTo>
                  <a:cubicBezTo>
                    <a:pt x="1247810" y="6120990"/>
                    <a:pt x="1291675" y="6254996"/>
                    <a:pt x="1547743" y="6832699"/>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2" name="Freeform 1041"/>
            <p:cNvSpPr/>
            <p:nvPr userDrawn="1"/>
          </p:nvSpPr>
          <p:spPr>
            <a:xfrm>
              <a:off x="557133" y="4571"/>
              <a:ext cx="6570615" cy="6853047"/>
            </a:xfrm>
            <a:custGeom>
              <a:avLst/>
              <a:gdLst>
                <a:gd name="connsiteX0" fmla="*/ 0 w 6717593"/>
                <a:gd name="connsiteY0" fmla="*/ 7506586 h 7506586"/>
                <a:gd name="connsiteX1" fmla="*/ 276447 w 6717593"/>
                <a:gd name="connsiteY1" fmla="*/ 6762307 h 7506586"/>
                <a:gd name="connsiteX2" fmla="*/ 1275907 w 6717593"/>
                <a:gd name="connsiteY2" fmla="*/ 5762846 h 7506586"/>
                <a:gd name="connsiteX3" fmla="*/ 3976577 w 6717593"/>
                <a:gd name="connsiteY3" fmla="*/ 3678865 h 7506586"/>
                <a:gd name="connsiteX4" fmla="*/ 6315740 w 6717593"/>
                <a:gd name="connsiteY4" fmla="*/ 925032 h 7506586"/>
                <a:gd name="connsiteX5" fmla="*/ 6698512 w 6717593"/>
                <a:gd name="connsiteY5" fmla="*/ 0 h 7506586"/>
                <a:gd name="connsiteX0" fmla="*/ 0 w 6621696"/>
                <a:gd name="connsiteY0" fmla="*/ 7008875 h 7008875"/>
                <a:gd name="connsiteX1" fmla="*/ 276447 w 6621696"/>
                <a:gd name="connsiteY1" fmla="*/ 6264596 h 7008875"/>
                <a:gd name="connsiteX2" fmla="*/ 1275907 w 6621696"/>
                <a:gd name="connsiteY2" fmla="*/ 5265135 h 7008875"/>
                <a:gd name="connsiteX3" fmla="*/ 3976577 w 6621696"/>
                <a:gd name="connsiteY3" fmla="*/ 3181154 h 7008875"/>
                <a:gd name="connsiteX4" fmla="*/ 6315740 w 6621696"/>
                <a:gd name="connsiteY4" fmla="*/ 427321 h 7008875"/>
                <a:gd name="connsiteX5" fmla="*/ 6571190 w 6621696"/>
                <a:gd name="connsiteY5" fmla="*/ 0 h 7008875"/>
                <a:gd name="connsiteX0" fmla="*/ 0 w 6593362"/>
                <a:gd name="connsiteY0" fmla="*/ 7050099 h 7050099"/>
                <a:gd name="connsiteX1" fmla="*/ 276447 w 6593362"/>
                <a:gd name="connsiteY1" fmla="*/ 6305820 h 7050099"/>
                <a:gd name="connsiteX2" fmla="*/ 1275907 w 6593362"/>
                <a:gd name="connsiteY2" fmla="*/ 5306359 h 7050099"/>
                <a:gd name="connsiteX3" fmla="*/ 3976577 w 6593362"/>
                <a:gd name="connsiteY3" fmla="*/ 3222378 h 7050099"/>
                <a:gd name="connsiteX4" fmla="*/ 6315740 w 6593362"/>
                <a:gd name="connsiteY4" fmla="*/ 468545 h 7050099"/>
                <a:gd name="connsiteX5" fmla="*/ 6571190 w 6593362"/>
                <a:gd name="connsiteY5" fmla="*/ 41224 h 7050099"/>
                <a:gd name="connsiteX0" fmla="*/ 0 w 6570213"/>
                <a:gd name="connsiteY0" fmla="*/ 6876478 h 6876478"/>
                <a:gd name="connsiteX1" fmla="*/ 253298 w 6570213"/>
                <a:gd name="connsiteY1" fmla="*/ 6305820 h 6876478"/>
                <a:gd name="connsiteX2" fmla="*/ 1252758 w 6570213"/>
                <a:gd name="connsiteY2" fmla="*/ 5306359 h 6876478"/>
                <a:gd name="connsiteX3" fmla="*/ 3953428 w 6570213"/>
                <a:gd name="connsiteY3" fmla="*/ 3222378 h 6876478"/>
                <a:gd name="connsiteX4" fmla="*/ 6292591 w 6570213"/>
                <a:gd name="connsiteY4" fmla="*/ 468545 h 6876478"/>
                <a:gd name="connsiteX5" fmla="*/ 6548041 w 6570213"/>
                <a:gd name="connsiteY5" fmla="*/ 41224 h 687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213" h="6876478">
                  <a:moveTo>
                    <a:pt x="0" y="6876478"/>
                  </a:moveTo>
                  <a:cubicBezTo>
                    <a:pt x="31898" y="6649650"/>
                    <a:pt x="44505" y="6567507"/>
                    <a:pt x="253298" y="6305820"/>
                  </a:cubicBezTo>
                  <a:cubicBezTo>
                    <a:pt x="462091" y="6044133"/>
                    <a:pt x="636070" y="5820266"/>
                    <a:pt x="1252758" y="5306359"/>
                  </a:cubicBezTo>
                  <a:cubicBezTo>
                    <a:pt x="1869446" y="4792452"/>
                    <a:pt x="3113456" y="4028680"/>
                    <a:pt x="3953428" y="3222378"/>
                  </a:cubicBezTo>
                  <a:cubicBezTo>
                    <a:pt x="4793400" y="2416076"/>
                    <a:pt x="5860156" y="998737"/>
                    <a:pt x="6292591" y="468545"/>
                  </a:cubicBezTo>
                  <a:cubicBezTo>
                    <a:pt x="6725026" y="-61647"/>
                    <a:pt x="6514035" y="-34325"/>
                    <a:pt x="6548041" y="41224"/>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3" name="Freeform 1042"/>
            <p:cNvSpPr/>
            <p:nvPr userDrawn="1"/>
          </p:nvSpPr>
          <p:spPr>
            <a:xfrm>
              <a:off x="2837213" y="4572"/>
              <a:ext cx="2096046" cy="6838242"/>
            </a:xfrm>
            <a:custGeom>
              <a:avLst/>
              <a:gdLst>
                <a:gd name="connsiteX0" fmla="*/ 0 w 2161759"/>
                <a:gd name="connsiteY0" fmla="*/ 0 h 7740502"/>
                <a:gd name="connsiteX1" fmla="*/ 382772 w 2161759"/>
                <a:gd name="connsiteY1" fmla="*/ 1254642 h 7740502"/>
                <a:gd name="connsiteX2" fmla="*/ 1765005 w 2161759"/>
                <a:gd name="connsiteY2" fmla="*/ 3646967 h 7740502"/>
                <a:gd name="connsiteX3" fmla="*/ 2147777 w 2161759"/>
                <a:gd name="connsiteY3" fmla="*/ 5986130 h 7740502"/>
                <a:gd name="connsiteX4" fmla="*/ 2041451 w 2161759"/>
                <a:gd name="connsiteY4" fmla="*/ 7740502 h 7740502"/>
                <a:gd name="connsiteX0" fmla="*/ 0 w 2080736"/>
                <a:gd name="connsiteY0" fmla="*/ 0 h 7312239"/>
                <a:gd name="connsiteX1" fmla="*/ 301749 w 2080736"/>
                <a:gd name="connsiteY1" fmla="*/ 826379 h 7312239"/>
                <a:gd name="connsiteX2" fmla="*/ 1683982 w 2080736"/>
                <a:gd name="connsiteY2" fmla="*/ 3218704 h 7312239"/>
                <a:gd name="connsiteX3" fmla="*/ 2066754 w 2080736"/>
                <a:gd name="connsiteY3" fmla="*/ 5557867 h 7312239"/>
                <a:gd name="connsiteX4" fmla="*/ 1960428 w 2080736"/>
                <a:gd name="connsiteY4" fmla="*/ 7312239 h 7312239"/>
                <a:gd name="connsiteX0" fmla="*/ 0 w 2080736"/>
                <a:gd name="connsiteY0" fmla="*/ 0 h 7312239"/>
                <a:gd name="connsiteX1" fmla="*/ 648989 w 2080736"/>
                <a:gd name="connsiteY1" fmla="*/ 1416687 h 7312239"/>
                <a:gd name="connsiteX2" fmla="*/ 1683982 w 2080736"/>
                <a:gd name="connsiteY2" fmla="*/ 3218704 h 7312239"/>
                <a:gd name="connsiteX3" fmla="*/ 2066754 w 2080736"/>
                <a:gd name="connsiteY3" fmla="*/ 5557867 h 7312239"/>
                <a:gd name="connsiteX4" fmla="*/ 1960428 w 2080736"/>
                <a:gd name="connsiteY4" fmla="*/ 7312239 h 7312239"/>
                <a:gd name="connsiteX0" fmla="*/ 0 w 2096046"/>
                <a:gd name="connsiteY0" fmla="*/ 0 h 6826102"/>
                <a:gd name="connsiteX1" fmla="*/ 648989 w 2096046"/>
                <a:gd name="connsiteY1" fmla="*/ 1416687 h 6826102"/>
                <a:gd name="connsiteX2" fmla="*/ 1683982 w 2096046"/>
                <a:gd name="connsiteY2" fmla="*/ 3218704 h 6826102"/>
                <a:gd name="connsiteX3" fmla="*/ 2066754 w 2096046"/>
                <a:gd name="connsiteY3" fmla="*/ 5557867 h 6826102"/>
                <a:gd name="connsiteX4" fmla="*/ 2018302 w 2096046"/>
                <a:gd name="connsiteY4" fmla="*/ 6826102 h 682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046" h="6826102">
                  <a:moveTo>
                    <a:pt x="0" y="0"/>
                  </a:moveTo>
                  <a:cubicBezTo>
                    <a:pt x="44302" y="323407"/>
                    <a:pt x="368325" y="880236"/>
                    <a:pt x="648989" y="1416687"/>
                  </a:cubicBezTo>
                  <a:cubicBezTo>
                    <a:pt x="929653" y="1953138"/>
                    <a:pt x="1447688" y="2528507"/>
                    <a:pt x="1683982" y="3218704"/>
                  </a:cubicBezTo>
                  <a:cubicBezTo>
                    <a:pt x="1920276" y="3908901"/>
                    <a:pt x="2011034" y="4956634"/>
                    <a:pt x="2066754" y="5557867"/>
                  </a:cubicBezTo>
                  <a:cubicBezTo>
                    <a:pt x="2122474" y="6159100"/>
                    <a:pt x="2094502" y="6290044"/>
                    <a:pt x="2018302" y="6826102"/>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4" name="Freeform 1043"/>
            <p:cNvSpPr/>
            <p:nvPr userDrawn="1"/>
          </p:nvSpPr>
          <p:spPr>
            <a:xfrm>
              <a:off x="3305854" y="4572"/>
              <a:ext cx="5782090" cy="6848855"/>
            </a:xfrm>
            <a:custGeom>
              <a:avLst/>
              <a:gdLst>
                <a:gd name="connsiteX0" fmla="*/ 0 w 6391453"/>
                <a:gd name="connsiteY0" fmla="*/ 7464056 h 7464056"/>
                <a:gd name="connsiteX1" fmla="*/ 1286539 w 6391453"/>
                <a:gd name="connsiteY1" fmla="*/ 6273209 h 7464056"/>
                <a:gd name="connsiteX2" fmla="*/ 2200939 w 6391453"/>
                <a:gd name="connsiteY2" fmla="*/ 5560828 h 7464056"/>
                <a:gd name="connsiteX3" fmla="*/ 4338083 w 6391453"/>
                <a:gd name="connsiteY3" fmla="*/ 4433777 h 7464056"/>
                <a:gd name="connsiteX4" fmla="*/ 5677786 w 6391453"/>
                <a:gd name="connsiteY4" fmla="*/ 3466214 h 7464056"/>
                <a:gd name="connsiteX5" fmla="*/ 6368902 w 6391453"/>
                <a:gd name="connsiteY5" fmla="*/ 1286540 h 7464056"/>
                <a:gd name="connsiteX6" fmla="*/ 6156251 w 6391453"/>
                <a:gd name="connsiteY6" fmla="*/ 0 h 7464056"/>
                <a:gd name="connsiteX0" fmla="*/ 0 w 5777994"/>
                <a:gd name="connsiteY0" fmla="*/ 6885322 h 6885322"/>
                <a:gd name="connsiteX1" fmla="*/ 673080 w 5777994"/>
                <a:gd name="connsiteY1" fmla="*/ 6273209 h 6885322"/>
                <a:gd name="connsiteX2" fmla="*/ 1587480 w 5777994"/>
                <a:gd name="connsiteY2" fmla="*/ 5560828 h 6885322"/>
                <a:gd name="connsiteX3" fmla="*/ 3724624 w 5777994"/>
                <a:gd name="connsiteY3" fmla="*/ 4433777 h 6885322"/>
                <a:gd name="connsiteX4" fmla="*/ 5064327 w 5777994"/>
                <a:gd name="connsiteY4" fmla="*/ 3466214 h 6885322"/>
                <a:gd name="connsiteX5" fmla="*/ 5755443 w 5777994"/>
                <a:gd name="connsiteY5" fmla="*/ 1286540 h 6885322"/>
                <a:gd name="connsiteX6" fmla="*/ 5542792 w 5777994"/>
                <a:gd name="connsiteY6" fmla="*/ 0 h 6885322"/>
                <a:gd name="connsiteX0" fmla="*/ 0 w 5782090"/>
                <a:gd name="connsiteY0" fmla="*/ 6827449 h 6827449"/>
                <a:gd name="connsiteX1" fmla="*/ 673080 w 5782090"/>
                <a:gd name="connsiteY1" fmla="*/ 6215336 h 6827449"/>
                <a:gd name="connsiteX2" fmla="*/ 1587480 w 5782090"/>
                <a:gd name="connsiteY2" fmla="*/ 5502955 h 6827449"/>
                <a:gd name="connsiteX3" fmla="*/ 3724624 w 5782090"/>
                <a:gd name="connsiteY3" fmla="*/ 4375904 h 6827449"/>
                <a:gd name="connsiteX4" fmla="*/ 5064327 w 5782090"/>
                <a:gd name="connsiteY4" fmla="*/ 3408341 h 6827449"/>
                <a:gd name="connsiteX5" fmla="*/ 5755443 w 5782090"/>
                <a:gd name="connsiteY5" fmla="*/ 1228667 h 6827449"/>
                <a:gd name="connsiteX6" fmla="*/ 5565942 w 5782090"/>
                <a:gd name="connsiteY6" fmla="*/ 0 h 682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2090" h="6827449">
                  <a:moveTo>
                    <a:pt x="0" y="6827449"/>
                  </a:moveTo>
                  <a:cubicBezTo>
                    <a:pt x="459858" y="6390628"/>
                    <a:pt x="408500" y="6436085"/>
                    <a:pt x="673080" y="6215336"/>
                  </a:cubicBezTo>
                  <a:cubicBezTo>
                    <a:pt x="937660" y="5994587"/>
                    <a:pt x="1078889" y="5809527"/>
                    <a:pt x="1587480" y="5502955"/>
                  </a:cubicBezTo>
                  <a:cubicBezTo>
                    <a:pt x="2096071" y="5196383"/>
                    <a:pt x="3145150" y="4725006"/>
                    <a:pt x="3724624" y="4375904"/>
                  </a:cubicBezTo>
                  <a:cubicBezTo>
                    <a:pt x="4304099" y="4026802"/>
                    <a:pt x="4725857" y="3932880"/>
                    <a:pt x="5064327" y="3408341"/>
                  </a:cubicBezTo>
                  <a:cubicBezTo>
                    <a:pt x="5402797" y="2883801"/>
                    <a:pt x="5671841" y="1796724"/>
                    <a:pt x="5755443" y="1228667"/>
                  </a:cubicBezTo>
                  <a:cubicBezTo>
                    <a:pt x="5839045" y="660610"/>
                    <a:pt x="5712139" y="354419"/>
                    <a:pt x="556594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6" name="Freeform 1045"/>
            <p:cNvSpPr/>
            <p:nvPr userDrawn="1"/>
          </p:nvSpPr>
          <p:spPr>
            <a:xfrm>
              <a:off x="0" y="5203383"/>
              <a:ext cx="9134856" cy="1255180"/>
            </a:xfrm>
            <a:custGeom>
              <a:avLst/>
              <a:gdLst>
                <a:gd name="connsiteX0" fmla="*/ 0 w 9579935"/>
                <a:gd name="connsiteY0" fmla="*/ 0 h 1509823"/>
                <a:gd name="connsiteX1" fmla="*/ 2041451 w 9579935"/>
                <a:gd name="connsiteY1" fmla="*/ 95693 h 1509823"/>
                <a:gd name="connsiteX2" fmla="*/ 5188689 w 9579935"/>
                <a:gd name="connsiteY2" fmla="*/ 393405 h 1509823"/>
                <a:gd name="connsiteX3" fmla="*/ 8506047 w 9579935"/>
                <a:gd name="connsiteY3" fmla="*/ 754912 h 1509823"/>
                <a:gd name="connsiteX4" fmla="*/ 9579935 w 9579935"/>
                <a:gd name="connsiteY4" fmla="*/ 1509823 h 1509823"/>
                <a:gd name="connsiteX0" fmla="*/ 0 w 9371591"/>
                <a:gd name="connsiteY0" fmla="*/ 0 h 1266755"/>
                <a:gd name="connsiteX1" fmla="*/ 2041451 w 9371591"/>
                <a:gd name="connsiteY1" fmla="*/ 95693 h 1266755"/>
                <a:gd name="connsiteX2" fmla="*/ 5188689 w 9371591"/>
                <a:gd name="connsiteY2" fmla="*/ 393405 h 1266755"/>
                <a:gd name="connsiteX3" fmla="*/ 8506047 w 9371591"/>
                <a:gd name="connsiteY3" fmla="*/ 754912 h 1266755"/>
                <a:gd name="connsiteX4" fmla="*/ 9371591 w 9371591"/>
                <a:gd name="connsiteY4" fmla="*/ 1266755 h 1266755"/>
                <a:gd name="connsiteX0" fmla="*/ 0 w 9128522"/>
                <a:gd name="connsiteY0" fmla="*/ 0 h 1255180"/>
                <a:gd name="connsiteX1" fmla="*/ 1798382 w 9128522"/>
                <a:gd name="connsiteY1" fmla="*/ 84118 h 1255180"/>
                <a:gd name="connsiteX2" fmla="*/ 4945620 w 9128522"/>
                <a:gd name="connsiteY2" fmla="*/ 381830 h 1255180"/>
                <a:gd name="connsiteX3" fmla="*/ 8262978 w 9128522"/>
                <a:gd name="connsiteY3" fmla="*/ 743337 h 1255180"/>
                <a:gd name="connsiteX4" fmla="*/ 9128522 w 9128522"/>
                <a:gd name="connsiteY4" fmla="*/ 1255180 h 125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522" h="1255180">
                  <a:moveTo>
                    <a:pt x="0" y="0"/>
                  </a:moveTo>
                  <a:cubicBezTo>
                    <a:pt x="588335" y="15063"/>
                    <a:pt x="974112" y="20480"/>
                    <a:pt x="1798382" y="84118"/>
                  </a:cubicBezTo>
                  <a:cubicBezTo>
                    <a:pt x="2622652" y="147756"/>
                    <a:pt x="4945620" y="381830"/>
                    <a:pt x="4945620" y="381830"/>
                  </a:cubicBezTo>
                  <a:cubicBezTo>
                    <a:pt x="6023053" y="491700"/>
                    <a:pt x="7565828" y="597779"/>
                    <a:pt x="8262978" y="743337"/>
                  </a:cubicBezTo>
                  <a:cubicBezTo>
                    <a:pt x="8960128" y="888895"/>
                    <a:pt x="8957515" y="970759"/>
                    <a:pt x="9128522" y="125518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7" name="Freeform 1046"/>
            <p:cNvSpPr/>
            <p:nvPr userDrawn="1"/>
          </p:nvSpPr>
          <p:spPr>
            <a:xfrm>
              <a:off x="8200059" y="4187368"/>
              <a:ext cx="934797" cy="1769984"/>
            </a:xfrm>
            <a:custGeom>
              <a:avLst/>
              <a:gdLst>
                <a:gd name="connsiteX0" fmla="*/ 574158 w 1664127"/>
                <a:gd name="connsiteY0" fmla="*/ 0 h 6049925"/>
                <a:gd name="connsiteX1" fmla="*/ 1297172 w 1664127"/>
                <a:gd name="connsiteY1" fmla="*/ 1403497 h 6049925"/>
                <a:gd name="connsiteX2" fmla="*/ 1594883 w 1664127"/>
                <a:gd name="connsiteY2" fmla="*/ 3296093 h 6049925"/>
                <a:gd name="connsiteX3" fmla="*/ 0 w 1664127"/>
                <a:gd name="connsiteY3" fmla="*/ 6049925 h 6049925"/>
                <a:gd name="connsiteX0" fmla="*/ 1297172 w 1664127"/>
                <a:gd name="connsiteY0" fmla="*/ 0 h 4646428"/>
                <a:gd name="connsiteX1" fmla="*/ 1594883 w 1664127"/>
                <a:gd name="connsiteY1" fmla="*/ 1892596 h 4646428"/>
                <a:gd name="connsiteX2" fmla="*/ 0 w 1664127"/>
                <a:gd name="connsiteY2" fmla="*/ 4646428 h 4646428"/>
                <a:gd name="connsiteX0" fmla="*/ 1594883 w 1594883"/>
                <a:gd name="connsiteY0" fmla="*/ 0 h 2753832"/>
                <a:gd name="connsiteX1" fmla="*/ 0 w 1594883"/>
                <a:gd name="connsiteY1" fmla="*/ 2753832 h 2753832"/>
                <a:gd name="connsiteX0" fmla="*/ 993000 w 993000"/>
                <a:gd name="connsiteY0" fmla="*/ 0 h 1769984"/>
                <a:gd name="connsiteX1" fmla="*/ 0 w 993000"/>
                <a:gd name="connsiteY1" fmla="*/ 1769984 h 1769984"/>
              </a:gdLst>
              <a:ahLst/>
              <a:cxnLst>
                <a:cxn ang="0">
                  <a:pos x="connsiteX0" y="connsiteY0"/>
                </a:cxn>
                <a:cxn ang="0">
                  <a:pos x="connsiteX1" y="connsiteY1"/>
                </a:cxn>
              </a:cxnLst>
              <a:rect l="l" t="t" r="r" b="b"/>
              <a:pathLst>
                <a:path w="993000" h="1769984">
                  <a:moveTo>
                    <a:pt x="993000" y="0"/>
                  </a:moveTo>
                  <a:cubicBezTo>
                    <a:pt x="776805" y="774405"/>
                    <a:pt x="689344" y="780270"/>
                    <a:pt x="0" y="1769984"/>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8" name="Freeform 1047"/>
            <p:cNvSpPr/>
            <p:nvPr userDrawn="1"/>
          </p:nvSpPr>
          <p:spPr>
            <a:xfrm>
              <a:off x="4483743" y="12944"/>
              <a:ext cx="721972" cy="3310285"/>
            </a:xfrm>
            <a:custGeom>
              <a:avLst/>
              <a:gdLst>
                <a:gd name="connsiteX0" fmla="*/ 16186 w 802995"/>
                <a:gd name="connsiteY0" fmla="*/ 3572540 h 3692250"/>
                <a:gd name="connsiteX1" fmla="*/ 58716 w 802995"/>
                <a:gd name="connsiteY1" fmla="*/ 3476847 h 3692250"/>
                <a:gd name="connsiteX2" fmla="*/ 494651 w 802995"/>
                <a:gd name="connsiteY2" fmla="*/ 1594884 h 3692250"/>
                <a:gd name="connsiteX3" fmla="*/ 802995 w 802995"/>
                <a:gd name="connsiteY3" fmla="*/ 0 h 3692250"/>
                <a:gd name="connsiteX0" fmla="*/ 16186 w 721972"/>
                <a:gd name="connsiteY0" fmla="*/ 3190575 h 3310285"/>
                <a:gd name="connsiteX1" fmla="*/ 58716 w 721972"/>
                <a:gd name="connsiteY1" fmla="*/ 3094882 h 3310285"/>
                <a:gd name="connsiteX2" fmla="*/ 494651 w 721972"/>
                <a:gd name="connsiteY2" fmla="*/ 1212919 h 3310285"/>
                <a:gd name="connsiteX3" fmla="*/ 721972 w 721972"/>
                <a:gd name="connsiteY3" fmla="*/ 0 h 3310285"/>
              </a:gdLst>
              <a:ahLst/>
              <a:cxnLst>
                <a:cxn ang="0">
                  <a:pos x="connsiteX0" y="connsiteY0"/>
                </a:cxn>
                <a:cxn ang="0">
                  <a:pos x="connsiteX1" y="connsiteY1"/>
                </a:cxn>
                <a:cxn ang="0">
                  <a:pos x="connsiteX2" y="connsiteY2"/>
                </a:cxn>
                <a:cxn ang="0">
                  <a:pos x="connsiteX3" y="connsiteY3"/>
                </a:cxn>
              </a:cxnLst>
              <a:rect l="l" t="t" r="r" b="b"/>
              <a:pathLst>
                <a:path w="721972" h="3310285">
                  <a:moveTo>
                    <a:pt x="16186" y="3190575"/>
                  </a:moveTo>
                  <a:cubicBezTo>
                    <a:pt x="-2421" y="3307533"/>
                    <a:pt x="-21028" y="3424491"/>
                    <a:pt x="58716" y="3094882"/>
                  </a:cubicBezTo>
                  <a:cubicBezTo>
                    <a:pt x="138460" y="2765273"/>
                    <a:pt x="384108" y="1728733"/>
                    <a:pt x="494651" y="1212919"/>
                  </a:cubicBezTo>
                  <a:cubicBezTo>
                    <a:pt x="605194" y="697105"/>
                    <a:pt x="629823" y="507705"/>
                    <a:pt x="72197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9" name="Freeform 1048"/>
            <p:cNvSpPr/>
            <p:nvPr userDrawn="1"/>
          </p:nvSpPr>
          <p:spPr>
            <a:xfrm>
              <a:off x="4572" y="2436774"/>
              <a:ext cx="1189013" cy="1158937"/>
            </a:xfrm>
            <a:custGeom>
              <a:avLst/>
              <a:gdLst>
                <a:gd name="connsiteX0" fmla="*/ 1722475 w 1779630"/>
                <a:gd name="connsiteY0" fmla="*/ 81849 h 1942547"/>
                <a:gd name="connsiteX1" fmla="*/ 1669312 w 1779630"/>
                <a:gd name="connsiteY1" fmla="*/ 81849 h 1942547"/>
                <a:gd name="connsiteX2" fmla="*/ 723014 w 1779630"/>
                <a:gd name="connsiteY2" fmla="*/ 932454 h 1942547"/>
                <a:gd name="connsiteX3" fmla="*/ 0 w 1779630"/>
                <a:gd name="connsiteY3" fmla="*/ 1942547 h 1942547"/>
                <a:gd name="connsiteX0" fmla="*/ 1722475 w 1828656"/>
                <a:gd name="connsiteY0" fmla="*/ 154974 h 2015672"/>
                <a:gd name="connsiteX1" fmla="*/ 1669312 w 1828656"/>
                <a:gd name="connsiteY1" fmla="*/ 154974 h 2015672"/>
                <a:gd name="connsiteX2" fmla="*/ 0 w 1828656"/>
                <a:gd name="connsiteY2" fmla="*/ 2015672 h 2015672"/>
                <a:gd name="connsiteX0" fmla="*/ 1109017 w 1173195"/>
                <a:gd name="connsiteY0" fmla="*/ 96892 h 1158937"/>
                <a:gd name="connsiteX1" fmla="*/ 1055854 w 1173195"/>
                <a:gd name="connsiteY1" fmla="*/ 96892 h 1158937"/>
                <a:gd name="connsiteX2" fmla="*/ 0 w 1173195"/>
                <a:gd name="connsiteY2" fmla="*/ 1158937 h 1158937"/>
                <a:gd name="connsiteX0" fmla="*/ 1109017 w 1173195"/>
                <a:gd name="connsiteY0" fmla="*/ 96892 h 1158937"/>
                <a:gd name="connsiteX1" fmla="*/ 1055854 w 1173195"/>
                <a:gd name="connsiteY1" fmla="*/ 96892 h 1158937"/>
                <a:gd name="connsiteX2" fmla="*/ 0 w 1173195"/>
                <a:gd name="connsiteY2" fmla="*/ 1158937 h 1158937"/>
              </a:gdLst>
              <a:ahLst/>
              <a:cxnLst>
                <a:cxn ang="0">
                  <a:pos x="connsiteX0" y="connsiteY0"/>
                </a:cxn>
                <a:cxn ang="0">
                  <a:pos x="connsiteX1" y="connsiteY1"/>
                </a:cxn>
                <a:cxn ang="0">
                  <a:pos x="connsiteX2" y="connsiteY2"/>
                </a:cxn>
              </a:cxnLst>
              <a:rect l="l" t="t" r="r" b="b"/>
              <a:pathLst>
                <a:path w="1173195" h="1158937">
                  <a:moveTo>
                    <a:pt x="1109017" y="96892"/>
                  </a:moveTo>
                  <a:cubicBezTo>
                    <a:pt x="1165724" y="26008"/>
                    <a:pt x="1240690" y="-80115"/>
                    <a:pt x="1055854" y="96892"/>
                  </a:cubicBezTo>
                  <a:cubicBezTo>
                    <a:pt x="871018" y="273899"/>
                    <a:pt x="278325" y="597672"/>
                    <a:pt x="0" y="1158937"/>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0" name="Freeform 1049"/>
            <p:cNvSpPr/>
            <p:nvPr userDrawn="1"/>
          </p:nvSpPr>
          <p:spPr>
            <a:xfrm>
              <a:off x="4861435" y="5574578"/>
              <a:ext cx="1191655" cy="1278849"/>
            </a:xfrm>
            <a:custGeom>
              <a:avLst/>
              <a:gdLst>
                <a:gd name="connsiteX0" fmla="*/ 0 w 1573619"/>
                <a:gd name="connsiteY0" fmla="*/ 0 h 1839433"/>
                <a:gd name="connsiteX1" fmla="*/ 893135 w 1573619"/>
                <a:gd name="connsiteY1" fmla="*/ 882502 h 1839433"/>
                <a:gd name="connsiteX2" fmla="*/ 1573619 w 1573619"/>
                <a:gd name="connsiteY2" fmla="*/ 1839433 h 1839433"/>
                <a:gd name="connsiteX0" fmla="*/ 0 w 1191655"/>
                <a:gd name="connsiteY0" fmla="*/ 0 h 1237550"/>
                <a:gd name="connsiteX1" fmla="*/ 893135 w 1191655"/>
                <a:gd name="connsiteY1" fmla="*/ 882502 h 1237550"/>
                <a:gd name="connsiteX2" fmla="*/ 1191655 w 1191655"/>
                <a:gd name="connsiteY2" fmla="*/ 1237550 h 1237550"/>
                <a:gd name="connsiteX0" fmla="*/ 0 w 1191655"/>
                <a:gd name="connsiteY0" fmla="*/ 0 h 1237550"/>
                <a:gd name="connsiteX1" fmla="*/ 673216 w 1191655"/>
                <a:gd name="connsiteY1" fmla="*/ 616284 h 1237550"/>
                <a:gd name="connsiteX2" fmla="*/ 1191655 w 1191655"/>
                <a:gd name="connsiteY2" fmla="*/ 1237550 h 1237550"/>
              </a:gdLst>
              <a:ahLst/>
              <a:cxnLst>
                <a:cxn ang="0">
                  <a:pos x="connsiteX0" y="connsiteY0"/>
                </a:cxn>
                <a:cxn ang="0">
                  <a:pos x="connsiteX1" y="connsiteY1"/>
                </a:cxn>
                <a:cxn ang="0">
                  <a:pos x="connsiteX2" y="connsiteY2"/>
                </a:cxn>
              </a:cxnLst>
              <a:rect l="l" t="t" r="r" b="b"/>
              <a:pathLst>
                <a:path w="1191655" h="1237550">
                  <a:moveTo>
                    <a:pt x="0" y="0"/>
                  </a:moveTo>
                  <a:cubicBezTo>
                    <a:pt x="315432" y="287965"/>
                    <a:pt x="474607" y="410026"/>
                    <a:pt x="673216" y="616284"/>
                  </a:cubicBezTo>
                  <a:cubicBezTo>
                    <a:pt x="871825" y="822542"/>
                    <a:pt x="982548" y="912370"/>
                    <a:pt x="1191655" y="123755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1" name="Freeform 1050"/>
            <p:cNvSpPr/>
            <p:nvPr userDrawn="1"/>
          </p:nvSpPr>
          <p:spPr>
            <a:xfrm>
              <a:off x="8231957" y="5904187"/>
              <a:ext cx="275627" cy="949241"/>
            </a:xfrm>
            <a:custGeom>
              <a:avLst/>
              <a:gdLst>
                <a:gd name="connsiteX0" fmla="*/ 0 w 244629"/>
                <a:gd name="connsiteY0" fmla="*/ 1860698 h 1860698"/>
                <a:gd name="connsiteX1" fmla="*/ 244549 w 244629"/>
                <a:gd name="connsiteY1" fmla="*/ 1052624 h 1860698"/>
                <a:gd name="connsiteX2" fmla="*/ 21265 w 244629"/>
                <a:gd name="connsiteY2" fmla="*/ 0 h 1860698"/>
                <a:gd name="connsiteX0" fmla="*/ 0 w 21265"/>
                <a:gd name="connsiteY0" fmla="*/ 1860698 h 1860698"/>
                <a:gd name="connsiteX1" fmla="*/ 21265 w 21265"/>
                <a:gd name="connsiteY1" fmla="*/ 0 h 1860698"/>
                <a:gd name="connsiteX0" fmla="*/ 233378 w 233378"/>
                <a:gd name="connsiteY0" fmla="*/ 934723 h 934723"/>
                <a:gd name="connsiteX1" fmla="*/ 0 w 233378"/>
                <a:gd name="connsiteY1" fmla="*/ 0 h 934723"/>
                <a:gd name="connsiteX0" fmla="*/ 233378 w 275627"/>
                <a:gd name="connsiteY0" fmla="*/ 934723 h 934723"/>
                <a:gd name="connsiteX1" fmla="*/ 0 w 275627"/>
                <a:gd name="connsiteY1" fmla="*/ 0 h 934723"/>
              </a:gdLst>
              <a:ahLst/>
              <a:cxnLst>
                <a:cxn ang="0">
                  <a:pos x="connsiteX0" y="connsiteY0"/>
                </a:cxn>
                <a:cxn ang="0">
                  <a:pos x="connsiteX1" y="connsiteY1"/>
                </a:cxn>
              </a:cxnLst>
              <a:rect l="l" t="t" r="r" b="b"/>
              <a:pathLst>
                <a:path w="275627" h="934723">
                  <a:moveTo>
                    <a:pt x="233378" y="934723"/>
                  </a:moveTo>
                  <a:cubicBezTo>
                    <a:pt x="387079" y="380080"/>
                    <a:pt x="77793" y="311574"/>
                    <a:pt x="0"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2" name="Freeform 1051"/>
            <p:cNvSpPr/>
            <p:nvPr userDrawn="1"/>
          </p:nvSpPr>
          <p:spPr>
            <a:xfrm>
              <a:off x="8189425" y="5545508"/>
              <a:ext cx="950003" cy="369313"/>
            </a:xfrm>
            <a:custGeom>
              <a:avLst/>
              <a:gdLst>
                <a:gd name="connsiteX0" fmla="*/ 0 w 1743740"/>
                <a:gd name="connsiteY0" fmla="*/ 754912 h 754912"/>
                <a:gd name="connsiteX1" fmla="*/ 1127051 w 1743740"/>
                <a:gd name="connsiteY1" fmla="*/ 350875 h 754912"/>
                <a:gd name="connsiteX2" fmla="*/ 1743740 w 1743740"/>
                <a:gd name="connsiteY2" fmla="*/ 0 h 754912"/>
                <a:gd name="connsiteX0" fmla="*/ 0 w 1127051"/>
                <a:gd name="connsiteY0" fmla="*/ 404037 h 404037"/>
                <a:gd name="connsiteX1" fmla="*/ 1127051 w 1127051"/>
                <a:gd name="connsiteY1" fmla="*/ 0 h 404037"/>
                <a:gd name="connsiteX0" fmla="*/ 0 w 976580"/>
                <a:gd name="connsiteY0" fmla="*/ 369313 h 369313"/>
                <a:gd name="connsiteX1" fmla="*/ 976580 w 976580"/>
                <a:gd name="connsiteY1" fmla="*/ 0 h 369313"/>
              </a:gdLst>
              <a:ahLst/>
              <a:cxnLst>
                <a:cxn ang="0">
                  <a:pos x="connsiteX0" y="connsiteY0"/>
                </a:cxn>
                <a:cxn ang="0">
                  <a:pos x="connsiteX1" y="connsiteY1"/>
                </a:cxn>
              </a:cxnLst>
              <a:rect l="l" t="t" r="r" b="b"/>
              <a:pathLst>
                <a:path w="976580" h="369313">
                  <a:moveTo>
                    <a:pt x="0" y="369313"/>
                  </a:moveTo>
                  <a:cubicBezTo>
                    <a:pt x="418214" y="230204"/>
                    <a:pt x="685957" y="125819"/>
                    <a:pt x="976580"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3" name="Freeform 1052"/>
            <p:cNvSpPr/>
            <p:nvPr userDrawn="1"/>
          </p:nvSpPr>
          <p:spPr>
            <a:xfrm>
              <a:off x="1140039" y="4572"/>
              <a:ext cx="1359621" cy="2497198"/>
            </a:xfrm>
            <a:custGeom>
              <a:avLst/>
              <a:gdLst>
                <a:gd name="connsiteX0" fmla="*/ 1637414 w 1637414"/>
                <a:gd name="connsiteY0" fmla="*/ 0 h 2945219"/>
                <a:gd name="connsiteX1" fmla="*/ 946298 w 1637414"/>
                <a:gd name="connsiteY1" fmla="*/ 1052623 h 2945219"/>
                <a:gd name="connsiteX2" fmla="*/ 0 w 1637414"/>
                <a:gd name="connsiteY2" fmla="*/ 2945219 h 2945219"/>
                <a:gd name="connsiteX0" fmla="*/ 1359621 w 1359621"/>
                <a:gd name="connsiteY0" fmla="*/ 0 h 2516955"/>
                <a:gd name="connsiteX1" fmla="*/ 946298 w 1359621"/>
                <a:gd name="connsiteY1" fmla="*/ 624359 h 2516955"/>
                <a:gd name="connsiteX2" fmla="*/ 0 w 1359621"/>
                <a:gd name="connsiteY2" fmla="*/ 2516955 h 2516955"/>
                <a:gd name="connsiteX0" fmla="*/ 1359621 w 1359621"/>
                <a:gd name="connsiteY0" fmla="*/ 0 h 2516955"/>
                <a:gd name="connsiteX1" fmla="*/ 599057 w 1359621"/>
                <a:gd name="connsiteY1" fmla="*/ 1214668 h 2516955"/>
                <a:gd name="connsiteX2" fmla="*/ 0 w 1359621"/>
                <a:gd name="connsiteY2" fmla="*/ 2516955 h 2516955"/>
              </a:gdLst>
              <a:ahLst/>
              <a:cxnLst>
                <a:cxn ang="0">
                  <a:pos x="connsiteX0" y="connsiteY0"/>
                </a:cxn>
                <a:cxn ang="0">
                  <a:pos x="connsiteX1" y="connsiteY1"/>
                </a:cxn>
                <a:cxn ang="0">
                  <a:pos x="connsiteX2" y="connsiteY2"/>
                </a:cxn>
              </a:cxnLst>
              <a:rect l="l" t="t" r="r" b="b"/>
              <a:pathLst>
                <a:path w="1359621" h="2516955">
                  <a:moveTo>
                    <a:pt x="1359621" y="0"/>
                  </a:moveTo>
                  <a:cubicBezTo>
                    <a:pt x="1150514" y="280876"/>
                    <a:pt x="825660" y="795176"/>
                    <a:pt x="599057" y="1214668"/>
                  </a:cubicBezTo>
                  <a:cubicBezTo>
                    <a:pt x="372454" y="1634160"/>
                    <a:pt x="336698" y="1816092"/>
                    <a:pt x="0" y="2516955"/>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4" name="Freeform 1053"/>
            <p:cNvSpPr/>
            <p:nvPr userDrawn="1"/>
          </p:nvSpPr>
          <p:spPr>
            <a:xfrm>
              <a:off x="6860356" y="4572"/>
              <a:ext cx="2041452" cy="423849"/>
            </a:xfrm>
            <a:custGeom>
              <a:avLst/>
              <a:gdLst>
                <a:gd name="connsiteX0" fmla="*/ 0 w 2041452"/>
                <a:gd name="connsiteY0" fmla="*/ 382772 h 382772"/>
                <a:gd name="connsiteX1" fmla="*/ 1456661 w 2041452"/>
                <a:gd name="connsiteY1" fmla="*/ 159488 h 382772"/>
                <a:gd name="connsiteX2" fmla="*/ 2041452 w 2041452"/>
                <a:gd name="connsiteY2" fmla="*/ 0 h 382772"/>
              </a:gdLst>
              <a:ahLst/>
              <a:cxnLst>
                <a:cxn ang="0">
                  <a:pos x="connsiteX0" y="connsiteY0"/>
                </a:cxn>
                <a:cxn ang="0">
                  <a:pos x="connsiteX1" y="connsiteY1"/>
                </a:cxn>
                <a:cxn ang="0">
                  <a:pos x="connsiteX2" y="connsiteY2"/>
                </a:cxn>
              </a:cxnLst>
              <a:rect l="l" t="t" r="r" b="b"/>
              <a:pathLst>
                <a:path w="2041452" h="382772">
                  <a:moveTo>
                    <a:pt x="0" y="382772"/>
                  </a:moveTo>
                  <a:cubicBezTo>
                    <a:pt x="558209" y="303027"/>
                    <a:pt x="1116419" y="223283"/>
                    <a:pt x="1456661" y="159488"/>
                  </a:cubicBezTo>
                  <a:cubicBezTo>
                    <a:pt x="1796903" y="95693"/>
                    <a:pt x="1919177" y="47846"/>
                    <a:pt x="204145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5" name="Freeform 1054"/>
            <p:cNvSpPr/>
            <p:nvPr userDrawn="1"/>
          </p:nvSpPr>
          <p:spPr>
            <a:xfrm>
              <a:off x="6361434" y="4572"/>
              <a:ext cx="2097799" cy="6848856"/>
            </a:xfrm>
            <a:custGeom>
              <a:avLst/>
              <a:gdLst>
                <a:gd name="connsiteX0" fmla="*/ 0 w 2663785"/>
                <a:gd name="connsiteY0" fmla="*/ 0 h 7889358"/>
                <a:gd name="connsiteX1" fmla="*/ 1127051 w 2663785"/>
                <a:gd name="connsiteY1" fmla="*/ 1116419 h 7889358"/>
                <a:gd name="connsiteX2" fmla="*/ 2541182 w 2663785"/>
                <a:gd name="connsiteY2" fmla="*/ 4040372 h 7889358"/>
                <a:gd name="connsiteX3" fmla="*/ 2371061 w 2663785"/>
                <a:gd name="connsiteY3" fmla="*/ 6464596 h 7889358"/>
                <a:gd name="connsiteX4" fmla="*/ 606056 w 2663785"/>
                <a:gd name="connsiteY4" fmla="*/ 7889358 h 7889358"/>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097799"/>
                <a:gd name="connsiteY0" fmla="*/ 0 h 6836063"/>
                <a:gd name="connsiteX1" fmla="*/ 594615 w 2097799"/>
                <a:gd name="connsiteY1" fmla="*/ 595559 h 6836063"/>
                <a:gd name="connsiteX2" fmla="*/ 2008746 w 2097799"/>
                <a:gd name="connsiteY2" fmla="*/ 3519512 h 6836063"/>
                <a:gd name="connsiteX3" fmla="*/ 1838625 w 2097799"/>
                <a:gd name="connsiteY3" fmla="*/ 5943736 h 6836063"/>
                <a:gd name="connsiteX4" fmla="*/ 918572 w 2097799"/>
                <a:gd name="connsiteY4" fmla="*/ 6836063 h 6836063"/>
                <a:gd name="connsiteX0" fmla="*/ 0 w 2097799"/>
                <a:gd name="connsiteY0" fmla="*/ 0 h 6836063"/>
                <a:gd name="connsiteX1" fmla="*/ 594615 w 2097799"/>
                <a:gd name="connsiteY1" fmla="*/ 595559 h 6836063"/>
                <a:gd name="connsiteX2" fmla="*/ 2008746 w 2097799"/>
                <a:gd name="connsiteY2" fmla="*/ 3519512 h 6836063"/>
                <a:gd name="connsiteX3" fmla="*/ 1838625 w 2097799"/>
                <a:gd name="connsiteY3" fmla="*/ 5943736 h 6836063"/>
                <a:gd name="connsiteX4" fmla="*/ 918572 w 2097799"/>
                <a:gd name="connsiteY4" fmla="*/ 6836063 h 683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799" h="6836063">
                  <a:moveTo>
                    <a:pt x="0" y="0"/>
                  </a:moveTo>
                  <a:cubicBezTo>
                    <a:pt x="39243" y="59467"/>
                    <a:pt x="259824" y="8974"/>
                    <a:pt x="594615" y="595559"/>
                  </a:cubicBezTo>
                  <a:cubicBezTo>
                    <a:pt x="929406" y="1182144"/>
                    <a:pt x="1801411" y="2628149"/>
                    <a:pt x="2008746" y="3519512"/>
                  </a:cubicBezTo>
                  <a:cubicBezTo>
                    <a:pt x="2216081" y="4410875"/>
                    <a:pt x="2020321" y="5390978"/>
                    <a:pt x="1838625" y="5943736"/>
                  </a:cubicBezTo>
                  <a:cubicBezTo>
                    <a:pt x="1656929" y="6496494"/>
                    <a:pt x="991632" y="6768522"/>
                    <a:pt x="918572" y="6836063"/>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grpSp>
        <p:nvGrpSpPr>
          <p:cNvPr id="4" name="Group 3"/>
          <p:cNvGrpSpPr/>
          <p:nvPr userDrawn="1"/>
        </p:nvGrpSpPr>
        <p:grpSpPr>
          <a:xfrm>
            <a:off x="1" y="1"/>
            <a:ext cx="9140027" cy="6856002"/>
            <a:chOff x="1" y="1"/>
            <a:chExt cx="9140027" cy="6856002"/>
          </a:xfrm>
        </p:grpSpPr>
        <p:sp>
          <p:nvSpPr>
            <p:cNvPr id="126" name="Oval 125"/>
            <p:cNvSpPr/>
            <p:nvPr userDrawn="1"/>
          </p:nvSpPr>
          <p:spPr>
            <a:xfrm>
              <a:off x="2773532" y="2028187"/>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7" name="Oval 126"/>
            <p:cNvSpPr/>
            <p:nvPr userDrawn="1"/>
          </p:nvSpPr>
          <p:spPr>
            <a:xfrm>
              <a:off x="3229165" y="4374274"/>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8" name="Oval 127"/>
            <p:cNvSpPr/>
            <p:nvPr userDrawn="1"/>
          </p:nvSpPr>
          <p:spPr>
            <a:xfrm>
              <a:off x="6798287" y="2255228"/>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9" name="Oval 128"/>
            <p:cNvSpPr/>
            <p:nvPr userDrawn="1"/>
          </p:nvSpPr>
          <p:spPr>
            <a:xfrm rot="20460682">
              <a:off x="571308" y="4071553"/>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0" name="Oval 129"/>
            <p:cNvSpPr/>
            <p:nvPr userDrawn="1"/>
          </p:nvSpPr>
          <p:spPr>
            <a:xfrm rot="1427494">
              <a:off x="42795" y="1388831"/>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1" name="Oval 130"/>
            <p:cNvSpPr/>
            <p:nvPr userDrawn="1"/>
          </p:nvSpPr>
          <p:spPr>
            <a:xfrm rot="21037385">
              <a:off x="8579967" y="1974134"/>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2" name="Oval 131"/>
            <p:cNvSpPr/>
            <p:nvPr userDrawn="1"/>
          </p:nvSpPr>
          <p:spPr>
            <a:xfrm rot="1774921">
              <a:off x="6874226" y="4676995"/>
              <a:ext cx="379694"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3" name="Oval 132"/>
            <p:cNvSpPr/>
            <p:nvPr userDrawn="1"/>
          </p:nvSpPr>
          <p:spPr>
            <a:xfrm>
              <a:off x="5127634" y="6190600"/>
              <a:ext cx="379694" cy="37840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4" name="Oval 133"/>
            <p:cNvSpPr/>
            <p:nvPr userDrawn="1"/>
          </p:nvSpPr>
          <p:spPr>
            <a:xfrm rot="19814796">
              <a:off x="1596052" y="6289115"/>
              <a:ext cx="236889" cy="363172"/>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5" name="Oval 134"/>
            <p:cNvSpPr/>
            <p:nvPr userDrawn="1"/>
          </p:nvSpPr>
          <p:spPr>
            <a:xfrm rot="1999836">
              <a:off x="8672500" y="5403940"/>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6" name="Freeform 135"/>
            <p:cNvSpPr/>
            <p:nvPr userDrawn="1"/>
          </p:nvSpPr>
          <p:spPr>
            <a:xfrm>
              <a:off x="3994" y="1505962"/>
              <a:ext cx="9136034" cy="1002959"/>
            </a:xfrm>
            <a:custGeom>
              <a:avLst/>
              <a:gdLst>
                <a:gd name="connsiteX0" fmla="*/ 0 w 9962707"/>
                <a:gd name="connsiteY0" fmla="*/ 499730 h 1502989"/>
                <a:gd name="connsiteX1" fmla="*/ 627321 w 9962707"/>
                <a:gd name="connsiteY1" fmla="*/ 606055 h 1502989"/>
                <a:gd name="connsiteX2" fmla="*/ 3487479 w 9962707"/>
                <a:gd name="connsiteY2" fmla="*/ 1275906 h 1502989"/>
                <a:gd name="connsiteX3" fmla="*/ 7517219 w 9962707"/>
                <a:gd name="connsiteY3" fmla="*/ 1499190 h 1502989"/>
                <a:gd name="connsiteX4" fmla="*/ 9239693 w 9962707"/>
                <a:gd name="connsiteY4" fmla="*/ 1127051 h 1502989"/>
                <a:gd name="connsiteX5" fmla="*/ 9962707 w 9962707"/>
                <a:gd name="connsiteY5" fmla="*/ 0 h 1502989"/>
                <a:gd name="connsiteX0" fmla="*/ 0 w 9671459"/>
                <a:gd name="connsiteY0" fmla="*/ 6588 h 1009847"/>
                <a:gd name="connsiteX1" fmla="*/ 627321 w 9671459"/>
                <a:gd name="connsiteY1" fmla="*/ 112913 h 1009847"/>
                <a:gd name="connsiteX2" fmla="*/ 3487479 w 9671459"/>
                <a:gd name="connsiteY2" fmla="*/ 782764 h 1009847"/>
                <a:gd name="connsiteX3" fmla="*/ 7517219 w 9671459"/>
                <a:gd name="connsiteY3" fmla="*/ 1006048 h 1009847"/>
                <a:gd name="connsiteX4" fmla="*/ 9239693 w 9671459"/>
                <a:gd name="connsiteY4" fmla="*/ 633909 h 1009847"/>
                <a:gd name="connsiteX5" fmla="*/ 9671459 w 9671459"/>
                <a:gd name="connsiteY5" fmla="*/ 202183 h 1009847"/>
                <a:gd name="connsiteX0" fmla="*/ 0 w 9671459"/>
                <a:gd name="connsiteY0" fmla="*/ 6588 h 1009847"/>
                <a:gd name="connsiteX1" fmla="*/ 627321 w 9671459"/>
                <a:gd name="connsiteY1" fmla="*/ 112913 h 1009847"/>
                <a:gd name="connsiteX2" fmla="*/ 3487479 w 9671459"/>
                <a:gd name="connsiteY2" fmla="*/ 782764 h 1009847"/>
                <a:gd name="connsiteX3" fmla="*/ 7517219 w 9671459"/>
                <a:gd name="connsiteY3" fmla="*/ 1006048 h 1009847"/>
                <a:gd name="connsiteX4" fmla="*/ 9239693 w 9671459"/>
                <a:gd name="connsiteY4" fmla="*/ 633909 h 1009847"/>
                <a:gd name="connsiteX5" fmla="*/ 9671459 w 9671459"/>
                <a:gd name="connsiteY5" fmla="*/ 202183 h 1009847"/>
                <a:gd name="connsiteX0" fmla="*/ 0 w 9641330"/>
                <a:gd name="connsiteY0" fmla="*/ 6588 h 1009847"/>
                <a:gd name="connsiteX1" fmla="*/ 627321 w 9641330"/>
                <a:gd name="connsiteY1" fmla="*/ 112913 h 1009847"/>
                <a:gd name="connsiteX2" fmla="*/ 3487479 w 9641330"/>
                <a:gd name="connsiteY2" fmla="*/ 782764 h 1009847"/>
                <a:gd name="connsiteX3" fmla="*/ 7517219 w 9641330"/>
                <a:gd name="connsiteY3" fmla="*/ 1006048 h 1009847"/>
                <a:gd name="connsiteX4" fmla="*/ 9239693 w 9641330"/>
                <a:gd name="connsiteY4" fmla="*/ 633909 h 1009847"/>
                <a:gd name="connsiteX5" fmla="*/ 9641330 w 9641330"/>
                <a:gd name="connsiteY5" fmla="*/ 202183 h 100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330" h="1009847">
                  <a:moveTo>
                    <a:pt x="0" y="6588"/>
                  </a:moveTo>
                  <a:cubicBezTo>
                    <a:pt x="23037" y="-4931"/>
                    <a:pt x="46075" y="-16450"/>
                    <a:pt x="627321" y="112913"/>
                  </a:cubicBezTo>
                  <a:cubicBezTo>
                    <a:pt x="1208567" y="242276"/>
                    <a:pt x="2339163" y="633908"/>
                    <a:pt x="3487479" y="782764"/>
                  </a:cubicBezTo>
                  <a:cubicBezTo>
                    <a:pt x="4635795" y="931620"/>
                    <a:pt x="6558517" y="1030857"/>
                    <a:pt x="7517219" y="1006048"/>
                  </a:cubicBezTo>
                  <a:cubicBezTo>
                    <a:pt x="8475921" y="981239"/>
                    <a:pt x="8885675" y="767886"/>
                    <a:pt x="9239693" y="633909"/>
                  </a:cubicBezTo>
                  <a:cubicBezTo>
                    <a:pt x="9593711" y="499932"/>
                    <a:pt x="9413312" y="507426"/>
                    <a:pt x="9641330" y="202183"/>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7" name="Freeform 136"/>
            <p:cNvSpPr/>
            <p:nvPr userDrawn="1"/>
          </p:nvSpPr>
          <p:spPr>
            <a:xfrm>
              <a:off x="203186" y="2641"/>
              <a:ext cx="1827736" cy="6853362"/>
            </a:xfrm>
            <a:custGeom>
              <a:avLst/>
              <a:gdLst>
                <a:gd name="connsiteX0" fmla="*/ 1281022 w 2046566"/>
                <a:gd name="connsiteY0" fmla="*/ 0 h 7697973"/>
                <a:gd name="connsiteX1" fmla="*/ 26380 w 2046566"/>
                <a:gd name="connsiteY1" fmla="*/ 2254103 h 7697973"/>
                <a:gd name="connsiteX2" fmla="*/ 515478 w 2046566"/>
                <a:gd name="connsiteY2" fmla="*/ 5124893 h 7697973"/>
                <a:gd name="connsiteX3" fmla="*/ 1546836 w 2046566"/>
                <a:gd name="connsiteY3" fmla="*/ 7219507 h 7697973"/>
                <a:gd name="connsiteX4" fmla="*/ 2046566 w 2046566"/>
                <a:gd name="connsiteY4" fmla="*/ 7697973 h 7697973"/>
                <a:gd name="connsiteX0" fmla="*/ 764137 w 2024981"/>
                <a:gd name="connsiteY0" fmla="*/ 0 h 7059798"/>
                <a:gd name="connsiteX1" fmla="*/ 4795 w 2024981"/>
                <a:gd name="connsiteY1" fmla="*/ 1615928 h 7059798"/>
                <a:gd name="connsiteX2" fmla="*/ 493893 w 2024981"/>
                <a:gd name="connsiteY2" fmla="*/ 4486718 h 7059798"/>
                <a:gd name="connsiteX3" fmla="*/ 1525251 w 2024981"/>
                <a:gd name="connsiteY3" fmla="*/ 6581332 h 7059798"/>
                <a:gd name="connsiteX4" fmla="*/ 2024981 w 2024981"/>
                <a:gd name="connsiteY4" fmla="*/ 7059798 h 7059798"/>
                <a:gd name="connsiteX0" fmla="*/ 763679 w 2024523"/>
                <a:gd name="connsiteY0" fmla="*/ 0 h 7059798"/>
                <a:gd name="connsiteX1" fmla="*/ 4337 w 2024523"/>
                <a:gd name="connsiteY1" fmla="*/ 1615928 h 7059798"/>
                <a:gd name="connsiteX2" fmla="*/ 493435 w 2024523"/>
                <a:gd name="connsiteY2" fmla="*/ 4486718 h 7059798"/>
                <a:gd name="connsiteX3" fmla="*/ 1315243 w 2024523"/>
                <a:gd name="connsiteY3" fmla="*/ 6209857 h 7059798"/>
                <a:gd name="connsiteX4" fmla="*/ 2024523 w 2024523"/>
                <a:gd name="connsiteY4" fmla="*/ 7059798 h 7059798"/>
                <a:gd name="connsiteX0" fmla="*/ 763679 w 1834023"/>
                <a:gd name="connsiteY0" fmla="*/ 0 h 6869298"/>
                <a:gd name="connsiteX1" fmla="*/ 4337 w 1834023"/>
                <a:gd name="connsiteY1" fmla="*/ 1615928 h 6869298"/>
                <a:gd name="connsiteX2" fmla="*/ 493435 w 1834023"/>
                <a:gd name="connsiteY2" fmla="*/ 4486718 h 6869298"/>
                <a:gd name="connsiteX3" fmla="*/ 1315243 w 1834023"/>
                <a:gd name="connsiteY3" fmla="*/ 6209857 h 6869298"/>
                <a:gd name="connsiteX4" fmla="*/ 1834023 w 1834023"/>
                <a:gd name="connsiteY4" fmla="*/ 6869298 h 6869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23" h="6869298">
                  <a:moveTo>
                    <a:pt x="763679" y="0"/>
                  </a:moveTo>
                  <a:cubicBezTo>
                    <a:pt x="200153" y="699977"/>
                    <a:pt x="49378" y="868142"/>
                    <a:pt x="4337" y="1615928"/>
                  </a:cubicBezTo>
                  <a:cubicBezTo>
                    <a:pt x="-40704" y="2363714"/>
                    <a:pt x="274951" y="3721063"/>
                    <a:pt x="493435" y="4486718"/>
                  </a:cubicBezTo>
                  <a:cubicBezTo>
                    <a:pt x="711919" y="5252373"/>
                    <a:pt x="1091812" y="5812760"/>
                    <a:pt x="1315243" y="6209857"/>
                  </a:cubicBezTo>
                  <a:cubicBezTo>
                    <a:pt x="1538674" y="6606954"/>
                    <a:pt x="1711748" y="6844488"/>
                    <a:pt x="1834023" y="6869298"/>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8" name="Freeform 137"/>
            <p:cNvSpPr/>
            <p:nvPr userDrawn="1"/>
          </p:nvSpPr>
          <p:spPr>
            <a:xfrm>
              <a:off x="29079" y="4619"/>
              <a:ext cx="5149770" cy="6851384"/>
            </a:xfrm>
            <a:custGeom>
              <a:avLst/>
              <a:gdLst>
                <a:gd name="connsiteX0" fmla="*/ 1074530 w 5635898"/>
                <a:gd name="connsiteY0" fmla="*/ 7623544 h 7623544"/>
                <a:gd name="connsiteX1" fmla="*/ 383414 w 5635898"/>
                <a:gd name="connsiteY1" fmla="*/ 6953693 h 7623544"/>
                <a:gd name="connsiteX2" fmla="*/ 11274 w 5635898"/>
                <a:gd name="connsiteY2" fmla="*/ 6028661 h 7623544"/>
                <a:gd name="connsiteX3" fmla="*/ 798084 w 5635898"/>
                <a:gd name="connsiteY3" fmla="*/ 4763386 h 7623544"/>
                <a:gd name="connsiteX4" fmla="*/ 3084084 w 5635898"/>
                <a:gd name="connsiteY4" fmla="*/ 2679405 h 7623544"/>
                <a:gd name="connsiteX5" fmla="*/ 5635898 w 5635898"/>
                <a:gd name="connsiteY5" fmla="*/ 0 h 7623544"/>
                <a:gd name="connsiteX0" fmla="*/ 1074530 w 5249015"/>
                <a:gd name="connsiteY0" fmla="*/ 7185394 h 7185394"/>
                <a:gd name="connsiteX1" fmla="*/ 383414 w 5249015"/>
                <a:gd name="connsiteY1" fmla="*/ 6515543 h 7185394"/>
                <a:gd name="connsiteX2" fmla="*/ 11274 w 5249015"/>
                <a:gd name="connsiteY2" fmla="*/ 5590511 h 7185394"/>
                <a:gd name="connsiteX3" fmla="*/ 798084 w 5249015"/>
                <a:gd name="connsiteY3" fmla="*/ 4325236 h 7185394"/>
                <a:gd name="connsiteX4" fmla="*/ 3084084 w 5249015"/>
                <a:gd name="connsiteY4" fmla="*/ 2241255 h 7185394"/>
                <a:gd name="connsiteX5" fmla="*/ 5249015 w 5249015"/>
                <a:gd name="connsiteY5" fmla="*/ 0 h 7185394"/>
                <a:gd name="connsiteX0" fmla="*/ 705254 w 5247278"/>
                <a:gd name="connsiteY0" fmla="*/ 6852019 h 6852019"/>
                <a:gd name="connsiteX1" fmla="*/ 381677 w 5247278"/>
                <a:gd name="connsiteY1" fmla="*/ 6515543 h 6852019"/>
                <a:gd name="connsiteX2" fmla="*/ 9537 w 5247278"/>
                <a:gd name="connsiteY2" fmla="*/ 5590511 h 6852019"/>
                <a:gd name="connsiteX3" fmla="*/ 796347 w 5247278"/>
                <a:gd name="connsiteY3" fmla="*/ 4325236 h 6852019"/>
                <a:gd name="connsiteX4" fmla="*/ 3082347 w 5247278"/>
                <a:gd name="connsiteY4" fmla="*/ 2241255 h 6852019"/>
                <a:gd name="connsiteX5" fmla="*/ 5247278 w 5247278"/>
                <a:gd name="connsiteY5" fmla="*/ 0 h 68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278" h="6852019">
                  <a:moveTo>
                    <a:pt x="705254" y="6852019"/>
                  </a:moveTo>
                  <a:cubicBezTo>
                    <a:pt x="448300" y="6650000"/>
                    <a:pt x="497630" y="6725794"/>
                    <a:pt x="381677" y="6515543"/>
                  </a:cubicBezTo>
                  <a:cubicBezTo>
                    <a:pt x="265724" y="6305292"/>
                    <a:pt x="-59575" y="5955562"/>
                    <a:pt x="9537" y="5590511"/>
                  </a:cubicBezTo>
                  <a:cubicBezTo>
                    <a:pt x="78649" y="5225460"/>
                    <a:pt x="284212" y="4883445"/>
                    <a:pt x="796347" y="4325236"/>
                  </a:cubicBezTo>
                  <a:cubicBezTo>
                    <a:pt x="1308482" y="3767027"/>
                    <a:pt x="2340525" y="2962127"/>
                    <a:pt x="3082347" y="2241255"/>
                  </a:cubicBezTo>
                  <a:cubicBezTo>
                    <a:pt x="3824169" y="1520383"/>
                    <a:pt x="4374522" y="942753"/>
                    <a:pt x="5247278"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9" name="Freeform 138"/>
            <p:cNvSpPr/>
            <p:nvPr userDrawn="1"/>
          </p:nvSpPr>
          <p:spPr>
            <a:xfrm>
              <a:off x="2054763" y="11000"/>
              <a:ext cx="1598688" cy="6836302"/>
            </a:xfrm>
            <a:custGeom>
              <a:avLst/>
              <a:gdLst>
                <a:gd name="connsiteX0" fmla="*/ 0 w 1775637"/>
                <a:gd name="connsiteY0" fmla="*/ 0 h 7740502"/>
                <a:gd name="connsiteX1" fmla="*/ 372140 w 1775637"/>
                <a:gd name="connsiteY1" fmla="*/ 1541721 h 7740502"/>
                <a:gd name="connsiteX2" fmla="*/ 1116419 w 1775637"/>
                <a:gd name="connsiteY2" fmla="*/ 2923953 h 7740502"/>
                <a:gd name="connsiteX3" fmla="*/ 1531089 w 1775637"/>
                <a:gd name="connsiteY3" fmla="*/ 5316279 h 7740502"/>
                <a:gd name="connsiteX4" fmla="*/ 1775637 w 1775637"/>
                <a:gd name="connsiteY4" fmla="*/ 7740502 h 7740502"/>
                <a:gd name="connsiteX0" fmla="*/ 0 w 1623237"/>
                <a:gd name="connsiteY0" fmla="*/ 0 h 7083277"/>
                <a:gd name="connsiteX1" fmla="*/ 219740 w 1623237"/>
                <a:gd name="connsiteY1" fmla="*/ 884496 h 7083277"/>
                <a:gd name="connsiteX2" fmla="*/ 964019 w 1623237"/>
                <a:gd name="connsiteY2" fmla="*/ 2266728 h 7083277"/>
                <a:gd name="connsiteX3" fmla="*/ 1378689 w 1623237"/>
                <a:gd name="connsiteY3" fmla="*/ 4659054 h 7083277"/>
                <a:gd name="connsiteX4" fmla="*/ 1623237 w 1623237"/>
                <a:gd name="connsiteY4" fmla="*/ 7083277 h 7083277"/>
                <a:gd name="connsiteX0" fmla="*/ 0 w 1604187"/>
                <a:gd name="connsiteY0" fmla="*/ 0 h 6883252"/>
                <a:gd name="connsiteX1" fmla="*/ 219740 w 1604187"/>
                <a:gd name="connsiteY1" fmla="*/ 884496 h 6883252"/>
                <a:gd name="connsiteX2" fmla="*/ 964019 w 1604187"/>
                <a:gd name="connsiteY2" fmla="*/ 2266728 h 6883252"/>
                <a:gd name="connsiteX3" fmla="*/ 1378689 w 1604187"/>
                <a:gd name="connsiteY3" fmla="*/ 4659054 h 6883252"/>
                <a:gd name="connsiteX4" fmla="*/ 1604187 w 1604187"/>
                <a:gd name="connsiteY4" fmla="*/ 6883252 h 688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187" h="6883252">
                  <a:moveTo>
                    <a:pt x="0" y="0"/>
                  </a:moveTo>
                  <a:cubicBezTo>
                    <a:pt x="93035" y="527198"/>
                    <a:pt x="59070" y="506708"/>
                    <a:pt x="219740" y="884496"/>
                  </a:cubicBezTo>
                  <a:cubicBezTo>
                    <a:pt x="380410" y="1262284"/>
                    <a:pt x="770861" y="1637635"/>
                    <a:pt x="964019" y="2266728"/>
                  </a:cubicBezTo>
                  <a:cubicBezTo>
                    <a:pt x="1157177" y="2895821"/>
                    <a:pt x="1271994" y="3889633"/>
                    <a:pt x="1378689" y="4659054"/>
                  </a:cubicBezTo>
                  <a:cubicBezTo>
                    <a:pt x="1485384" y="5428475"/>
                    <a:pt x="1536848" y="6072519"/>
                    <a:pt x="1604187" y="6883252"/>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0" name="Freeform 139"/>
            <p:cNvSpPr/>
            <p:nvPr userDrawn="1"/>
          </p:nvSpPr>
          <p:spPr>
            <a:xfrm>
              <a:off x="1530648" y="12761"/>
              <a:ext cx="6412459" cy="6839249"/>
            </a:xfrm>
            <a:custGeom>
              <a:avLst/>
              <a:gdLst>
                <a:gd name="connsiteX0" fmla="*/ 103896 w 6504696"/>
                <a:gd name="connsiteY0" fmla="*/ 7793665 h 7812729"/>
                <a:gd name="connsiteX1" fmla="*/ 103896 w 6504696"/>
                <a:gd name="connsiteY1" fmla="*/ 7740502 h 7812729"/>
                <a:gd name="connsiteX2" fmla="*/ 146427 w 6504696"/>
                <a:gd name="connsiteY2" fmla="*/ 7208874 h 7812729"/>
                <a:gd name="connsiteX3" fmla="*/ 1943329 w 6504696"/>
                <a:gd name="connsiteY3" fmla="*/ 5316279 h 7812729"/>
                <a:gd name="connsiteX4" fmla="*/ 5505236 w 6504696"/>
                <a:gd name="connsiteY4" fmla="*/ 3253563 h 7812729"/>
                <a:gd name="connsiteX5" fmla="*/ 6504696 w 6504696"/>
                <a:gd name="connsiteY5" fmla="*/ 0 h 7812729"/>
                <a:gd name="connsiteX0" fmla="*/ 115049 w 6515849"/>
                <a:gd name="connsiteY0" fmla="*/ 7793665 h 7797291"/>
                <a:gd name="connsiteX1" fmla="*/ 86474 w 6515849"/>
                <a:gd name="connsiteY1" fmla="*/ 7635727 h 7797291"/>
                <a:gd name="connsiteX2" fmla="*/ 157580 w 6515849"/>
                <a:gd name="connsiteY2" fmla="*/ 7208874 h 7797291"/>
                <a:gd name="connsiteX3" fmla="*/ 1954482 w 6515849"/>
                <a:gd name="connsiteY3" fmla="*/ 5316279 h 7797291"/>
                <a:gd name="connsiteX4" fmla="*/ 5516389 w 6515849"/>
                <a:gd name="connsiteY4" fmla="*/ 3253563 h 7797291"/>
                <a:gd name="connsiteX5" fmla="*/ 6515849 w 6515849"/>
                <a:gd name="connsiteY5" fmla="*/ 0 h 7797291"/>
                <a:gd name="connsiteX0" fmla="*/ 414718 w 6529768"/>
                <a:gd name="connsiteY0" fmla="*/ 7765090 h 7769763"/>
                <a:gd name="connsiteX1" fmla="*/ 100393 w 6529768"/>
                <a:gd name="connsiteY1" fmla="*/ 7635727 h 7769763"/>
                <a:gd name="connsiteX2" fmla="*/ 171499 w 6529768"/>
                <a:gd name="connsiteY2" fmla="*/ 7208874 h 7769763"/>
                <a:gd name="connsiteX3" fmla="*/ 1968401 w 6529768"/>
                <a:gd name="connsiteY3" fmla="*/ 5316279 h 7769763"/>
                <a:gd name="connsiteX4" fmla="*/ 5530308 w 6529768"/>
                <a:gd name="connsiteY4" fmla="*/ 3253563 h 7769763"/>
                <a:gd name="connsiteX5" fmla="*/ 6529768 w 6529768"/>
                <a:gd name="connsiteY5" fmla="*/ 0 h 7769763"/>
                <a:gd name="connsiteX0" fmla="*/ 100393 w 6529768"/>
                <a:gd name="connsiteY0" fmla="*/ 7635727 h 7635727"/>
                <a:gd name="connsiteX1" fmla="*/ 171499 w 6529768"/>
                <a:gd name="connsiteY1" fmla="*/ 7208874 h 7635727"/>
                <a:gd name="connsiteX2" fmla="*/ 1968401 w 6529768"/>
                <a:gd name="connsiteY2" fmla="*/ 5316279 h 7635727"/>
                <a:gd name="connsiteX3" fmla="*/ 5530308 w 6529768"/>
                <a:gd name="connsiteY3" fmla="*/ 3253563 h 7635727"/>
                <a:gd name="connsiteX4" fmla="*/ 6529768 w 6529768"/>
                <a:gd name="connsiteY4" fmla="*/ 0 h 7635727"/>
                <a:gd name="connsiteX0" fmla="*/ 100393 w 6434518"/>
                <a:gd name="connsiteY0" fmla="*/ 6902302 h 6902302"/>
                <a:gd name="connsiteX1" fmla="*/ 171499 w 6434518"/>
                <a:gd name="connsiteY1" fmla="*/ 6475449 h 6902302"/>
                <a:gd name="connsiteX2" fmla="*/ 1968401 w 6434518"/>
                <a:gd name="connsiteY2" fmla="*/ 4582854 h 6902302"/>
                <a:gd name="connsiteX3" fmla="*/ 5530308 w 6434518"/>
                <a:gd name="connsiteY3" fmla="*/ 2520138 h 6902302"/>
                <a:gd name="connsiteX4" fmla="*/ 6434518 w 6434518"/>
                <a:gd name="connsiteY4" fmla="*/ 0 h 690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4518" h="6902302">
                  <a:moveTo>
                    <a:pt x="100393" y="6902302"/>
                  </a:moveTo>
                  <a:cubicBezTo>
                    <a:pt x="59857" y="6809599"/>
                    <a:pt x="-139836" y="6862024"/>
                    <a:pt x="171499" y="6475449"/>
                  </a:cubicBezTo>
                  <a:cubicBezTo>
                    <a:pt x="482834" y="6088874"/>
                    <a:pt x="1075266" y="5242072"/>
                    <a:pt x="1968401" y="4582854"/>
                  </a:cubicBezTo>
                  <a:cubicBezTo>
                    <a:pt x="2861536" y="3923636"/>
                    <a:pt x="4785955" y="3283947"/>
                    <a:pt x="5530308" y="2520138"/>
                  </a:cubicBezTo>
                  <a:cubicBezTo>
                    <a:pt x="6274661" y="1756329"/>
                    <a:pt x="6314902" y="1183758"/>
                    <a:pt x="6434518"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1" name="Freeform 140"/>
            <p:cNvSpPr/>
            <p:nvPr userDrawn="1"/>
          </p:nvSpPr>
          <p:spPr>
            <a:xfrm>
              <a:off x="3004880" y="9900"/>
              <a:ext cx="649453" cy="2241808"/>
            </a:xfrm>
            <a:custGeom>
              <a:avLst/>
              <a:gdLst>
                <a:gd name="connsiteX0" fmla="*/ 861237 w 861237"/>
                <a:gd name="connsiteY0" fmla="*/ 0 h 2923954"/>
                <a:gd name="connsiteX1" fmla="*/ 372140 w 861237"/>
                <a:gd name="connsiteY1" fmla="*/ 1541721 h 2923954"/>
                <a:gd name="connsiteX2" fmla="*/ 0 w 861237"/>
                <a:gd name="connsiteY2" fmla="*/ 2923954 h 2923954"/>
                <a:gd name="connsiteX0" fmla="*/ 651687 w 651687"/>
                <a:gd name="connsiteY0" fmla="*/ 0 h 2257204"/>
                <a:gd name="connsiteX1" fmla="*/ 372140 w 651687"/>
                <a:gd name="connsiteY1" fmla="*/ 874971 h 2257204"/>
                <a:gd name="connsiteX2" fmla="*/ 0 w 651687"/>
                <a:gd name="connsiteY2" fmla="*/ 2257204 h 2257204"/>
              </a:gdLst>
              <a:ahLst/>
              <a:cxnLst>
                <a:cxn ang="0">
                  <a:pos x="connsiteX0" y="connsiteY0"/>
                </a:cxn>
                <a:cxn ang="0">
                  <a:pos x="connsiteX1" y="connsiteY1"/>
                </a:cxn>
                <a:cxn ang="0">
                  <a:pos x="connsiteX2" y="connsiteY2"/>
                </a:cxn>
              </a:cxnLst>
              <a:rect l="l" t="t" r="r" b="b"/>
              <a:pathLst>
                <a:path w="651687" h="2257204">
                  <a:moveTo>
                    <a:pt x="651687" y="0"/>
                  </a:moveTo>
                  <a:cubicBezTo>
                    <a:pt x="478908" y="527197"/>
                    <a:pt x="480754" y="498770"/>
                    <a:pt x="372140" y="874971"/>
                  </a:cubicBezTo>
                  <a:cubicBezTo>
                    <a:pt x="263526" y="1251172"/>
                    <a:pt x="114300" y="1809750"/>
                    <a:pt x="0" y="2257204"/>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2" name="Freeform 141"/>
            <p:cNvSpPr/>
            <p:nvPr userDrawn="1"/>
          </p:nvSpPr>
          <p:spPr>
            <a:xfrm>
              <a:off x="1" y="4172753"/>
              <a:ext cx="9140006" cy="676595"/>
            </a:xfrm>
            <a:custGeom>
              <a:avLst/>
              <a:gdLst>
                <a:gd name="connsiteX0" fmla="*/ 0 w 10037135"/>
                <a:gd name="connsiteY0" fmla="*/ 276447 h 975668"/>
                <a:gd name="connsiteX1" fmla="*/ 1382232 w 10037135"/>
                <a:gd name="connsiteY1" fmla="*/ 350875 h 975668"/>
                <a:gd name="connsiteX2" fmla="*/ 4019107 w 10037135"/>
                <a:gd name="connsiteY2" fmla="*/ 616689 h 975668"/>
                <a:gd name="connsiteX3" fmla="*/ 6836735 w 10037135"/>
                <a:gd name="connsiteY3" fmla="*/ 861238 h 975668"/>
                <a:gd name="connsiteX4" fmla="*/ 7602279 w 10037135"/>
                <a:gd name="connsiteY4" fmla="*/ 914400 h 975668"/>
                <a:gd name="connsiteX5" fmla="*/ 10037135 w 10037135"/>
                <a:gd name="connsiteY5" fmla="*/ 0 h 975668"/>
                <a:gd name="connsiteX0" fmla="*/ 0 w 10037135"/>
                <a:gd name="connsiteY0" fmla="*/ 276447 h 878348"/>
                <a:gd name="connsiteX1" fmla="*/ 1382232 w 10037135"/>
                <a:gd name="connsiteY1" fmla="*/ 350875 h 878348"/>
                <a:gd name="connsiteX2" fmla="*/ 4019107 w 10037135"/>
                <a:gd name="connsiteY2" fmla="*/ 616689 h 878348"/>
                <a:gd name="connsiteX3" fmla="*/ 6836735 w 10037135"/>
                <a:gd name="connsiteY3" fmla="*/ 861238 h 878348"/>
                <a:gd name="connsiteX4" fmla="*/ 8107104 w 10037135"/>
                <a:gd name="connsiteY4" fmla="*/ 762000 h 878348"/>
                <a:gd name="connsiteX5" fmla="*/ 10037135 w 10037135"/>
                <a:gd name="connsiteY5" fmla="*/ 0 h 878348"/>
                <a:gd name="connsiteX0" fmla="*/ 0 w 9570410"/>
                <a:gd name="connsiteY0" fmla="*/ 85947 h 681242"/>
                <a:gd name="connsiteX1" fmla="*/ 1382232 w 9570410"/>
                <a:gd name="connsiteY1" fmla="*/ 160375 h 681242"/>
                <a:gd name="connsiteX2" fmla="*/ 4019107 w 9570410"/>
                <a:gd name="connsiteY2" fmla="*/ 426189 h 681242"/>
                <a:gd name="connsiteX3" fmla="*/ 6836735 w 9570410"/>
                <a:gd name="connsiteY3" fmla="*/ 670738 h 681242"/>
                <a:gd name="connsiteX4" fmla="*/ 8107104 w 9570410"/>
                <a:gd name="connsiteY4" fmla="*/ 571500 h 681242"/>
                <a:gd name="connsiteX5" fmla="*/ 9570410 w 9570410"/>
                <a:gd name="connsiteY5" fmla="*/ 0 h 681242"/>
                <a:gd name="connsiteX0" fmla="*/ 0 w 9151310"/>
                <a:gd name="connsiteY0" fmla="*/ 95472 h 681242"/>
                <a:gd name="connsiteX1" fmla="*/ 963132 w 9151310"/>
                <a:gd name="connsiteY1" fmla="*/ 160375 h 681242"/>
                <a:gd name="connsiteX2" fmla="*/ 3600007 w 9151310"/>
                <a:gd name="connsiteY2" fmla="*/ 426189 h 681242"/>
                <a:gd name="connsiteX3" fmla="*/ 6417635 w 9151310"/>
                <a:gd name="connsiteY3" fmla="*/ 670738 h 681242"/>
                <a:gd name="connsiteX4" fmla="*/ 7688004 w 9151310"/>
                <a:gd name="connsiteY4" fmla="*/ 571500 h 681242"/>
                <a:gd name="connsiteX5" fmla="*/ 9151310 w 9151310"/>
                <a:gd name="connsiteY5" fmla="*/ 0 h 68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310" h="681242">
                  <a:moveTo>
                    <a:pt x="0" y="95472"/>
                  </a:moveTo>
                  <a:cubicBezTo>
                    <a:pt x="356190" y="104332"/>
                    <a:pt x="363131" y="105256"/>
                    <a:pt x="963132" y="160375"/>
                  </a:cubicBezTo>
                  <a:lnTo>
                    <a:pt x="3600007" y="426189"/>
                  </a:lnTo>
                  <a:cubicBezTo>
                    <a:pt x="4539216" y="507705"/>
                    <a:pt x="5736302" y="646520"/>
                    <a:pt x="6417635" y="670738"/>
                  </a:cubicBezTo>
                  <a:cubicBezTo>
                    <a:pt x="7098968" y="694956"/>
                    <a:pt x="7232392" y="683290"/>
                    <a:pt x="7688004" y="571500"/>
                  </a:cubicBezTo>
                  <a:cubicBezTo>
                    <a:pt x="8143617" y="459710"/>
                    <a:pt x="8200582" y="385430"/>
                    <a:pt x="915131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3" name="Freeform 142"/>
            <p:cNvSpPr/>
            <p:nvPr userDrawn="1"/>
          </p:nvSpPr>
          <p:spPr>
            <a:xfrm>
              <a:off x="5784138" y="3993"/>
              <a:ext cx="1318533" cy="4951084"/>
            </a:xfrm>
            <a:custGeom>
              <a:avLst/>
              <a:gdLst>
                <a:gd name="connsiteX0" fmla="*/ 0 w 1609874"/>
                <a:gd name="connsiteY0" fmla="*/ 0 h 5411972"/>
                <a:gd name="connsiteX1" fmla="*/ 1499190 w 1609874"/>
                <a:gd name="connsiteY1" fmla="*/ 2955851 h 5411972"/>
                <a:gd name="connsiteX2" fmla="*/ 1541721 w 1609874"/>
                <a:gd name="connsiteY2" fmla="*/ 5411972 h 5411972"/>
                <a:gd name="connsiteX0" fmla="*/ 1 w 1570707"/>
                <a:gd name="connsiteY0" fmla="*/ 0 h 5411972"/>
                <a:gd name="connsiteX1" fmla="*/ 528970 w 1570707"/>
                <a:gd name="connsiteY1" fmla="*/ 927690 h 5411972"/>
                <a:gd name="connsiteX2" fmla="*/ 1499191 w 1570707"/>
                <a:gd name="connsiteY2" fmla="*/ 2955851 h 5411972"/>
                <a:gd name="connsiteX3" fmla="*/ 1541722 w 1570707"/>
                <a:gd name="connsiteY3" fmla="*/ 5411972 h 5411972"/>
                <a:gd name="connsiteX0" fmla="*/ 13 w 1323069"/>
                <a:gd name="connsiteY0" fmla="*/ 0 h 4964297"/>
                <a:gd name="connsiteX1" fmla="*/ 281332 w 1323069"/>
                <a:gd name="connsiteY1" fmla="*/ 480015 h 4964297"/>
                <a:gd name="connsiteX2" fmla="*/ 1251553 w 1323069"/>
                <a:gd name="connsiteY2" fmla="*/ 2508176 h 4964297"/>
                <a:gd name="connsiteX3" fmla="*/ 1294084 w 1323069"/>
                <a:gd name="connsiteY3" fmla="*/ 4964297 h 4964297"/>
              </a:gdLst>
              <a:ahLst/>
              <a:cxnLst>
                <a:cxn ang="0">
                  <a:pos x="connsiteX0" y="connsiteY0"/>
                </a:cxn>
                <a:cxn ang="0">
                  <a:pos x="connsiteX1" y="connsiteY1"/>
                </a:cxn>
                <a:cxn ang="0">
                  <a:pos x="connsiteX2" y="connsiteY2"/>
                </a:cxn>
                <a:cxn ang="0">
                  <a:pos x="connsiteX3" y="connsiteY3"/>
                </a:cxn>
              </a:cxnLst>
              <a:rect l="l" t="t" r="r" b="b"/>
              <a:pathLst>
                <a:path w="1323069" h="4964297">
                  <a:moveTo>
                    <a:pt x="13" y="0"/>
                  </a:moveTo>
                  <a:cubicBezTo>
                    <a:pt x="-725" y="6977"/>
                    <a:pt x="31467" y="-12627"/>
                    <a:pt x="281332" y="480015"/>
                  </a:cubicBezTo>
                  <a:cubicBezTo>
                    <a:pt x="531197" y="972657"/>
                    <a:pt x="1082761" y="1760796"/>
                    <a:pt x="1251553" y="2508176"/>
                  </a:cubicBezTo>
                  <a:cubicBezTo>
                    <a:pt x="1420345" y="3255556"/>
                    <a:pt x="1228517" y="4503553"/>
                    <a:pt x="1294084" y="4964297"/>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4" name="Freeform 143"/>
            <p:cNvSpPr/>
            <p:nvPr userDrawn="1"/>
          </p:nvSpPr>
          <p:spPr>
            <a:xfrm>
              <a:off x="7073786" y="4841116"/>
              <a:ext cx="2043906" cy="2010894"/>
            </a:xfrm>
            <a:custGeom>
              <a:avLst/>
              <a:gdLst>
                <a:gd name="connsiteX0" fmla="*/ 595423 w 2180867"/>
                <a:gd name="connsiteY0" fmla="*/ 2243469 h 2243469"/>
                <a:gd name="connsiteX1" fmla="*/ 1818167 w 2180867"/>
                <a:gd name="connsiteY1" fmla="*/ 1935125 h 2243469"/>
                <a:gd name="connsiteX2" fmla="*/ 2179674 w 2180867"/>
                <a:gd name="connsiteY2" fmla="*/ 1201479 h 2243469"/>
                <a:gd name="connsiteX3" fmla="*/ 1733106 w 2180867"/>
                <a:gd name="connsiteY3" fmla="*/ 776176 h 2243469"/>
                <a:gd name="connsiteX4" fmla="*/ 0 w 2180867"/>
                <a:gd name="connsiteY4" fmla="*/ 0 h 2243469"/>
                <a:gd name="connsiteX0" fmla="*/ 595423 w 2051261"/>
                <a:gd name="connsiteY0" fmla="*/ 2243469 h 2243469"/>
                <a:gd name="connsiteX1" fmla="*/ 1818167 w 2051261"/>
                <a:gd name="connsiteY1" fmla="*/ 1935125 h 2243469"/>
                <a:gd name="connsiteX2" fmla="*/ 2046324 w 2051261"/>
                <a:gd name="connsiteY2" fmla="*/ 1211004 h 2243469"/>
                <a:gd name="connsiteX3" fmla="*/ 1733106 w 2051261"/>
                <a:gd name="connsiteY3" fmla="*/ 776176 h 2243469"/>
                <a:gd name="connsiteX4" fmla="*/ 0 w 2051261"/>
                <a:gd name="connsiteY4" fmla="*/ 0 h 2243469"/>
                <a:gd name="connsiteX0" fmla="*/ 1818167 w 2051261"/>
                <a:gd name="connsiteY0" fmla="*/ 1935125 h 1935125"/>
                <a:gd name="connsiteX1" fmla="*/ 2046324 w 2051261"/>
                <a:gd name="connsiteY1" fmla="*/ 1211004 h 1935125"/>
                <a:gd name="connsiteX2" fmla="*/ 1733106 w 2051261"/>
                <a:gd name="connsiteY2" fmla="*/ 776176 h 1935125"/>
                <a:gd name="connsiteX3" fmla="*/ 0 w 2051261"/>
                <a:gd name="connsiteY3" fmla="*/ 0 h 1935125"/>
                <a:gd name="connsiteX0" fmla="*/ 1541942 w 2058951"/>
                <a:gd name="connsiteY0" fmla="*/ 1973225 h 1973225"/>
                <a:gd name="connsiteX1" fmla="*/ 2046324 w 2058951"/>
                <a:gd name="connsiteY1" fmla="*/ 1211004 h 1973225"/>
                <a:gd name="connsiteX2" fmla="*/ 1733106 w 2058951"/>
                <a:gd name="connsiteY2" fmla="*/ 776176 h 1973225"/>
                <a:gd name="connsiteX3" fmla="*/ 0 w 2058951"/>
                <a:gd name="connsiteY3" fmla="*/ 0 h 1973225"/>
                <a:gd name="connsiteX0" fmla="*/ 1541942 w 2058951"/>
                <a:gd name="connsiteY0" fmla="*/ 1973225 h 1973225"/>
                <a:gd name="connsiteX1" fmla="*/ 2046324 w 2058951"/>
                <a:gd name="connsiteY1" fmla="*/ 1211004 h 1973225"/>
                <a:gd name="connsiteX2" fmla="*/ 1733106 w 2058951"/>
                <a:gd name="connsiteY2" fmla="*/ 776176 h 1973225"/>
                <a:gd name="connsiteX3" fmla="*/ 0 w 2058951"/>
                <a:gd name="connsiteY3" fmla="*/ 0 h 1973225"/>
                <a:gd name="connsiteX0" fmla="*/ 1541942 w 2055119"/>
                <a:gd name="connsiteY0" fmla="*/ 1973225 h 1973225"/>
                <a:gd name="connsiteX1" fmla="*/ 2046324 w 2055119"/>
                <a:gd name="connsiteY1" fmla="*/ 1211004 h 1973225"/>
                <a:gd name="connsiteX2" fmla="*/ 1733106 w 2055119"/>
                <a:gd name="connsiteY2" fmla="*/ 776176 h 1973225"/>
                <a:gd name="connsiteX3" fmla="*/ 0 w 2055119"/>
                <a:gd name="connsiteY3" fmla="*/ 0 h 1973225"/>
                <a:gd name="connsiteX0" fmla="*/ 1541942 w 2050937"/>
                <a:gd name="connsiteY0" fmla="*/ 1973225 h 1973225"/>
                <a:gd name="connsiteX1" fmla="*/ 2046324 w 2050937"/>
                <a:gd name="connsiteY1" fmla="*/ 1211004 h 1973225"/>
                <a:gd name="connsiteX2" fmla="*/ 1733106 w 2050937"/>
                <a:gd name="connsiteY2" fmla="*/ 776176 h 1973225"/>
                <a:gd name="connsiteX3" fmla="*/ 0 w 2050937"/>
                <a:gd name="connsiteY3" fmla="*/ 0 h 1973225"/>
              </a:gdLst>
              <a:ahLst/>
              <a:cxnLst>
                <a:cxn ang="0">
                  <a:pos x="connsiteX0" y="connsiteY0"/>
                </a:cxn>
                <a:cxn ang="0">
                  <a:pos x="connsiteX1" y="connsiteY1"/>
                </a:cxn>
                <a:cxn ang="0">
                  <a:pos x="connsiteX2" y="connsiteY2"/>
                </a:cxn>
                <a:cxn ang="0">
                  <a:pos x="connsiteX3" y="connsiteY3"/>
                </a:cxn>
              </a:cxnLst>
              <a:rect l="l" t="t" r="r" b="b"/>
              <a:pathLst>
                <a:path w="2050937" h="1973225">
                  <a:moveTo>
                    <a:pt x="1541942" y="1973225"/>
                  </a:moveTo>
                  <a:cubicBezTo>
                    <a:pt x="1964734" y="1877348"/>
                    <a:pt x="2023988" y="1458137"/>
                    <a:pt x="2046324" y="1211004"/>
                  </a:cubicBezTo>
                  <a:cubicBezTo>
                    <a:pt x="2068660" y="963871"/>
                    <a:pt x="2017010" y="1082785"/>
                    <a:pt x="1733106" y="776176"/>
                  </a:cubicBezTo>
                  <a:cubicBezTo>
                    <a:pt x="1449202" y="469567"/>
                    <a:pt x="684913" y="287965"/>
                    <a:pt x="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5" name="Freeform 144"/>
            <p:cNvSpPr/>
            <p:nvPr userDrawn="1"/>
          </p:nvSpPr>
          <p:spPr>
            <a:xfrm>
              <a:off x="4279945" y="1"/>
              <a:ext cx="4552645" cy="6856002"/>
            </a:xfrm>
            <a:custGeom>
              <a:avLst/>
              <a:gdLst>
                <a:gd name="connsiteX0" fmla="*/ 0 w 5115378"/>
                <a:gd name="connsiteY0" fmla="*/ 7931889 h 7931889"/>
                <a:gd name="connsiteX1" fmla="*/ 1626782 w 5115378"/>
                <a:gd name="connsiteY1" fmla="*/ 7176977 h 7931889"/>
                <a:gd name="connsiteX2" fmla="*/ 3391786 w 5115378"/>
                <a:gd name="connsiteY2" fmla="*/ 5645889 h 7931889"/>
                <a:gd name="connsiteX3" fmla="*/ 5082363 w 5115378"/>
                <a:gd name="connsiteY3" fmla="*/ 2870791 h 7931889"/>
                <a:gd name="connsiteX4" fmla="*/ 4348717 w 5115378"/>
                <a:gd name="connsiteY4" fmla="*/ 0 h 7931889"/>
                <a:gd name="connsiteX0" fmla="*/ 0 w 4505778"/>
                <a:gd name="connsiteY0" fmla="*/ 7646139 h 7646139"/>
                <a:gd name="connsiteX1" fmla="*/ 1017182 w 4505778"/>
                <a:gd name="connsiteY1" fmla="*/ 7176977 h 7646139"/>
                <a:gd name="connsiteX2" fmla="*/ 2782186 w 4505778"/>
                <a:gd name="connsiteY2" fmla="*/ 5645889 h 7646139"/>
                <a:gd name="connsiteX3" fmla="*/ 4472763 w 4505778"/>
                <a:gd name="connsiteY3" fmla="*/ 2870791 h 7646139"/>
                <a:gd name="connsiteX4" fmla="*/ 3739117 w 4505778"/>
                <a:gd name="connsiteY4" fmla="*/ 0 h 7646139"/>
                <a:gd name="connsiteX0" fmla="*/ 0 w 4568306"/>
                <a:gd name="connsiteY0" fmla="*/ 6884139 h 6884139"/>
                <a:gd name="connsiteX1" fmla="*/ 1017182 w 4568306"/>
                <a:gd name="connsiteY1" fmla="*/ 6414977 h 6884139"/>
                <a:gd name="connsiteX2" fmla="*/ 2782186 w 4568306"/>
                <a:gd name="connsiteY2" fmla="*/ 4883889 h 6884139"/>
                <a:gd name="connsiteX3" fmla="*/ 4472763 w 4568306"/>
                <a:gd name="connsiteY3" fmla="*/ 2108791 h 6884139"/>
                <a:gd name="connsiteX4" fmla="*/ 4082017 w 4568306"/>
                <a:gd name="connsiteY4" fmla="*/ 0 h 68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306" h="6884139">
                  <a:moveTo>
                    <a:pt x="0" y="6884139"/>
                  </a:moveTo>
                  <a:cubicBezTo>
                    <a:pt x="530742" y="6697183"/>
                    <a:pt x="553484" y="6748352"/>
                    <a:pt x="1017182" y="6414977"/>
                  </a:cubicBezTo>
                  <a:cubicBezTo>
                    <a:pt x="1480880" y="6081602"/>
                    <a:pt x="2206256" y="5601587"/>
                    <a:pt x="2782186" y="4883889"/>
                  </a:cubicBezTo>
                  <a:cubicBezTo>
                    <a:pt x="3358116" y="4166191"/>
                    <a:pt x="4256125" y="2922773"/>
                    <a:pt x="4472763" y="2108791"/>
                  </a:cubicBezTo>
                  <a:cubicBezTo>
                    <a:pt x="4689402" y="1294810"/>
                    <a:pt x="4528584" y="964905"/>
                    <a:pt x="4082017"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6" name="Freeform 145"/>
            <p:cNvSpPr/>
            <p:nvPr userDrawn="1"/>
          </p:nvSpPr>
          <p:spPr>
            <a:xfrm>
              <a:off x="7105575" y="4933956"/>
              <a:ext cx="610942" cy="1922047"/>
            </a:xfrm>
            <a:custGeom>
              <a:avLst/>
              <a:gdLst>
                <a:gd name="connsiteX0" fmla="*/ 510363 w 611131"/>
                <a:gd name="connsiteY0" fmla="*/ 2222204 h 2273871"/>
                <a:gd name="connsiteX1" fmla="*/ 510363 w 611131"/>
                <a:gd name="connsiteY1" fmla="*/ 2147776 h 2273871"/>
                <a:gd name="connsiteX2" fmla="*/ 584791 w 611131"/>
                <a:gd name="connsiteY2" fmla="*/ 1127051 h 2273871"/>
                <a:gd name="connsiteX3" fmla="*/ 0 w 611131"/>
                <a:gd name="connsiteY3" fmla="*/ 0 h 2273871"/>
                <a:gd name="connsiteX0" fmla="*/ 510363 w 613044"/>
                <a:gd name="connsiteY0" fmla="*/ 2222204 h 2231076"/>
                <a:gd name="connsiteX1" fmla="*/ 519888 w 613044"/>
                <a:gd name="connsiteY1" fmla="*/ 1890601 h 2231076"/>
                <a:gd name="connsiteX2" fmla="*/ 584791 w 613044"/>
                <a:gd name="connsiteY2" fmla="*/ 1127051 h 2231076"/>
                <a:gd name="connsiteX3" fmla="*/ 0 w 613044"/>
                <a:gd name="connsiteY3" fmla="*/ 0 h 2231076"/>
                <a:gd name="connsiteX0" fmla="*/ 519888 w 613044"/>
                <a:gd name="connsiteY0" fmla="*/ 1890601 h 1890601"/>
                <a:gd name="connsiteX1" fmla="*/ 584791 w 613044"/>
                <a:gd name="connsiteY1" fmla="*/ 1127051 h 1890601"/>
                <a:gd name="connsiteX2" fmla="*/ 0 w 613044"/>
                <a:gd name="connsiteY2" fmla="*/ 0 h 1890601"/>
              </a:gdLst>
              <a:ahLst/>
              <a:cxnLst>
                <a:cxn ang="0">
                  <a:pos x="connsiteX0" y="connsiteY0"/>
                </a:cxn>
                <a:cxn ang="0">
                  <a:pos x="connsiteX1" y="connsiteY1"/>
                </a:cxn>
                <a:cxn ang="0">
                  <a:pos x="connsiteX2" y="connsiteY2"/>
                </a:cxn>
              </a:cxnLst>
              <a:rect l="l" t="t" r="r" b="b"/>
              <a:pathLst>
                <a:path w="613044" h="1890601">
                  <a:moveTo>
                    <a:pt x="519888" y="1890601"/>
                  </a:moveTo>
                  <a:cubicBezTo>
                    <a:pt x="532293" y="1708076"/>
                    <a:pt x="671439" y="1442151"/>
                    <a:pt x="584791" y="1127051"/>
                  </a:cubicBezTo>
                  <a:cubicBezTo>
                    <a:pt x="498143" y="811951"/>
                    <a:pt x="249865" y="384544"/>
                    <a:pt x="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7" name="Freeform 146"/>
            <p:cNvSpPr/>
            <p:nvPr userDrawn="1"/>
          </p:nvSpPr>
          <p:spPr>
            <a:xfrm>
              <a:off x="142286" y="3740"/>
              <a:ext cx="106278" cy="1593245"/>
            </a:xfrm>
            <a:custGeom>
              <a:avLst/>
              <a:gdLst>
                <a:gd name="connsiteX0" fmla="*/ 512850 w 512850"/>
                <a:gd name="connsiteY0" fmla="*/ 0 h 2690037"/>
                <a:gd name="connsiteX1" fmla="*/ 45017 w 512850"/>
                <a:gd name="connsiteY1" fmla="*/ 1127051 h 2690037"/>
                <a:gd name="connsiteX2" fmla="*/ 45017 w 512850"/>
                <a:gd name="connsiteY2" fmla="*/ 2690037 h 2690037"/>
                <a:gd name="connsiteX0" fmla="*/ 355814 w 355815"/>
                <a:gd name="connsiteY0" fmla="*/ 0 h 2000950"/>
                <a:gd name="connsiteX1" fmla="*/ 34889 w 355815"/>
                <a:gd name="connsiteY1" fmla="*/ 437964 h 2000950"/>
                <a:gd name="connsiteX2" fmla="*/ 34889 w 355815"/>
                <a:gd name="connsiteY2" fmla="*/ 2000950 h 2000950"/>
                <a:gd name="connsiteX0" fmla="*/ 339751 w 339751"/>
                <a:gd name="connsiteY0" fmla="*/ 0 h 2000950"/>
                <a:gd name="connsiteX1" fmla="*/ 58892 w 339751"/>
                <a:gd name="connsiteY1" fmla="*/ 972600 h 2000950"/>
                <a:gd name="connsiteX2" fmla="*/ 18826 w 339751"/>
                <a:gd name="connsiteY2" fmla="*/ 2000950 h 2000950"/>
                <a:gd name="connsiteX0" fmla="*/ 331736 w 331736"/>
                <a:gd name="connsiteY0" fmla="*/ 0 h 2000950"/>
                <a:gd name="connsiteX1" fmla="*/ 50877 w 331736"/>
                <a:gd name="connsiteY1" fmla="*/ 972600 h 2000950"/>
                <a:gd name="connsiteX2" fmla="*/ 10811 w 331736"/>
                <a:gd name="connsiteY2" fmla="*/ 2000950 h 2000950"/>
                <a:gd name="connsiteX0" fmla="*/ 342570 w 342570"/>
                <a:gd name="connsiteY0" fmla="*/ 0 h 2000950"/>
                <a:gd name="connsiteX1" fmla="*/ 8291 w 342570"/>
                <a:gd name="connsiteY1" fmla="*/ 972600 h 2000950"/>
                <a:gd name="connsiteX2" fmla="*/ 21645 w 342570"/>
                <a:gd name="connsiteY2" fmla="*/ 2000950 h 2000950"/>
                <a:gd name="connsiteX0" fmla="*/ 358170 w 358170"/>
                <a:gd name="connsiteY0" fmla="*/ 0 h 2000950"/>
                <a:gd name="connsiteX1" fmla="*/ 23891 w 358170"/>
                <a:gd name="connsiteY1" fmla="*/ 972600 h 2000950"/>
                <a:gd name="connsiteX2" fmla="*/ 37245 w 358170"/>
                <a:gd name="connsiteY2" fmla="*/ 2000950 h 2000950"/>
                <a:gd name="connsiteX0" fmla="*/ 149529 w 149530"/>
                <a:gd name="connsiteY0" fmla="*/ 0 h 2000950"/>
                <a:gd name="connsiteX1" fmla="*/ 15579 w 149530"/>
                <a:gd name="connsiteY1" fmla="*/ 972600 h 2000950"/>
                <a:gd name="connsiteX2" fmla="*/ 28933 w 149530"/>
                <a:gd name="connsiteY2" fmla="*/ 2000950 h 2000950"/>
                <a:gd name="connsiteX0" fmla="*/ 149529 w 149529"/>
                <a:gd name="connsiteY0" fmla="*/ 0 h 2000950"/>
                <a:gd name="connsiteX1" fmla="*/ 15579 w 149529"/>
                <a:gd name="connsiteY1" fmla="*/ 972600 h 2000950"/>
                <a:gd name="connsiteX2" fmla="*/ 28933 w 149529"/>
                <a:gd name="connsiteY2" fmla="*/ 2000950 h 2000950"/>
              </a:gdLst>
              <a:ahLst/>
              <a:cxnLst>
                <a:cxn ang="0">
                  <a:pos x="connsiteX0" y="connsiteY0"/>
                </a:cxn>
                <a:cxn ang="0">
                  <a:pos x="connsiteX1" y="connsiteY1"/>
                </a:cxn>
                <a:cxn ang="0">
                  <a:pos x="connsiteX2" y="connsiteY2"/>
                </a:cxn>
              </a:cxnLst>
              <a:rect l="l" t="t" r="r" b="b"/>
              <a:pathLst>
                <a:path w="149529" h="2000950">
                  <a:moveTo>
                    <a:pt x="149529" y="0"/>
                  </a:moveTo>
                  <a:cubicBezTo>
                    <a:pt x="128216" y="434403"/>
                    <a:pt x="35678" y="639108"/>
                    <a:pt x="15579" y="972600"/>
                  </a:cubicBezTo>
                  <a:cubicBezTo>
                    <a:pt x="-4520" y="1306092"/>
                    <a:pt x="-10053" y="1443626"/>
                    <a:pt x="28933" y="200095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8" name="Freeform 147"/>
            <p:cNvSpPr/>
            <p:nvPr userDrawn="1"/>
          </p:nvSpPr>
          <p:spPr>
            <a:xfrm>
              <a:off x="7935161" y="4966737"/>
              <a:ext cx="1204846" cy="1889266"/>
            </a:xfrm>
            <a:custGeom>
              <a:avLst/>
              <a:gdLst>
                <a:gd name="connsiteX0" fmla="*/ 350874 w 2026239"/>
                <a:gd name="connsiteY0" fmla="*/ 0 h 7889358"/>
                <a:gd name="connsiteX1" fmla="*/ 1297172 w 2026239"/>
                <a:gd name="connsiteY1" fmla="*/ 978195 h 7889358"/>
                <a:gd name="connsiteX2" fmla="*/ 1871330 w 2026239"/>
                <a:gd name="connsiteY2" fmla="*/ 1839432 h 7889358"/>
                <a:gd name="connsiteX3" fmla="*/ 1860698 w 2026239"/>
                <a:gd name="connsiteY3" fmla="*/ 4805916 h 7889358"/>
                <a:gd name="connsiteX4" fmla="*/ 0 w 2026239"/>
                <a:gd name="connsiteY4" fmla="*/ 7889358 h 7889358"/>
                <a:gd name="connsiteX0" fmla="*/ 1297172 w 2026239"/>
                <a:gd name="connsiteY0" fmla="*/ 0 h 6911163"/>
                <a:gd name="connsiteX1" fmla="*/ 1871330 w 2026239"/>
                <a:gd name="connsiteY1" fmla="*/ 861237 h 6911163"/>
                <a:gd name="connsiteX2" fmla="*/ 1860698 w 2026239"/>
                <a:gd name="connsiteY2" fmla="*/ 3827721 h 6911163"/>
                <a:gd name="connsiteX3" fmla="*/ 0 w 2026239"/>
                <a:gd name="connsiteY3" fmla="*/ 6911163 h 6911163"/>
                <a:gd name="connsiteX0" fmla="*/ 1871330 w 2026239"/>
                <a:gd name="connsiteY0" fmla="*/ 0 h 6049926"/>
                <a:gd name="connsiteX1" fmla="*/ 1860698 w 2026239"/>
                <a:gd name="connsiteY1" fmla="*/ 2966484 h 6049926"/>
                <a:gd name="connsiteX2" fmla="*/ 0 w 2026239"/>
                <a:gd name="connsiteY2" fmla="*/ 6049926 h 6049926"/>
                <a:gd name="connsiteX0" fmla="*/ 1860698 w 1860698"/>
                <a:gd name="connsiteY0" fmla="*/ 0 h 3083442"/>
                <a:gd name="connsiteX1" fmla="*/ 0 w 1860698"/>
                <a:gd name="connsiteY1" fmla="*/ 3083442 h 3083442"/>
                <a:gd name="connsiteX0" fmla="*/ 1460648 w 1460648"/>
                <a:gd name="connsiteY0" fmla="*/ 0 h 2178567"/>
                <a:gd name="connsiteX1" fmla="*/ 0 w 1460648"/>
                <a:gd name="connsiteY1" fmla="*/ 2178567 h 2178567"/>
                <a:gd name="connsiteX0" fmla="*/ 1212998 w 1212998"/>
                <a:gd name="connsiteY0" fmla="*/ 0 h 1854717"/>
                <a:gd name="connsiteX1" fmla="*/ 0 w 1212998"/>
                <a:gd name="connsiteY1" fmla="*/ 1854717 h 1854717"/>
              </a:gdLst>
              <a:ahLst/>
              <a:cxnLst>
                <a:cxn ang="0">
                  <a:pos x="connsiteX0" y="connsiteY0"/>
                </a:cxn>
                <a:cxn ang="0">
                  <a:pos x="connsiteX1" y="connsiteY1"/>
                </a:cxn>
              </a:cxnLst>
              <a:rect l="l" t="t" r="r" b="b"/>
              <a:pathLst>
                <a:path w="1212998" h="1854717">
                  <a:moveTo>
                    <a:pt x="1212998" y="0"/>
                  </a:moveTo>
                  <a:cubicBezTo>
                    <a:pt x="901110" y="1008321"/>
                    <a:pt x="774405" y="817156"/>
                    <a:pt x="0" y="1854717"/>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9" name="Freeform 148"/>
            <p:cNvSpPr/>
            <p:nvPr userDrawn="1"/>
          </p:nvSpPr>
          <p:spPr>
            <a:xfrm>
              <a:off x="3481705" y="4557094"/>
              <a:ext cx="3400909" cy="2294915"/>
            </a:xfrm>
            <a:custGeom>
              <a:avLst/>
              <a:gdLst>
                <a:gd name="connsiteX0" fmla="*/ 0 w 4231758"/>
                <a:gd name="connsiteY0" fmla="*/ 0 h 2519916"/>
                <a:gd name="connsiteX1" fmla="*/ 1148317 w 4231758"/>
                <a:gd name="connsiteY1" fmla="*/ 1116419 h 2519916"/>
                <a:gd name="connsiteX2" fmla="*/ 1956391 w 4231758"/>
                <a:gd name="connsiteY2" fmla="*/ 1828800 h 2519916"/>
                <a:gd name="connsiteX3" fmla="*/ 4231758 w 4231758"/>
                <a:gd name="connsiteY3" fmla="*/ 2519916 h 2519916"/>
                <a:gd name="connsiteX0" fmla="*/ 0 w 4231758"/>
                <a:gd name="connsiteY0" fmla="*/ 0 h 2519916"/>
                <a:gd name="connsiteX1" fmla="*/ 1091167 w 4231758"/>
                <a:gd name="connsiteY1" fmla="*/ 1144994 h 2519916"/>
                <a:gd name="connsiteX2" fmla="*/ 1956391 w 4231758"/>
                <a:gd name="connsiteY2" fmla="*/ 1828800 h 2519916"/>
                <a:gd name="connsiteX3" fmla="*/ 4231758 w 4231758"/>
                <a:gd name="connsiteY3" fmla="*/ 2519916 h 2519916"/>
                <a:gd name="connsiteX0" fmla="*/ 0 w 4231758"/>
                <a:gd name="connsiteY0" fmla="*/ 0 h 2519916"/>
                <a:gd name="connsiteX1" fmla="*/ 1091167 w 4231758"/>
                <a:gd name="connsiteY1" fmla="*/ 1144994 h 2519916"/>
                <a:gd name="connsiteX2" fmla="*/ 4231758 w 4231758"/>
                <a:gd name="connsiteY2" fmla="*/ 2519916 h 2519916"/>
                <a:gd name="connsiteX0" fmla="*/ 0 w 4231758"/>
                <a:gd name="connsiteY0" fmla="*/ 0 h 2519916"/>
                <a:gd name="connsiteX1" fmla="*/ 1815067 w 4231758"/>
                <a:gd name="connsiteY1" fmla="*/ 1706969 h 2519916"/>
                <a:gd name="connsiteX2" fmla="*/ 4231758 w 4231758"/>
                <a:gd name="connsiteY2" fmla="*/ 2519916 h 2519916"/>
                <a:gd name="connsiteX0" fmla="*/ 0 w 3412608"/>
                <a:gd name="connsiteY0" fmla="*/ 0 h 2272266"/>
                <a:gd name="connsiteX1" fmla="*/ 1815067 w 3412608"/>
                <a:gd name="connsiteY1" fmla="*/ 1706969 h 2272266"/>
                <a:gd name="connsiteX2" fmla="*/ 3412608 w 3412608"/>
                <a:gd name="connsiteY2" fmla="*/ 2272266 h 2272266"/>
                <a:gd name="connsiteX0" fmla="*/ 0 w 3412608"/>
                <a:gd name="connsiteY0" fmla="*/ 0 h 2272266"/>
                <a:gd name="connsiteX1" fmla="*/ 1815067 w 3412608"/>
                <a:gd name="connsiteY1" fmla="*/ 1706969 h 2272266"/>
                <a:gd name="connsiteX2" fmla="*/ 3412608 w 3412608"/>
                <a:gd name="connsiteY2" fmla="*/ 2272266 h 2272266"/>
              </a:gdLst>
              <a:ahLst/>
              <a:cxnLst>
                <a:cxn ang="0">
                  <a:pos x="connsiteX0" y="connsiteY0"/>
                </a:cxn>
                <a:cxn ang="0">
                  <a:pos x="connsiteX1" y="connsiteY1"/>
                </a:cxn>
                <a:cxn ang="0">
                  <a:pos x="connsiteX2" y="connsiteY2"/>
                </a:cxn>
              </a:cxnLst>
              <a:rect l="l" t="t" r="r" b="b"/>
              <a:pathLst>
                <a:path w="3412608" h="2272266">
                  <a:moveTo>
                    <a:pt x="0" y="0"/>
                  </a:moveTo>
                  <a:cubicBezTo>
                    <a:pt x="411126" y="405809"/>
                    <a:pt x="1246299" y="1328258"/>
                    <a:pt x="1815067" y="1706969"/>
                  </a:cubicBezTo>
                  <a:cubicBezTo>
                    <a:pt x="2383835" y="2085680"/>
                    <a:pt x="2339218" y="2014399"/>
                    <a:pt x="3412608" y="2272266"/>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0" name="Freeform 149"/>
            <p:cNvSpPr/>
            <p:nvPr userDrawn="1"/>
          </p:nvSpPr>
          <p:spPr>
            <a:xfrm>
              <a:off x="8711323" y="7986"/>
              <a:ext cx="420975" cy="481075"/>
            </a:xfrm>
            <a:custGeom>
              <a:avLst/>
              <a:gdLst>
                <a:gd name="connsiteX0" fmla="*/ 350874 w 2026239"/>
                <a:gd name="connsiteY0" fmla="*/ 0 h 7889358"/>
                <a:gd name="connsiteX1" fmla="*/ 1297172 w 2026239"/>
                <a:gd name="connsiteY1" fmla="*/ 978195 h 7889358"/>
                <a:gd name="connsiteX2" fmla="*/ 1871330 w 2026239"/>
                <a:gd name="connsiteY2" fmla="*/ 1839432 h 7889358"/>
                <a:gd name="connsiteX3" fmla="*/ 1860698 w 2026239"/>
                <a:gd name="connsiteY3" fmla="*/ 4805916 h 7889358"/>
                <a:gd name="connsiteX4" fmla="*/ 0 w 2026239"/>
                <a:gd name="connsiteY4" fmla="*/ 7889358 h 7889358"/>
                <a:gd name="connsiteX0" fmla="*/ 350874 w 1911514"/>
                <a:gd name="connsiteY0" fmla="*/ 0 h 7889358"/>
                <a:gd name="connsiteX1" fmla="*/ 1297172 w 1911514"/>
                <a:gd name="connsiteY1" fmla="*/ 978195 h 7889358"/>
                <a:gd name="connsiteX2" fmla="*/ 1860698 w 1911514"/>
                <a:gd name="connsiteY2" fmla="*/ 4805916 h 7889358"/>
                <a:gd name="connsiteX3" fmla="*/ 0 w 1911514"/>
                <a:gd name="connsiteY3" fmla="*/ 7889358 h 7889358"/>
                <a:gd name="connsiteX0" fmla="*/ 350874 w 1300823"/>
                <a:gd name="connsiteY0" fmla="*/ 0 h 7889358"/>
                <a:gd name="connsiteX1" fmla="*/ 1297172 w 1300823"/>
                <a:gd name="connsiteY1" fmla="*/ 978195 h 7889358"/>
                <a:gd name="connsiteX2" fmla="*/ 0 w 1300823"/>
                <a:gd name="connsiteY2" fmla="*/ 7889358 h 7889358"/>
                <a:gd name="connsiteX0" fmla="*/ 0 w 949949"/>
                <a:gd name="connsiteY0" fmla="*/ 0 h 978195"/>
                <a:gd name="connsiteX1" fmla="*/ 946298 w 949949"/>
                <a:gd name="connsiteY1" fmla="*/ 978195 h 978195"/>
                <a:gd name="connsiteX0" fmla="*/ 0 w 1206149"/>
                <a:gd name="connsiteY0" fmla="*/ 0 h 1406820"/>
                <a:gd name="connsiteX1" fmla="*/ 1203473 w 1206149"/>
                <a:gd name="connsiteY1" fmla="*/ 1406820 h 1406820"/>
                <a:gd name="connsiteX0" fmla="*/ 0 w 1203473"/>
                <a:gd name="connsiteY0" fmla="*/ 0 h 1406820"/>
                <a:gd name="connsiteX1" fmla="*/ 1203473 w 1203473"/>
                <a:gd name="connsiteY1" fmla="*/ 1406820 h 1406820"/>
                <a:gd name="connsiteX0" fmla="*/ 0 w 1289198"/>
                <a:gd name="connsiteY0" fmla="*/ 0 h 740070"/>
                <a:gd name="connsiteX1" fmla="*/ 1289198 w 1289198"/>
                <a:gd name="connsiteY1" fmla="*/ 740070 h 740070"/>
                <a:gd name="connsiteX0" fmla="*/ 0 w 422423"/>
                <a:gd name="connsiteY0" fmla="*/ 149066 h 622436"/>
                <a:gd name="connsiteX1" fmla="*/ 422423 w 422423"/>
                <a:gd name="connsiteY1" fmla="*/ 622436 h 622436"/>
                <a:gd name="connsiteX0" fmla="*/ 0 w 422423"/>
                <a:gd name="connsiteY0" fmla="*/ 0 h 473370"/>
                <a:gd name="connsiteX1" fmla="*/ 422423 w 422423"/>
                <a:gd name="connsiteY1" fmla="*/ 473370 h 473370"/>
              </a:gdLst>
              <a:ahLst/>
              <a:cxnLst>
                <a:cxn ang="0">
                  <a:pos x="connsiteX0" y="connsiteY0"/>
                </a:cxn>
                <a:cxn ang="0">
                  <a:pos x="connsiteX1" y="connsiteY1"/>
                </a:cxn>
              </a:cxnLst>
              <a:rect l="l" t="t" r="r" b="b"/>
              <a:pathLst>
                <a:path w="422423" h="473370">
                  <a:moveTo>
                    <a:pt x="0" y="0"/>
                  </a:moveTo>
                  <a:cubicBezTo>
                    <a:pt x="346444" y="335811"/>
                    <a:pt x="404702" y="463402"/>
                    <a:pt x="422423" y="47337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grpSp>
        <p:nvGrpSpPr>
          <p:cNvPr id="2" name="Group 1"/>
          <p:cNvGrpSpPr/>
          <p:nvPr userDrawn="1"/>
        </p:nvGrpSpPr>
        <p:grpSpPr>
          <a:xfrm>
            <a:off x="0" y="3301"/>
            <a:ext cx="9143999" cy="6861438"/>
            <a:chOff x="0" y="0"/>
            <a:chExt cx="9143999" cy="6861438"/>
          </a:xfrm>
        </p:grpSpPr>
        <p:sp>
          <p:nvSpPr>
            <p:cNvPr id="104" name="Oval 103"/>
            <p:cNvSpPr/>
            <p:nvPr userDrawn="1"/>
          </p:nvSpPr>
          <p:spPr>
            <a:xfrm>
              <a:off x="1921301" y="2917835"/>
              <a:ext cx="449467" cy="51649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 name="Oval 104"/>
            <p:cNvSpPr/>
            <p:nvPr userDrawn="1"/>
          </p:nvSpPr>
          <p:spPr>
            <a:xfrm rot="20547508">
              <a:off x="6409632" y="2824973"/>
              <a:ext cx="449467" cy="51649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6" name="Oval 105"/>
            <p:cNvSpPr/>
            <p:nvPr userDrawn="1"/>
          </p:nvSpPr>
          <p:spPr>
            <a:xfrm rot="20547508">
              <a:off x="8422053" y="961295"/>
              <a:ext cx="307245" cy="428327"/>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7" name="Oval 106"/>
            <p:cNvSpPr/>
            <p:nvPr userDrawn="1"/>
          </p:nvSpPr>
          <p:spPr>
            <a:xfrm rot="20547508">
              <a:off x="5363354" y="5046228"/>
              <a:ext cx="505326" cy="54117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8" name="Oval 107"/>
            <p:cNvSpPr/>
            <p:nvPr userDrawn="1"/>
          </p:nvSpPr>
          <p:spPr>
            <a:xfrm rot="20547508">
              <a:off x="1156471" y="5709024"/>
              <a:ext cx="335451" cy="466599"/>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9" name="Oval 108"/>
            <p:cNvSpPr/>
            <p:nvPr userDrawn="1"/>
          </p:nvSpPr>
          <p:spPr>
            <a:xfrm rot="1803246">
              <a:off x="369328" y="1272160"/>
              <a:ext cx="335451" cy="466599"/>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0" name="Oval 109"/>
            <p:cNvSpPr/>
            <p:nvPr userDrawn="1"/>
          </p:nvSpPr>
          <p:spPr>
            <a:xfrm rot="1803246">
              <a:off x="8151802" y="6432633"/>
              <a:ext cx="306430" cy="426314"/>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1" name="Oval 110"/>
            <p:cNvSpPr/>
            <p:nvPr userDrawn="1"/>
          </p:nvSpPr>
          <p:spPr>
            <a:xfrm>
              <a:off x="5217393" y="704296"/>
              <a:ext cx="449467" cy="442708"/>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2" name="Oval 111"/>
            <p:cNvSpPr/>
            <p:nvPr userDrawn="1"/>
          </p:nvSpPr>
          <p:spPr>
            <a:xfrm rot="1803246">
              <a:off x="2267809" y="241654"/>
              <a:ext cx="328430" cy="393228"/>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3" name="Freeform 112"/>
            <p:cNvSpPr/>
            <p:nvPr userDrawn="1"/>
          </p:nvSpPr>
          <p:spPr>
            <a:xfrm>
              <a:off x="253088" y="0"/>
              <a:ext cx="8422119" cy="6854562"/>
            </a:xfrm>
            <a:custGeom>
              <a:avLst/>
              <a:gdLst>
                <a:gd name="connsiteX0" fmla="*/ 0 w 8708787"/>
                <a:gd name="connsiteY0" fmla="*/ 0 h 7017026"/>
                <a:gd name="connsiteX1" fmla="*/ 387626 w 8708787"/>
                <a:gd name="connsiteY1" fmla="*/ 1172817 h 7017026"/>
                <a:gd name="connsiteX2" fmla="*/ 2206487 w 8708787"/>
                <a:gd name="connsiteY2" fmla="*/ 2882348 h 7017026"/>
                <a:gd name="connsiteX3" fmla="*/ 5476461 w 8708787"/>
                <a:gd name="connsiteY3" fmla="*/ 4939748 h 7017026"/>
                <a:gd name="connsiteX4" fmla="*/ 8229600 w 8708787"/>
                <a:gd name="connsiteY4" fmla="*/ 6281530 h 7017026"/>
                <a:gd name="connsiteX5" fmla="*/ 8706679 w 8708787"/>
                <a:gd name="connsiteY5" fmla="*/ 7017026 h 7017026"/>
                <a:gd name="connsiteX6" fmla="*/ 8706679 w 8708787"/>
                <a:gd name="connsiteY6" fmla="*/ 7017026 h 7017026"/>
                <a:gd name="connsiteX0" fmla="*/ 0 w 8679604"/>
                <a:gd name="connsiteY0" fmla="*/ 0 h 7338039"/>
                <a:gd name="connsiteX1" fmla="*/ 358443 w 8679604"/>
                <a:gd name="connsiteY1" fmla="*/ 1493830 h 7338039"/>
                <a:gd name="connsiteX2" fmla="*/ 2177304 w 8679604"/>
                <a:gd name="connsiteY2" fmla="*/ 3203361 h 7338039"/>
                <a:gd name="connsiteX3" fmla="*/ 5447278 w 8679604"/>
                <a:gd name="connsiteY3" fmla="*/ 5260761 h 7338039"/>
                <a:gd name="connsiteX4" fmla="*/ 8200417 w 8679604"/>
                <a:gd name="connsiteY4" fmla="*/ 6602543 h 7338039"/>
                <a:gd name="connsiteX5" fmla="*/ 8677496 w 8679604"/>
                <a:gd name="connsiteY5" fmla="*/ 7338039 h 7338039"/>
                <a:gd name="connsiteX6" fmla="*/ 8677496 w 8679604"/>
                <a:gd name="connsiteY6" fmla="*/ 7338039 h 7338039"/>
                <a:gd name="connsiteX0" fmla="*/ 0 w 8823411"/>
                <a:gd name="connsiteY0" fmla="*/ 0 h 7379397"/>
                <a:gd name="connsiteX1" fmla="*/ 358443 w 8823411"/>
                <a:gd name="connsiteY1" fmla="*/ 1493830 h 7379397"/>
                <a:gd name="connsiteX2" fmla="*/ 2177304 w 8823411"/>
                <a:gd name="connsiteY2" fmla="*/ 3203361 h 7379397"/>
                <a:gd name="connsiteX3" fmla="*/ 5447278 w 8823411"/>
                <a:gd name="connsiteY3" fmla="*/ 5260761 h 7379397"/>
                <a:gd name="connsiteX4" fmla="*/ 8200417 w 8823411"/>
                <a:gd name="connsiteY4" fmla="*/ 6602543 h 7379397"/>
                <a:gd name="connsiteX5" fmla="*/ 8677496 w 8823411"/>
                <a:gd name="connsiteY5" fmla="*/ 7338039 h 7379397"/>
                <a:gd name="connsiteX6" fmla="*/ 8823411 w 8823411"/>
                <a:gd name="connsiteY6" fmla="*/ 7279673 h 7379397"/>
                <a:gd name="connsiteX0" fmla="*/ 0 w 8677496"/>
                <a:gd name="connsiteY0" fmla="*/ 0 h 7338039"/>
                <a:gd name="connsiteX1" fmla="*/ 358443 w 8677496"/>
                <a:gd name="connsiteY1" fmla="*/ 1493830 h 7338039"/>
                <a:gd name="connsiteX2" fmla="*/ 2177304 w 8677496"/>
                <a:gd name="connsiteY2" fmla="*/ 3203361 h 7338039"/>
                <a:gd name="connsiteX3" fmla="*/ 5447278 w 8677496"/>
                <a:gd name="connsiteY3" fmla="*/ 5260761 h 7338039"/>
                <a:gd name="connsiteX4" fmla="*/ 8200417 w 8677496"/>
                <a:gd name="connsiteY4" fmla="*/ 6602543 h 7338039"/>
                <a:gd name="connsiteX5" fmla="*/ 8677496 w 8677496"/>
                <a:gd name="connsiteY5" fmla="*/ 7338039 h 7338039"/>
                <a:gd name="connsiteX0" fmla="*/ 0 w 8541309"/>
                <a:gd name="connsiteY0" fmla="*/ 0 h 6880839"/>
                <a:gd name="connsiteX1" fmla="*/ 358443 w 8541309"/>
                <a:gd name="connsiteY1" fmla="*/ 1493830 h 6880839"/>
                <a:gd name="connsiteX2" fmla="*/ 2177304 w 8541309"/>
                <a:gd name="connsiteY2" fmla="*/ 3203361 h 6880839"/>
                <a:gd name="connsiteX3" fmla="*/ 5447278 w 8541309"/>
                <a:gd name="connsiteY3" fmla="*/ 5260761 h 6880839"/>
                <a:gd name="connsiteX4" fmla="*/ 8200417 w 8541309"/>
                <a:gd name="connsiteY4" fmla="*/ 6602543 h 6880839"/>
                <a:gd name="connsiteX5" fmla="*/ 8541309 w 8541309"/>
                <a:gd name="connsiteY5" fmla="*/ 6880839 h 6880839"/>
                <a:gd name="connsiteX0" fmla="*/ 0 w 8567017"/>
                <a:gd name="connsiteY0" fmla="*/ 0 h 6881338"/>
                <a:gd name="connsiteX1" fmla="*/ 358443 w 8567017"/>
                <a:gd name="connsiteY1" fmla="*/ 1493830 h 6881338"/>
                <a:gd name="connsiteX2" fmla="*/ 2177304 w 8567017"/>
                <a:gd name="connsiteY2" fmla="*/ 3203361 h 6881338"/>
                <a:gd name="connsiteX3" fmla="*/ 5447278 w 8567017"/>
                <a:gd name="connsiteY3" fmla="*/ 5260761 h 6881338"/>
                <a:gd name="connsiteX4" fmla="*/ 8200417 w 8567017"/>
                <a:gd name="connsiteY4" fmla="*/ 6602543 h 6881338"/>
                <a:gd name="connsiteX5" fmla="*/ 8541309 w 8567017"/>
                <a:gd name="connsiteY5" fmla="*/ 6880839 h 68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7017" h="6881338">
                  <a:moveTo>
                    <a:pt x="0" y="0"/>
                  </a:moveTo>
                  <a:cubicBezTo>
                    <a:pt x="9939" y="346213"/>
                    <a:pt x="-4441" y="959937"/>
                    <a:pt x="358443" y="1493830"/>
                  </a:cubicBezTo>
                  <a:cubicBezTo>
                    <a:pt x="721327" y="2027723"/>
                    <a:pt x="1329165" y="2575539"/>
                    <a:pt x="2177304" y="3203361"/>
                  </a:cubicBezTo>
                  <a:cubicBezTo>
                    <a:pt x="3025443" y="3831183"/>
                    <a:pt x="4443426" y="4694231"/>
                    <a:pt x="5447278" y="5260761"/>
                  </a:cubicBezTo>
                  <a:cubicBezTo>
                    <a:pt x="6451130" y="5827291"/>
                    <a:pt x="7684745" y="6332530"/>
                    <a:pt x="8200417" y="6602543"/>
                  </a:cubicBezTo>
                  <a:cubicBezTo>
                    <a:pt x="8716089" y="6872556"/>
                    <a:pt x="8534754" y="6884716"/>
                    <a:pt x="8541309" y="6880839"/>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4" name="Freeform 113"/>
            <p:cNvSpPr/>
            <p:nvPr userDrawn="1"/>
          </p:nvSpPr>
          <p:spPr>
            <a:xfrm>
              <a:off x="0" y="0"/>
              <a:ext cx="6297672" cy="4007609"/>
            </a:xfrm>
            <a:custGeom>
              <a:avLst/>
              <a:gdLst>
                <a:gd name="connsiteX0" fmla="*/ 0 w 6470374"/>
                <a:gd name="connsiteY0" fmla="*/ 4184374 h 4184374"/>
                <a:gd name="connsiteX1" fmla="*/ 2375452 w 6470374"/>
                <a:gd name="connsiteY1" fmla="*/ 3210339 h 4184374"/>
                <a:gd name="connsiteX2" fmla="*/ 5784574 w 6470374"/>
                <a:gd name="connsiteY2" fmla="*/ 874644 h 4184374"/>
                <a:gd name="connsiteX3" fmla="*/ 6470374 w 6470374"/>
                <a:gd name="connsiteY3" fmla="*/ 0 h 4184374"/>
                <a:gd name="connsiteX0" fmla="*/ 0 w 6207727"/>
                <a:gd name="connsiteY0" fmla="*/ 4077370 h 4077370"/>
                <a:gd name="connsiteX1" fmla="*/ 2112805 w 6207727"/>
                <a:gd name="connsiteY1" fmla="*/ 3210339 h 4077370"/>
                <a:gd name="connsiteX2" fmla="*/ 5521927 w 6207727"/>
                <a:gd name="connsiteY2" fmla="*/ 874644 h 4077370"/>
                <a:gd name="connsiteX3" fmla="*/ 6207727 w 6207727"/>
                <a:gd name="connsiteY3" fmla="*/ 0 h 4077370"/>
                <a:gd name="connsiteX0" fmla="*/ 0 w 6198000"/>
                <a:gd name="connsiteY0" fmla="*/ 3902272 h 3902272"/>
                <a:gd name="connsiteX1" fmla="*/ 2112805 w 6198000"/>
                <a:gd name="connsiteY1" fmla="*/ 3035241 h 3902272"/>
                <a:gd name="connsiteX2" fmla="*/ 5521927 w 6198000"/>
                <a:gd name="connsiteY2" fmla="*/ 699546 h 3902272"/>
                <a:gd name="connsiteX3" fmla="*/ 6198000 w 6198000"/>
                <a:gd name="connsiteY3" fmla="*/ 0 h 3902272"/>
                <a:gd name="connsiteX0" fmla="*/ 0 w 6198000"/>
                <a:gd name="connsiteY0" fmla="*/ 3902272 h 3902272"/>
                <a:gd name="connsiteX1" fmla="*/ 2112805 w 6198000"/>
                <a:gd name="connsiteY1" fmla="*/ 3035241 h 3902272"/>
                <a:gd name="connsiteX2" fmla="*/ 5521927 w 6198000"/>
                <a:gd name="connsiteY2" fmla="*/ 699546 h 3902272"/>
                <a:gd name="connsiteX3" fmla="*/ 6198000 w 6198000"/>
                <a:gd name="connsiteY3" fmla="*/ 0 h 3902272"/>
              </a:gdLst>
              <a:ahLst/>
              <a:cxnLst>
                <a:cxn ang="0">
                  <a:pos x="connsiteX0" y="connsiteY0"/>
                </a:cxn>
                <a:cxn ang="0">
                  <a:pos x="connsiteX1" y="connsiteY1"/>
                </a:cxn>
                <a:cxn ang="0">
                  <a:pos x="connsiteX2" y="connsiteY2"/>
                </a:cxn>
                <a:cxn ang="0">
                  <a:pos x="connsiteX3" y="connsiteY3"/>
                </a:cxn>
              </a:cxnLst>
              <a:rect l="l" t="t" r="r" b="b"/>
              <a:pathLst>
                <a:path w="6198000" h="3902272">
                  <a:moveTo>
                    <a:pt x="0" y="3902272"/>
                  </a:moveTo>
                  <a:cubicBezTo>
                    <a:pt x="705678" y="3691065"/>
                    <a:pt x="1192484" y="3569029"/>
                    <a:pt x="2112805" y="3035241"/>
                  </a:cubicBezTo>
                  <a:cubicBezTo>
                    <a:pt x="3033126" y="2501453"/>
                    <a:pt x="4841061" y="1205420"/>
                    <a:pt x="5521927" y="699546"/>
                  </a:cubicBezTo>
                  <a:cubicBezTo>
                    <a:pt x="6202793" y="193673"/>
                    <a:pt x="6069883" y="150337"/>
                    <a:pt x="6198000"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5" name="Freeform 114"/>
            <p:cNvSpPr/>
            <p:nvPr userDrawn="1"/>
          </p:nvSpPr>
          <p:spPr>
            <a:xfrm>
              <a:off x="6875" y="6875"/>
              <a:ext cx="3038833" cy="1650206"/>
            </a:xfrm>
            <a:custGeom>
              <a:avLst/>
              <a:gdLst>
                <a:gd name="connsiteX0" fmla="*/ 80785 w 2833924"/>
                <a:gd name="connsiteY0" fmla="*/ 1580322 h 1643524"/>
                <a:gd name="connsiteX1" fmla="*/ 150359 w 2833924"/>
                <a:gd name="connsiteY1" fmla="*/ 1570383 h 1643524"/>
                <a:gd name="connsiteX2" fmla="*/ 1452385 w 2833924"/>
                <a:gd name="connsiteY2" fmla="*/ 844826 h 1643524"/>
                <a:gd name="connsiteX3" fmla="*/ 2833924 w 2833924"/>
                <a:gd name="connsiteY3" fmla="*/ 0 h 1643524"/>
                <a:gd name="connsiteX0" fmla="*/ 80785 w 2649098"/>
                <a:gd name="connsiteY0" fmla="*/ 1473317 h 1536519"/>
                <a:gd name="connsiteX1" fmla="*/ 150359 w 2649098"/>
                <a:gd name="connsiteY1" fmla="*/ 1463378 h 1536519"/>
                <a:gd name="connsiteX2" fmla="*/ 1452385 w 2649098"/>
                <a:gd name="connsiteY2" fmla="*/ 737821 h 1536519"/>
                <a:gd name="connsiteX3" fmla="*/ 2649098 w 2649098"/>
                <a:gd name="connsiteY3" fmla="*/ 0 h 1536519"/>
                <a:gd name="connsiteX0" fmla="*/ 0 w 2568313"/>
                <a:gd name="connsiteY0" fmla="*/ 1473317 h 1473317"/>
                <a:gd name="connsiteX1" fmla="*/ 1371600 w 2568313"/>
                <a:gd name="connsiteY1" fmla="*/ 737821 h 1473317"/>
                <a:gd name="connsiteX2" fmla="*/ 2568313 w 2568313"/>
                <a:gd name="connsiteY2" fmla="*/ 0 h 1473317"/>
              </a:gdLst>
              <a:ahLst/>
              <a:cxnLst>
                <a:cxn ang="0">
                  <a:pos x="connsiteX0" y="connsiteY0"/>
                </a:cxn>
                <a:cxn ang="0">
                  <a:pos x="connsiteX1" y="connsiteY1"/>
                </a:cxn>
                <a:cxn ang="0">
                  <a:pos x="connsiteX2" y="connsiteY2"/>
                </a:cxn>
              </a:cxnLst>
              <a:rect l="l" t="t" r="r" b="b"/>
              <a:pathLst>
                <a:path w="2568313" h="1473317">
                  <a:moveTo>
                    <a:pt x="0" y="1473317"/>
                  </a:moveTo>
                  <a:cubicBezTo>
                    <a:pt x="285750" y="1320089"/>
                    <a:pt x="943548" y="983374"/>
                    <a:pt x="1371600" y="737821"/>
                  </a:cubicBezTo>
                  <a:cubicBezTo>
                    <a:pt x="1788056" y="493925"/>
                    <a:pt x="2101174" y="291547"/>
                    <a:pt x="2568313"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6" name="Freeform 115"/>
            <p:cNvSpPr/>
            <p:nvPr userDrawn="1"/>
          </p:nvSpPr>
          <p:spPr>
            <a:xfrm>
              <a:off x="2149290" y="3007434"/>
              <a:ext cx="6987835" cy="1277022"/>
            </a:xfrm>
            <a:custGeom>
              <a:avLst/>
              <a:gdLst>
                <a:gd name="connsiteX0" fmla="*/ 0 w 7563678"/>
                <a:gd name="connsiteY0" fmla="*/ 209103 h 1809303"/>
                <a:gd name="connsiteX1" fmla="*/ 4691270 w 7563678"/>
                <a:gd name="connsiteY1" fmla="*/ 139529 h 1809303"/>
                <a:gd name="connsiteX2" fmla="*/ 7563678 w 7563678"/>
                <a:gd name="connsiteY2" fmla="*/ 1809303 h 1809303"/>
                <a:gd name="connsiteX0" fmla="*/ 0 w 7018929"/>
                <a:gd name="connsiteY0" fmla="*/ 175826 h 1318826"/>
                <a:gd name="connsiteX1" fmla="*/ 4691270 w 7018929"/>
                <a:gd name="connsiteY1" fmla="*/ 106252 h 1318826"/>
                <a:gd name="connsiteX2" fmla="*/ 7018929 w 7018929"/>
                <a:gd name="connsiteY2" fmla="*/ 1318826 h 1318826"/>
              </a:gdLst>
              <a:ahLst/>
              <a:cxnLst>
                <a:cxn ang="0">
                  <a:pos x="connsiteX0" y="connsiteY0"/>
                </a:cxn>
                <a:cxn ang="0">
                  <a:pos x="connsiteX1" y="connsiteY1"/>
                </a:cxn>
                <a:cxn ang="0">
                  <a:pos x="connsiteX2" y="connsiteY2"/>
                </a:cxn>
              </a:cxnLst>
              <a:rect l="l" t="t" r="r" b="b"/>
              <a:pathLst>
                <a:path w="7018929" h="1318826">
                  <a:moveTo>
                    <a:pt x="0" y="175826"/>
                  </a:moveTo>
                  <a:cubicBezTo>
                    <a:pt x="1715328" y="7689"/>
                    <a:pt x="3521449" y="-84248"/>
                    <a:pt x="4691270" y="106252"/>
                  </a:cubicBezTo>
                  <a:cubicBezTo>
                    <a:pt x="5861092" y="296752"/>
                    <a:pt x="6213031" y="617289"/>
                    <a:pt x="7018929" y="1318826"/>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7" name="Freeform 116"/>
            <p:cNvSpPr/>
            <p:nvPr userDrawn="1"/>
          </p:nvSpPr>
          <p:spPr>
            <a:xfrm>
              <a:off x="5135765" y="0"/>
              <a:ext cx="3198377" cy="6707471"/>
            </a:xfrm>
            <a:custGeom>
              <a:avLst/>
              <a:gdLst>
                <a:gd name="connsiteX0" fmla="*/ 0 w 3202331"/>
                <a:gd name="connsiteY0" fmla="*/ 0 h 7578228"/>
                <a:gd name="connsiteX1" fmla="*/ 238539 w 3202331"/>
                <a:gd name="connsiteY1" fmla="*/ 1083365 h 7578228"/>
                <a:gd name="connsiteX2" fmla="*/ 1401417 w 3202331"/>
                <a:gd name="connsiteY2" fmla="*/ 3269973 h 7578228"/>
                <a:gd name="connsiteX3" fmla="*/ 3091069 w 3202331"/>
                <a:gd name="connsiteY3" fmla="*/ 6887817 h 7578228"/>
                <a:gd name="connsiteX4" fmla="*/ 2902226 w 3202331"/>
                <a:gd name="connsiteY4" fmla="*/ 7573617 h 7578228"/>
                <a:gd name="connsiteX0" fmla="*/ 0 w 3173148"/>
                <a:gd name="connsiteY0" fmla="*/ 0 h 7228033"/>
                <a:gd name="connsiteX1" fmla="*/ 209356 w 3173148"/>
                <a:gd name="connsiteY1" fmla="*/ 733170 h 7228033"/>
                <a:gd name="connsiteX2" fmla="*/ 1372234 w 3173148"/>
                <a:gd name="connsiteY2" fmla="*/ 2919778 h 7228033"/>
                <a:gd name="connsiteX3" fmla="*/ 3061886 w 3173148"/>
                <a:gd name="connsiteY3" fmla="*/ 6537622 h 7228033"/>
                <a:gd name="connsiteX4" fmla="*/ 2873043 w 3173148"/>
                <a:gd name="connsiteY4" fmla="*/ 7223422 h 7228033"/>
                <a:gd name="connsiteX0" fmla="*/ 0 w 3221787"/>
                <a:gd name="connsiteY0" fmla="*/ 0 h 7286399"/>
                <a:gd name="connsiteX1" fmla="*/ 257995 w 3221787"/>
                <a:gd name="connsiteY1" fmla="*/ 791536 h 7286399"/>
                <a:gd name="connsiteX2" fmla="*/ 1420873 w 3221787"/>
                <a:gd name="connsiteY2" fmla="*/ 2978144 h 7286399"/>
                <a:gd name="connsiteX3" fmla="*/ 3110525 w 3221787"/>
                <a:gd name="connsiteY3" fmla="*/ 6595988 h 7286399"/>
                <a:gd name="connsiteX4" fmla="*/ 2921682 w 3221787"/>
                <a:gd name="connsiteY4" fmla="*/ 7281788 h 7286399"/>
                <a:gd name="connsiteX0" fmla="*/ 0 w 3221787"/>
                <a:gd name="connsiteY0" fmla="*/ 0 h 7286399"/>
                <a:gd name="connsiteX1" fmla="*/ 257995 w 3221787"/>
                <a:gd name="connsiteY1" fmla="*/ 791536 h 7286399"/>
                <a:gd name="connsiteX2" fmla="*/ 1420873 w 3221787"/>
                <a:gd name="connsiteY2" fmla="*/ 2978144 h 7286399"/>
                <a:gd name="connsiteX3" fmla="*/ 3110525 w 3221787"/>
                <a:gd name="connsiteY3" fmla="*/ 6595988 h 7286399"/>
                <a:gd name="connsiteX4" fmla="*/ 2921682 w 3221787"/>
                <a:gd name="connsiteY4" fmla="*/ 7281788 h 7286399"/>
                <a:gd name="connsiteX0" fmla="*/ 0 w 3110525"/>
                <a:gd name="connsiteY0" fmla="*/ 0 h 6595988"/>
                <a:gd name="connsiteX1" fmla="*/ 257995 w 3110525"/>
                <a:gd name="connsiteY1" fmla="*/ 791536 h 6595988"/>
                <a:gd name="connsiteX2" fmla="*/ 1420873 w 3110525"/>
                <a:gd name="connsiteY2" fmla="*/ 2978144 h 6595988"/>
                <a:gd name="connsiteX3" fmla="*/ 3110525 w 3110525"/>
                <a:gd name="connsiteY3" fmla="*/ 6595988 h 6595988"/>
                <a:gd name="connsiteX0" fmla="*/ 0 w 3120253"/>
                <a:gd name="connsiteY0" fmla="*/ 0 h 6702992"/>
                <a:gd name="connsiteX1" fmla="*/ 257995 w 3120253"/>
                <a:gd name="connsiteY1" fmla="*/ 791536 h 6702992"/>
                <a:gd name="connsiteX2" fmla="*/ 1420873 w 3120253"/>
                <a:gd name="connsiteY2" fmla="*/ 2978144 h 6702992"/>
                <a:gd name="connsiteX3" fmla="*/ 3120253 w 3120253"/>
                <a:gd name="connsiteY3" fmla="*/ 6702992 h 6702992"/>
              </a:gdLst>
              <a:ahLst/>
              <a:cxnLst>
                <a:cxn ang="0">
                  <a:pos x="connsiteX0" y="connsiteY0"/>
                </a:cxn>
                <a:cxn ang="0">
                  <a:pos x="connsiteX1" y="connsiteY1"/>
                </a:cxn>
                <a:cxn ang="0">
                  <a:pos x="connsiteX2" y="connsiteY2"/>
                </a:cxn>
                <a:cxn ang="0">
                  <a:pos x="connsiteX3" y="connsiteY3"/>
                </a:cxn>
              </a:cxnLst>
              <a:rect l="l" t="t" r="r" b="b"/>
              <a:pathLst>
                <a:path w="3120253" h="6702992">
                  <a:moveTo>
                    <a:pt x="0" y="0"/>
                  </a:moveTo>
                  <a:cubicBezTo>
                    <a:pt x="41395" y="298368"/>
                    <a:pt x="21183" y="295179"/>
                    <a:pt x="257995" y="791536"/>
                  </a:cubicBezTo>
                  <a:cubicBezTo>
                    <a:pt x="494807" y="1287893"/>
                    <a:pt x="943830" y="1992901"/>
                    <a:pt x="1420873" y="2978144"/>
                  </a:cubicBezTo>
                  <a:cubicBezTo>
                    <a:pt x="1897916" y="3963387"/>
                    <a:pt x="2870118" y="5985718"/>
                    <a:pt x="3120253" y="6702992"/>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8" name="Freeform 117"/>
            <p:cNvSpPr/>
            <p:nvPr userDrawn="1"/>
          </p:nvSpPr>
          <p:spPr>
            <a:xfrm>
              <a:off x="6875" y="4639111"/>
              <a:ext cx="2790632" cy="2215451"/>
            </a:xfrm>
            <a:custGeom>
              <a:avLst/>
              <a:gdLst>
                <a:gd name="connsiteX0" fmla="*/ 0 w 4651513"/>
                <a:gd name="connsiteY0" fmla="*/ 0 h 3637722"/>
                <a:gd name="connsiteX1" fmla="*/ 1639956 w 4651513"/>
                <a:gd name="connsiteY1" fmla="*/ 1918253 h 3637722"/>
                <a:gd name="connsiteX2" fmla="*/ 4651513 w 4651513"/>
                <a:gd name="connsiteY2" fmla="*/ 3637722 h 3637722"/>
                <a:gd name="connsiteX0" fmla="*/ 0 w 4281862"/>
                <a:gd name="connsiteY0" fmla="*/ 0 h 3112428"/>
                <a:gd name="connsiteX1" fmla="*/ 1270305 w 4281862"/>
                <a:gd name="connsiteY1" fmla="*/ 1392959 h 3112428"/>
                <a:gd name="connsiteX2" fmla="*/ 4281862 w 4281862"/>
                <a:gd name="connsiteY2" fmla="*/ 3112428 h 3112428"/>
                <a:gd name="connsiteX0" fmla="*/ 0 w 2754620"/>
                <a:gd name="connsiteY0" fmla="*/ 0 h 2295305"/>
                <a:gd name="connsiteX1" fmla="*/ 1270305 w 2754620"/>
                <a:gd name="connsiteY1" fmla="*/ 1392959 h 2295305"/>
                <a:gd name="connsiteX2" fmla="*/ 2754620 w 2754620"/>
                <a:gd name="connsiteY2" fmla="*/ 2295305 h 2295305"/>
              </a:gdLst>
              <a:ahLst/>
              <a:cxnLst>
                <a:cxn ang="0">
                  <a:pos x="connsiteX0" y="connsiteY0"/>
                </a:cxn>
                <a:cxn ang="0">
                  <a:pos x="connsiteX1" y="connsiteY1"/>
                </a:cxn>
                <a:cxn ang="0">
                  <a:pos x="connsiteX2" y="connsiteY2"/>
                </a:cxn>
              </a:cxnLst>
              <a:rect l="l" t="t" r="r" b="b"/>
              <a:pathLst>
                <a:path w="2754620" h="2295305">
                  <a:moveTo>
                    <a:pt x="0" y="0"/>
                  </a:moveTo>
                  <a:cubicBezTo>
                    <a:pt x="432352" y="655983"/>
                    <a:pt x="811202" y="1010408"/>
                    <a:pt x="1270305" y="1392959"/>
                  </a:cubicBezTo>
                  <a:cubicBezTo>
                    <a:pt x="1729408" y="1775510"/>
                    <a:pt x="1636467" y="1738714"/>
                    <a:pt x="2754620" y="2295305"/>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9" name="Freeform 118"/>
            <p:cNvSpPr/>
            <p:nvPr userDrawn="1"/>
          </p:nvSpPr>
          <p:spPr>
            <a:xfrm>
              <a:off x="5293066" y="0"/>
              <a:ext cx="3850933" cy="6854561"/>
            </a:xfrm>
            <a:custGeom>
              <a:avLst/>
              <a:gdLst>
                <a:gd name="connsiteX0" fmla="*/ 0 w 3819429"/>
                <a:gd name="connsiteY0" fmla="*/ 7663069 h 7663069"/>
                <a:gd name="connsiteX1" fmla="*/ 506896 w 3819429"/>
                <a:gd name="connsiteY1" fmla="*/ 5387008 h 7663069"/>
                <a:gd name="connsiteX2" fmla="*/ 1560444 w 3819429"/>
                <a:gd name="connsiteY2" fmla="*/ 3091069 h 7663069"/>
                <a:gd name="connsiteX3" fmla="*/ 3458818 w 3819429"/>
                <a:gd name="connsiteY3" fmla="*/ 1113182 h 7663069"/>
                <a:gd name="connsiteX4" fmla="*/ 3816627 w 3819429"/>
                <a:gd name="connsiteY4" fmla="*/ 0 h 7663069"/>
                <a:gd name="connsiteX0" fmla="*/ 0 w 3838046"/>
                <a:gd name="connsiteY0" fmla="*/ 7487971 h 7487971"/>
                <a:gd name="connsiteX1" fmla="*/ 506896 w 3838046"/>
                <a:gd name="connsiteY1" fmla="*/ 5211910 h 7487971"/>
                <a:gd name="connsiteX2" fmla="*/ 1560444 w 3838046"/>
                <a:gd name="connsiteY2" fmla="*/ 2915971 h 7487971"/>
                <a:gd name="connsiteX3" fmla="*/ 3458818 w 3838046"/>
                <a:gd name="connsiteY3" fmla="*/ 938084 h 7487971"/>
                <a:gd name="connsiteX4" fmla="*/ 3836082 w 3838046"/>
                <a:gd name="connsiteY4" fmla="*/ 0 h 7487971"/>
                <a:gd name="connsiteX0" fmla="*/ 0 w 3721314"/>
                <a:gd name="connsiteY0" fmla="*/ 6845945 h 6845945"/>
                <a:gd name="connsiteX1" fmla="*/ 390164 w 3721314"/>
                <a:gd name="connsiteY1" fmla="*/ 5211910 h 6845945"/>
                <a:gd name="connsiteX2" fmla="*/ 1443712 w 3721314"/>
                <a:gd name="connsiteY2" fmla="*/ 2915971 h 6845945"/>
                <a:gd name="connsiteX3" fmla="*/ 3342086 w 3721314"/>
                <a:gd name="connsiteY3" fmla="*/ 938084 h 6845945"/>
                <a:gd name="connsiteX4" fmla="*/ 3719350 w 3721314"/>
                <a:gd name="connsiteY4" fmla="*/ 0 h 684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314" h="6845945">
                  <a:moveTo>
                    <a:pt x="0" y="6845945"/>
                  </a:moveTo>
                  <a:cubicBezTo>
                    <a:pt x="123411" y="6088914"/>
                    <a:pt x="149545" y="5866906"/>
                    <a:pt x="390164" y="5211910"/>
                  </a:cubicBezTo>
                  <a:cubicBezTo>
                    <a:pt x="630783" y="4556914"/>
                    <a:pt x="951725" y="3628275"/>
                    <a:pt x="1443712" y="2915971"/>
                  </a:cubicBezTo>
                  <a:cubicBezTo>
                    <a:pt x="1935699" y="2203667"/>
                    <a:pt x="2962813" y="1424079"/>
                    <a:pt x="3342086" y="938084"/>
                  </a:cubicBezTo>
                  <a:cubicBezTo>
                    <a:pt x="3721359" y="452089"/>
                    <a:pt x="3728460" y="299002"/>
                    <a:pt x="3719350"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0" name="Freeform 119"/>
            <p:cNvSpPr/>
            <p:nvPr userDrawn="1"/>
          </p:nvSpPr>
          <p:spPr>
            <a:xfrm>
              <a:off x="2354483" y="405950"/>
              <a:ext cx="6263227" cy="731430"/>
            </a:xfrm>
            <a:custGeom>
              <a:avLst/>
              <a:gdLst>
                <a:gd name="connsiteX0" fmla="*/ 0 w 6370982"/>
                <a:gd name="connsiteY0" fmla="*/ 0 h 755374"/>
                <a:gd name="connsiteX1" fmla="*/ 3190461 w 6370982"/>
                <a:gd name="connsiteY1" fmla="*/ 576470 h 755374"/>
                <a:gd name="connsiteX2" fmla="*/ 6370982 w 6370982"/>
                <a:gd name="connsiteY2" fmla="*/ 755374 h 755374"/>
              </a:gdLst>
              <a:ahLst/>
              <a:cxnLst>
                <a:cxn ang="0">
                  <a:pos x="connsiteX0" y="connsiteY0"/>
                </a:cxn>
                <a:cxn ang="0">
                  <a:pos x="connsiteX1" y="connsiteY1"/>
                </a:cxn>
                <a:cxn ang="0">
                  <a:pos x="connsiteX2" y="connsiteY2"/>
                </a:cxn>
              </a:cxnLst>
              <a:rect l="l" t="t" r="r" b="b"/>
              <a:pathLst>
                <a:path w="6370982" h="755374">
                  <a:moveTo>
                    <a:pt x="0" y="0"/>
                  </a:moveTo>
                  <a:cubicBezTo>
                    <a:pt x="1064315" y="225287"/>
                    <a:pt x="2128631" y="450574"/>
                    <a:pt x="3190461" y="576470"/>
                  </a:cubicBezTo>
                  <a:cubicBezTo>
                    <a:pt x="4252291" y="702366"/>
                    <a:pt x="5311636" y="728870"/>
                    <a:pt x="6370982" y="755374"/>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1" name="Freeform 120"/>
            <p:cNvSpPr/>
            <p:nvPr userDrawn="1"/>
          </p:nvSpPr>
          <p:spPr>
            <a:xfrm>
              <a:off x="8324577" y="5537225"/>
              <a:ext cx="812547" cy="1124379"/>
            </a:xfrm>
            <a:custGeom>
              <a:avLst/>
              <a:gdLst>
                <a:gd name="connsiteX0" fmla="*/ 993913 w 2488414"/>
                <a:gd name="connsiteY0" fmla="*/ 0 h 6490252"/>
                <a:gd name="connsiteX1" fmla="*/ 2454965 w 2488414"/>
                <a:gd name="connsiteY1" fmla="*/ 1570383 h 6490252"/>
                <a:gd name="connsiteX2" fmla="*/ 1908313 w 2488414"/>
                <a:gd name="connsiteY2" fmla="*/ 3597966 h 6490252"/>
                <a:gd name="connsiteX3" fmla="*/ 665921 w 2488414"/>
                <a:gd name="connsiteY3" fmla="*/ 5595731 h 6490252"/>
                <a:gd name="connsiteX4" fmla="*/ 0 w 2488414"/>
                <a:gd name="connsiteY4" fmla="*/ 6490252 h 6490252"/>
                <a:gd name="connsiteX0" fmla="*/ 2454965 w 2488414"/>
                <a:gd name="connsiteY0" fmla="*/ 0 h 4919869"/>
                <a:gd name="connsiteX1" fmla="*/ 1908313 w 2488414"/>
                <a:gd name="connsiteY1" fmla="*/ 2027583 h 4919869"/>
                <a:gd name="connsiteX2" fmla="*/ 665921 w 2488414"/>
                <a:gd name="connsiteY2" fmla="*/ 4025348 h 4919869"/>
                <a:gd name="connsiteX3" fmla="*/ 0 w 2488414"/>
                <a:gd name="connsiteY3" fmla="*/ 4919869 h 4919869"/>
                <a:gd name="connsiteX0" fmla="*/ 1908313 w 1908313"/>
                <a:gd name="connsiteY0" fmla="*/ 0 h 2892286"/>
                <a:gd name="connsiteX1" fmla="*/ 665921 w 1908313"/>
                <a:gd name="connsiteY1" fmla="*/ 1997765 h 2892286"/>
                <a:gd name="connsiteX2" fmla="*/ 0 w 1908313"/>
                <a:gd name="connsiteY2" fmla="*/ 2892286 h 2892286"/>
                <a:gd name="connsiteX0" fmla="*/ 1421930 w 1421930"/>
                <a:gd name="connsiteY0" fmla="*/ 0 h 2055707"/>
                <a:gd name="connsiteX1" fmla="*/ 665921 w 1421930"/>
                <a:gd name="connsiteY1" fmla="*/ 1161186 h 2055707"/>
                <a:gd name="connsiteX2" fmla="*/ 0 w 1421930"/>
                <a:gd name="connsiteY2" fmla="*/ 2055707 h 2055707"/>
                <a:gd name="connsiteX0" fmla="*/ 756009 w 756009"/>
                <a:gd name="connsiteY0" fmla="*/ 0 h 1161186"/>
                <a:gd name="connsiteX1" fmla="*/ 0 w 756009"/>
                <a:gd name="connsiteY1" fmla="*/ 1161186 h 1161186"/>
              </a:gdLst>
              <a:ahLst/>
              <a:cxnLst>
                <a:cxn ang="0">
                  <a:pos x="connsiteX0" y="connsiteY0"/>
                </a:cxn>
                <a:cxn ang="0">
                  <a:pos x="connsiteX1" y="connsiteY1"/>
                </a:cxn>
              </a:cxnLst>
              <a:rect l="l" t="t" r="r" b="b"/>
              <a:pathLst>
                <a:path w="756009" h="1161186">
                  <a:moveTo>
                    <a:pt x="756009" y="0"/>
                  </a:moveTo>
                  <a:cubicBezTo>
                    <a:pt x="457835" y="670891"/>
                    <a:pt x="236988" y="818568"/>
                    <a:pt x="0" y="1161186"/>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2" name="Freeform 121"/>
            <p:cNvSpPr/>
            <p:nvPr userDrawn="1"/>
          </p:nvSpPr>
          <p:spPr>
            <a:xfrm>
              <a:off x="1214383" y="1"/>
              <a:ext cx="1169413" cy="6861437"/>
            </a:xfrm>
            <a:custGeom>
              <a:avLst/>
              <a:gdLst>
                <a:gd name="connsiteX0" fmla="*/ 1171616 w 1171616"/>
                <a:gd name="connsiteY0" fmla="*/ 0 h 7533860"/>
                <a:gd name="connsiteX1" fmla="*/ 903260 w 1171616"/>
                <a:gd name="connsiteY1" fmla="*/ 2822713 h 7533860"/>
                <a:gd name="connsiteX2" fmla="*/ 68373 w 1171616"/>
                <a:gd name="connsiteY2" fmla="*/ 5715000 h 7533860"/>
                <a:gd name="connsiteX3" fmla="*/ 108129 w 1171616"/>
                <a:gd name="connsiteY3" fmla="*/ 7533860 h 7533860"/>
                <a:gd name="connsiteX0" fmla="*/ 1227535 w 1227535"/>
                <a:gd name="connsiteY0" fmla="*/ 0 h 6629188"/>
                <a:gd name="connsiteX1" fmla="*/ 959179 w 1227535"/>
                <a:gd name="connsiteY1" fmla="*/ 2822713 h 6629188"/>
                <a:gd name="connsiteX2" fmla="*/ 124292 w 1227535"/>
                <a:gd name="connsiteY2" fmla="*/ 5715000 h 6629188"/>
                <a:gd name="connsiteX3" fmla="*/ 57043 w 1227535"/>
                <a:gd name="connsiteY3" fmla="*/ 6629188 h 6629188"/>
                <a:gd name="connsiteX0" fmla="*/ 1189532 w 1189532"/>
                <a:gd name="connsiteY0" fmla="*/ 0 h 6629188"/>
                <a:gd name="connsiteX1" fmla="*/ 921176 w 1189532"/>
                <a:gd name="connsiteY1" fmla="*/ 2822713 h 6629188"/>
                <a:gd name="connsiteX2" fmla="*/ 86289 w 1189532"/>
                <a:gd name="connsiteY2" fmla="*/ 5715000 h 6629188"/>
                <a:gd name="connsiteX3" fmla="*/ 19040 w 1189532"/>
                <a:gd name="connsiteY3" fmla="*/ 6629188 h 6629188"/>
              </a:gdLst>
              <a:ahLst/>
              <a:cxnLst>
                <a:cxn ang="0">
                  <a:pos x="connsiteX0" y="connsiteY0"/>
                </a:cxn>
                <a:cxn ang="0">
                  <a:pos x="connsiteX1" y="connsiteY1"/>
                </a:cxn>
                <a:cxn ang="0">
                  <a:pos x="connsiteX2" y="connsiteY2"/>
                </a:cxn>
                <a:cxn ang="0">
                  <a:pos x="connsiteX3" y="connsiteY3"/>
                </a:cxn>
              </a:cxnLst>
              <a:rect l="l" t="t" r="r" b="b"/>
              <a:pathLst>
                <a:path w="1189532" h="6629188">
                  <a:moveTo>
                    <a:pt x="1189532" y="0"/>
                  </a:moveTo>
                  <a:cubicBezTo>
                    <a:pt x="1147291" y="935106"/>
                    <a:pt x="1105050" y="1870213"/>
                    <a:pt x="921176" y="2822713"/>
                  </a:cubicBezTo>
                  <a:cubicBezTo>
                    <a:pt x="737302" y="3775213"/>
                    <a:pt x="236645" y="5080588"/>
                    <a:pt x="86289" y="5715000"/>
                  </a:cubicBezTo>
                  <a:cubicBezTo>
                    <a:pt x="-64067" y="6349412"/>
                    <a:pt x="30177" y="6501460"/>
                    <a:pt x="19040" y="6629188"/>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3" name="Freeform 122"/>
            <p:cNvSpPr/>
            <p:nvPr userDrawn="1"/>
          </p:nvSpPr>
          <p:spPr>
            <a:xfrm>
              <a:off x="1202327" y="5314231"/>
              <a:ext cx="4415678" cy="674291"/>
            </a:xfrm>
            <a:custGeom>
              <a:avLst/>
              <a:gdLst>
                <a:gd name="connsiteX0" fmla="*/ 138308 w 4491647"/>
                <a:gd name="connsiteY0" fmla="*/ 675861 h 696364"/>
                <a:gd name="connsiteX1" fmla="*/ 188004 w 4491647"/>
                <a:gd name="connsiteY1" fmla="*/ 665922 h 696364"/>
                <a:gd name="connsiteX2" fmla="*/ 4491647 w 4491647"/>
                <a:gd name="connsiteY2" fmla="*/ 0 h 696364"/>
              </a:gdLst>
              <a:ahLst/>
              <a:cxnLst>
                <a:cxn ang="0">
                  <a:pos x="connsiteX0" y="connsiteY0"/>
                </a:cxn>
                <a:cxn ang="0">
                  <a:pos x="connsiteX1" y="connsiteY1"/>
                </a:cxn>
                <a:cxn ang="0">
                  <a:pos x="connsiteX2" y="connsiteY2"/>
                </a:cxn>
              </a:cxnLst>
              <a:rect l="l" t="t" r="r" b="b"/>
              <a:pathLst>
                <a:path w="4491647" h="696364">
                  <a:moveTo>
                    <a:pt x="138308" y="675861"/>
                  </a:moveTo>
                  <a:cubicBezTo>
                    <a:pt x="-199623" y="727213"/>
                    <a:pt x="188004" y="665922"/>
                    <a:pt x="188004" y="665922"/>
                  </a:cubicBezTo>
                  <a:lnTo>
                    <a:pt x="4491647" y="0"/>
                  </a:ln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4" name="Freeform 123"/>
            <p:cNvSpPr/>
            <p:nvPr userDrawn="1"/>
          </p:nvSpPr>
          <p:spPr>
            <a:xfrm>
              <a:off x="0" y="1512719"/>
              <a:ext cx="537072" cy="1309284"/>
            </a:xfrm>
            <a:custGeom>
              <a:avLst/>
              <a:gdLst>
                <a:gd name="connsiteX0" fmla="*/ 860500 w 1715265"/>
                <a:gd name="connsiteY0" fmla="*/ 0 h 6470374"/>
                <a:gd name="connsiteX1" fmla="*/ 592143 w 1715265"/>
                <a:gd name="connsiteY1" fmla="*/ 496956 h 6470374"/>
                <a:gd name="connsiteX2" fmla="*/ 35552 w 1715265"/>
                <a:gd name="connsiteY2" fmla="*/ 2743200 h 6470374"/>
                <a:gd name="connsiteX3" fmla="*/ 1715265 w 1715265"/>
                <a:gd name="connsiteY3" fmla="*/ 6470374 h 6470374"/>
                <a:gd name="connsiteX0" fmla="*/ 841934 w 1696699"/>
                <a:gd name="connsiteY0" fmla="*/ 0 h 6470374"/>
                <a:gd name="connsiteX1" fmla="*/ 16986 w 1696699"/>
                <a:gd name="connsiteY1" fmla="*/ 2743200 h 6470374"/>
                <a:gd name="connsiteX2" fmla="*/ 1696699 w 1696699"/>
                <a:gd name="connsiteY2" fmla="*/ 6470374 h 6470374"/>
                <a:gd name="connsiteX0" fmla="*/ 841934 w 841934"/>
                <a:gd name="connsiteY0" fmla="*/ 0 h 2743200"/>
                <a:gd name="connsiteX1" fmla="*/ 16986 w 841934"/>
                <a:gd name="connsiteY1" fmla="*/ 2743200 h 2743200"/>
                <a:gd name="connsiteX0" fmla="*/ 502430 w 502430"/>
                <a:gd name="connsiteY0" fmla="*/ 0 h 1352144"/>
                <a:gd name="connsiteX1" fmla="*/ 27678 w 502430"/>
                <a:gd name="connsiteY1" fmla="*/ 1352144 h 1352144"/>
                <a:gd name="connsiteX0" fmla="*/ 474752 w 474752"/>
                <a:gd name="connsiteY0" fmla="*/ 0 h 1352144"/>
                <a:gd name="connsiteX1" fmla="*/ 0 w 474752"/>
                <a:gd name="connsiteY1" fmla="*/ 1352144 h 1352144"/>
                <a:gd name="connsiteX0" fmla="*/ 474752 w 474752"/>
                <a:gd name="connsiteY0" fmla="*/ 0 h 1352144"/>
                <a:gd name="connsiteX1" fmla="*/ 0 w 474752"/>
                <a:gd name="connsiteY1" fmla="*/ 1352144 h 1352144"/>
              </a:gdLst>
              <a:ahLst/>
              <a:cxnLst>
                <a:cxn ang="0">
                  <a:pos x="connsiteX0" y="connsiteY0"/>
                </a:cxn>
                <a:cxn ang="0">
                  <a:pos x="connsiteX1" y="connsiteY1"/>
                </a:cxn>
              </a:cxnLst>
              <a:rect l="l" t="t" r="r" b="b"/>
              <a:pathLst>
                <a:path w="474752" h="1352144">
                  <a:moveTo>
                    <a:pt x="474752" y="0"/>
                  </a:moveTo>
                  <a:cubicBezTo>
                    <a:pt x="302888" y="571500"/>
                    <a:pt x="266100" y="1013051"/>
                    <a:pt x="0" y="1352144"/>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3" name="Freeform 152"/>
            <p:cNvSpPr/>
            <p:nvPr userDrawn="1"/>
          </p:nvSpPr>
          <p:spPr>
            <a:xfrm>
              <a:off x="13750" y="5107144"/>
              <a:ext cx="842554" cy="1747418"/>
            </a:xfrm>
            <a:custGeom>
              <a:avLst/>
              <a:gdLst>
                <a:gd name="connsiteX0" fmla="*/ 860500 w 1715265"/>
                <a:gd name="connsiteY0" fmla="*/ 0 h 6470374"/>
                <a:gd name="connsiteX1" fmla="*/ 592143 w 1715265"/>
                <a:gd name="connsiteY1" fmla="*/ 496956 h 6470374"/>
                <a:gd name="connsiteX2" fmla="*/ 35552 w 1715265"/>
                <a:gd name="connsiteY2" fmla="*/ 2743200 h 6470374"/>
                <a:gd name="connsiteX3" fmla="*/ 1715265 w 1715265"/>
                <a:gd name="connsiteY3" fmla="*/ 6470374 h 6470374"/>
                <a:gd name="connsiteX0" fmla="*/ 841934 w 1696699"/>
                <a:gd name="connsiteY0" fmla="*/ 0 h 6470374"/>
                <a:gd name="connsiteX1" fmla="*/ 16986 w 1696699"/>
                <a:gd name="connsiteY1" fmla="*/ 2743200 h 6470374"/>
                <a:gd name="connsiteX2" fmla="*/ 1696699 w 1696699"/>
                <a:gd name="connsiteY2" fmla="*/ 6470374 h 6470374"/>
                <a:gd name="connsiteX0" fmla="*/ 0 w 1679713"/>
                <a:gd name="connsiteY0" fmla="*/ 0 h 3727174"/>
                <a:gd name="connsiteX1" fmla="*/ 1679713 w 1679713"/>
                <a:gd name="connsiteY1" fmla="*/ 3727174 h 3727174"/>
                <a:gd name="connsiteX0" fmla="*/ 0 w 1426794"/>
                <a:gd name="connsiteY0" fmla="*/ 0 h 2880867"/>
                <a:gd name="connsiteX1" fmla="*/ 1426794 w 1426794"/>
                <a:gd name="connsiteY1" fmla="*/ 2880867 h 2880867"/>
                <a:gd name="connsiteX0" fmla="*/ 0 w 794496"/>
                <a:gd name="connsiteY0" fmla="*/ 0 h 1830280"/>
                <a:gd name="connsiteX1" fmla="*/ 794496 w 794496"/>
                <a:gd name="connsiteY1" fmla="*/ 1830280 h 1830280"/>
                <a:gd name="connsiteX0" fmla="*/ 0 w 794496"/>
                <a:gd name="connsiteY0" fmla="*/ 0 h 1830280"/>
                <a:gd name="connsiteX1" fmla="*/ 794496 w 794496"/>
                <a:gd name="connsiteY1" fmla="*/ 1830280 h 1830280"/>
              </a:gdLst>
              <a:ahLst/>
              <a:cxnLst>
                <a:cxn ang="0">
                  <a:pos x="connsiteX0" y="connsiteY0"/>
                </a:cxn>
                <a:cxn ang="0">
                  <a:pos x="connsiteX1" y="connsiteY1"/>
                </a:cxn>
              </a:cxnLst>
              <a:rect l="l" t="t" r="r" b="b"/>
              <a:pathLst>
                <a:path w="794496" h="1830280">
                  <a:moveTo>
                    <a:pt x="0" y="0"/>
                  </a:moveTo>
                  <a:cubicBezTo>
                    <a:pt x="187187" y="995570"/>
                    <a:pt x="612438" y="1631797"/>
                    <a:pt x="794496" y="183028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4" name="Freeform 153"/>
            <p:cNvSpPr/>
            <p:nvPr userDrawn="1"/>
          </p:nvSpPr>
          <p:spPr>
            <a:xfrm>
              <a:off x="8537185" y="1184972"/>
              <a:ext cx="584301" cy="570966"/>
            </a:xfrm>
            <a:custGeom>
              <a:avLst/>
              <a:gdLst>
                <a:gd name="connsiteX0" fmla="*/ 993913 w 2488414"/>
                <a:gd name="connsiteY0" fmla="*/ 0 h 6490252"/>
                <a:gd name="connsiteX1" fmla="*/ 2454965 w 2488414"/>
                <a:gd name="connsiteY1" fmla="*/ 1570383 h 6490252"/>
                <a:gd name="connsiteX2" fmla="*/ 1908313 w 2488414"/>
                <a:gd name="connsiteY2" fmla="*/ 3597966 h 6490252"/>
                <a:gd name="connsiteX3" fmla="*/ 665921 w 2488414"/>
                <a:gd name="connsiteY3" fmla="*/ 5595731 h 6490252"/>
                <a:gd name="connsiteX4" fmla="*/ 0 w 2488414"/>
                <a:gd name="connsiteY4" fmla="*/ 6490252 h 6490252"/>
                <a:gd name="connsiteX0" fmla="*/ 327992 w 1822493"/>
                <a:gd name="connsiteY0" fmla="*/ 0 h 5595731"/>
                <a:gd name="connsiteX1" fmla="*/ 1789044 w 1822493"/>
                <a:gd name="connsiteY1" fmla="*/ 1570383 h 5595731"/>
                <a:gd name="connsiteX2" fmla="*/ 1242392 w 1822493"/>
                <a:gd name="connsiteY2" fmla="*/ 3597966 h 5595731"/>
                <a:gd name="connsiteX3" fmla="*/ 0 w 1822493"/>
                <a:gd name="connsiteY3" fmla="*/ 5595731 h 5595731"/>
                <a:gd name="connsiteX0" fmla="*/ 0 w 1494501"/>
                <a:gd name="connsiteY0" fmla="*/ 0 h 3597966"/>
                <a:gd name="connsiteX1" fmla="*/ 1461052 w 1494501"/>
                <a:gd name="connsiteY1" fmla="*/ 1570383 h 3597966"/>
                <a:gd name="connsiteX2" fmla="*/ 914400 w 1494501"/>
                <a:gd name="connsiteY2" fmla="*/ 3597966 h 3597966"/>
                <a:gd name="connsiteX0" fmla="*/ 0 w 1461052"/>
                <a:gd name="connsiteY0" fmla="*/ 0 h 1570383"/>
                <a:gd name="connsiteX1" fmla="*/ 1461052 w 1461052"/>
                <a:gd name="connsiteY1" fmla="*/ 1570383 h 1570383"/>
                <a:gd name="connsiteX0" fmla="*/ 0 w 2550550"/>
                <a:gd name="connsiteY0" fmla="*/ 0 h 1414741"/>
                <a:gd name="connsiteX1" fmla="*/ 2550550 w 2550550"/>
                <a:gd name="connsiteY1" fmla="*/ 1414741 h 1414741"/>
                <a:gd name="connsiteX0" fmla="*/ 0 w 478559"/>
                <a:gd name="connsiteY0" fmla="*/ 0 h 655983"/>
                <a:gd name="connsiteX1" fmla="*/ 478559 w 478559"/>
                <a:gd name="connsiteY1" fmla="*/ 655983 h 655983"/>
                <a:gd name="connsiteX0" fmla="*/ 0 w 505782"/>
                <a:gd name="connsiteY0" fmla="*/ 0 h 659354"/>
                <a:gd name="connsiteX1" fmla="*/ 478559 w 505782"/>
                <a:gd name="connsiteY1" fmla="*/ 655983 h 659354"/>
                <a:gd name="connsiteX0" fmla="*/ 0 w 510136"/>
                <a:gd name="connsiteY0" fmla="*/ 0 h 589657"/>
                <a:gd name="connsiteX1" fmla="*/ 484561 w 510136"/>
                <a:gd name="connsiteY1" fmla="*/ 584981 h 589657"/>
              </a:gdLst>
              <a:ahLst/>
              <a:cxnLst>
                <a:cxn ang="0">
                  <a:pos x="connsiteX0" y="connsiteY0"/>
                </a:cxn>
                <a:cxn ang="0">
                  <a:pos x="connsiteX1" y="connsiteY1"/>
                </a:cxn>
              </a:cxnLst>
              <a:rect l="l" t="t" r="r" b="b"/>
              <a:pathLst>
                <a:path w="510136" h="589657">
                  <a:moveTo>
                    <a:pt x="0" y="0"/>
                  </a:moveTo>
                  <a:cubicBezTo>
                    <a:pt x="654326" y="485361"/>
                    <a:pt x="497532" y="617618"/>
                    <a:pt x="484561" y="584981"/>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spTree>
    <p:extLst>
      <p:ext uri="{BB962C8B-B14F-4D97-AF65-F5344CB8AC3E}">
        <p14:creationId xmlns:p14="http://schemas.microsoft.com/office/powerpoint/2010/main" val="3834163296"/>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fontAlgn="base">
        <a:spcBef>
          <a:spcPct val="20000"/>
        </a:spcBef>
        <a:spcAft>
          <a:spcPct val="0"/>
        </a:spcAft>
        <a:buFont typeface="Arial" charset="0"/>
        <a:buChar char="•"/>
        <a:defRPr sz="2800" b="1"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1pPr>
      <a:lvl2pPr marL="457200" indent="-228600" algn="l" rtl="0" fontAlgn="base">
        <a:spcBef>
          <a:spcPct val="20000"/>
        </a:spcBef>
        <a:spcAft>
          <a:spcPct val="0"/>
        </a:spcAft>
        <a:buFont typeface="Arial" charset="0"/>
        <a:buChar char="–"/>
        <a:defRPr sz="24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2pPr>
      <a:lvl3pPr marL="685800" indent="-228600" algn="l" rtl="0" fontAlgn="base">
        <a:spcBef>
          <a:spcPct val="20000"/>
        </a:spcBef>
        <a:spcAft>
          <a:spcPct val="0"/>
        </a:spcAft>
        <a:buFont typeface="Arial" charset="0"/>
        <a:buChar char="•"/>
        <a:defRPr sz="20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3pPr>
      <a:lvl4pPr marL="914400" indent="-228600" algn="l" rtl="0" fontAlgn="base">
        <a:spcBef>
          <a:spcPct val="20000"/>
        </a:spcBef>
        <a:spcAft>
          <a:spcPct val="0"/>
        </a:spcAft>
        <a:buFont typeface="Arial" charset="0"/>
        <a:buChar char="–"/>
        <a:defRPr sz="18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4pPr>
      <a:lvl5pPr marL="1143000" indent="-228600" algn="l" rtl="0" fontAlgn="base">
        <a:spcBef>
          <a:spcPct val="20000"/>
        </a:spcBef>
        <a:spcAft>
          <a:spcPct val="0"/>
        </a:spcAft>
        <a:buFont typeface="Arial" charset="0"/>
        <a:buChar char="»"/>
        <a:defRPr sz="16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82D45"/>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4953"/>
            <a:ext cx="9139428" cy="6853047"/>
            <a:chOff x="0" y="4571"/>
            <a:chExt cx="9139428" cy="6853047"/>
          </a:xfrm>
        </p:grpSpPr>
        <p:sp>
          <p:nvSpPr>
            <p:cNvPr id="1039" name="Oval 1038"/>
            <p:cNvSpPr/>
            <p:nvPr userDrawn="1"/>
          </p:nvSpPr>
          <p:spPr>
            <a:xfrm>
              <a:off x="946882" y="2276714"/>
              <a:ext cx="381000" cy="4572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0" name="Oval 79"/>
            <p:cNvSpPr/>
            <p:nvPr userDrawn="1"/>
          </p:nvSpPr>
          <p:spPr>
            <a:xfrm>
              <a:off x="4299682" y="2962514"/>
              <a:ext cx="457200"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1" name="Oval 80"/>
            <p:cNvSpPr/>
            <p:nvPr userDrawn="1"/>
          </p:nvSpPr>
          <p:spPr>
            <a:xfrm>
              <a:off x="8185882" y="3191114"/>
              <a:ext cx="381000"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2" name="Oval 81"/>
            <p:cNvSpPr/>
            <p:nvPr userDrawn="1"/>
          </p:nvSpPr>
          <p:spPr>
            <a:xfrm rot="2202869">
              <a:off x="8025830" y="5652260"/>
              <a:ext cx="304903"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3" name="Oval 82"/>
            <p:cNvSpPr/>
            <p:nvPr userDrawn="1"/>
          </p:nvSpPr>
          <p:spPr>
            <a:xfrm>
              <a:off x="4680682" y="5324714"/>
              <a:ext cx="457200" cy="4572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4" name="Oval 83"/>
            <p:cNvSpPr/>
            <p:nvPr userDrawn="1"/>
          </p:nvSpPr>
          <p:spPr>
            <a:xfrm rot="20124895">
              <a:off x="1635886" y="5034623"/>
              <a:ext cx="310289" cy="533400"/>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85" name="Oval 84"/>
            <p:cNvSpPr/>
            <p:nvPr userDrawn="1"/>
          </p:nvSpPr>
          <p:spPr>
            <a:xfrm rot="19077111">
              <a:off x="6721118" y="236790"/>
              <a:ext cx="338728" cy="454226"/>
            </a:xfrm>
            <a:prstGeom prst="ellipse">
              <a:avLst/>
            </a:prstGeom>
            <a:solidFill>
              <a:srgbClr val="263F59"/>
            </a:solid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0" name="Freeform 1039"/>
            <p:cNvSpPr/>
            <p:nvPr userDrawn="1"/>
          </p:nvSpPr>
          <p:spPr>
            <a:xfrm>
              <a:off x="9884" y="2337981"/>
              <a:ext cx="9124972" cy="1121795"/>
            </a:xfrm>
            <a:custGeom>
              <a:avLst/>
              <a:gdLst>
                <a:gd name="connsiteX0" fmla="*/ 47861 w 10489033"/>
                <a:gd name="connsiteY0" fmla="*/ 12601 h 1259460"/>
                <a:gd name="connsiteX1" fmla="*/ 101024 w 10489033"/>
                <a:gd name="connsiteY1" fmla="*/ 12601 h 1259460"/>
                <a:gd name="connsiteX2" fmla="*/ 1961722 w 10489033"/>
                <a:gd name="connsiteY2" fmla="*/ 352843 h 1259460"/>
                <a:gd name="connsiteX3" fmla="*/ 5396038 w 10489033"/>
                <a:gd name="connsiteY3" fmla="*/ 1043959 h 1259460"/>
                <a:gd name="connsiteX4" fmla="*/ 9191861 w 10489033"/>
                <a:gd name="connsiteY4" fmla="*/ 1256610 h 1259460"/>
                <a:gd name="connsiteX5" fmla="*/ 10489033 w 10489033"/>
                <a:gd name="connsiteY5" fmla="*/ 927001 h 1259460"/>
                <a:gd name="connsiteX0" fmla="*/ 0 w 10388009"/>
                <a:gd name="connsiteY0" fmla="*/ 0 h 1246859"/>
                <a:gd name="connsiteX1" fmla="*/ 1860698 w 10388009"/>
                <a:gd name="connsiteY1" fmla="*/ 340242 h 1246859"/>
                <a:gd name="connsiteX2" fmla="*/ 5295014 w 10388009"/>
                <a:gd name="connsiteY2" fmla="*/ 1031358 h 1246859"/>
                <a:gd name="connsiteX3" fmla="*/ 9090837 w 10388009"/>
                <a:gd name="connsiteY3" fmla="*/ 1244009 h 1246859"/>
                <a:gd name="connsiteX4" fmla="*/ 10388009 w 10388009"/>
                <a:gd name="connsiteY4" fmla="*/ 914400 h 1246859"/>
                <a:gd name="connsiteX0" fmla="*/ 0 w 9689366"/>
                <a:gd name="connsiteY0" fmla="*/ 0 h 1123569"/>
                <a:gd name="connsiteX1" fmla="*/ 1162055 w 9689366"/>
                <a:gd name="connsiteY1" fmla="*/ 216952 h 1123569"/>
                <a:gd name="connsiteX2" fmla="*/ 4596371 w 9689366"/>
                <a:gd name="connsiteY2" fmla="*/ 908068 h 1123569"/>
                <a:gd name="connsiteX3" fmla="*/ 8392194 w 9689366"/>
                <a:gd name="connsiteY3" fmla="*/ 1120719 h 1123569"/>
                <a:gd name="connsiteX4" fmla="*/ 9689366 w 9689366"/>
                <a:gd name="connsiteY4" fmla="*/ 791110 h 1123569"/>
                <a:gd name="connsiteX0" fmla="*/ 0 w 9185932"/>
                <a:gd name="connsiteY0" fmla="*/ 0 h 1129720"/>
                <a:gd name="connsiteX1" fmla="*/ 1162055 w 9185932"/>
                <a:gd name="connsiteY1" fmla="*/ 216952 h 1129720"/>
                <a:gd name="connsiteX2" fmla="*/ 4596371 w 9185932"/>
                <a:gd name="connsiteY2" fmla="*/ 908068 h 1129720"/>
                <a:gd name="connsiteX3" fmla="*/ 8392194 w 9185932"/>
                <a:gd name="connsiteY3" fmla="*/ 1120719 h 1129720"/>
                <a:gd name="connsiteX4" fmla="*/ 9185932 w 9185932"/>
                <a:gd name="connsiteY4" fmla="*/ 996593 h 1129720"/>
                <a:gd name="connsiteX0" fmla="*/ 0 w 9185932"/>
                <a:gd name="connsiteY0" fmla="*/ 0 h 1123930"/>
                <a:gd name="connsiteX1" fmla="*/ 1162055 w 9185932"/>
                <a:gd name="connsiteY1" fmla="*/ 216952 h 1123930"/>
                <a:gd name="connsiteX2" fmla="*/ 4596371 w 9185932"/>
                <a:gd name="connsiteY2" fmla="*/ 908068 h 1123930"/>
                <a:gd name="connsiteX3" fmla="*/ 8392194 w 9185932"/>
                <a:gd name="connsiteY3" fmla="*/ 1120719 h 1123930"/>
                <a:gd name="connsiteX4" fmla="*/ 9185932 w 9185932"/>
                <a:gd name="connsiteY4" fmla="*/ 996593 h 1123930"/>
                <a:gd name="connsiteX0" fmla="*/ 0 w 9185932"/>
                <a:gd name="connsiteY0" fmla="*/ 0 h 1121795"/>
                <a:gd name="connsiteX1" fmla="*/ 1162055 w 9185932"/>
                <a:gd name="connsiteY1" fmla="*/ 216952 h 1121795"/>
                <a:gd name="connsiteX2" fmla="*/ 4596371 w 9185932"/>
                <a:gd name="connsiteY2" fmla="*/ 908068 h 1121795"/>
                <a:gd name="connsiteX3" fmla="*/ 8392194 w 9185932"/>
                <a:gd name="connsiteY3" fmla="*/ 1120719 h 1121795"/>
                <a:gd name="connsiteX4" fmla="*/ 9185932 w 9185932"/>
                <a:gd name="connsiteY4" fmla="*/ 996593 h 112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5932" h="1121795">
                  <a:moveTo>
                    <a:pt x="0" y="0"/>
                  </a:moveTo>
                  <a:cubicBezTo>
                    <a:pt x="387352" y="72317"/>
                    <a:pt x="395993" y="65607"/>
                    <a:pt x="1162055" y="216952"/>
                  </a:cubicBezTo>
                  <a:cubicBezTo>
                    <a:pt x="1928117" y="368297"/>
                    <a:pt x="3391348" y="757440"/>
                    <a:pt x="4596371" y="908068"/>
                  </a:cubicBezTo>
                  <a:cubicBezTo>
                    <a:pt x="5801394" y="1058696"/>
                    <a:pt x="7627267" y="1105965"/>
                    <a:pt x="8392194" y="1120719"/>
                  </a:cubicBezTo>
                  <a:cubicBezTo>
                    <a:pt x="9157121" y="1135473"/>
                    <a:pt x="9182172" y="993669"/>
                    <a:pt x="9185932" y="996593"/>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1" name="Freeform 1040"/>
            <p:cNvSpPr/>
            <p:nvPr userDrawn="1"/>
          </p:nvSpPr>
          <p:spPr>
            <a:xfrm>
              <a:off x="783681" y="4572"/>
              <a:ext cx="1547743" cy="6844284"/>
            </a:xfrm>
            <a:custGeom>
              <a:avLst/>
              <a:gdLst>
                <a:gd name="connsiteX0" fmla="*/ 235592 w 1798578"/>
                <a:gd name="connsiteY0" fmla="*/ 0 h 7666075"/>
                <a:gd name="connsiteX1" fmla="*/ 1676 w 1798578"/>
                <a:gd name="connsiteY1" fmla="*/ 1435396 h 7666075"/>
                <a:gd name="connsiteX2" fmla="*/ 341918 w 1798578"/>
                <a:gd name="connsiteY2" fmla="*/ 2923954 h 7666075"/>
                <a:gd name="connsiteX3" fmla="*/ 1043666 w 1798578"/>
                <a:gd name="connsiteY3" fmla="*/ 5720317 h 7666075"/>
                <a:gd name="connsiteX4" fmla="*/ 1798578 w 1798578"/>
                <a:gd name="connsiteY4" fmla="*/ 7666075 h 7666075"/>
                <a:gd name="connsiteX0" fmla="*/ 181527 w 1802386"/>
                <a:gd name="connsiteY0" fmla="*/ 0 h 7365134"/>
                <a:gd name="connsiteX1" fmla="*/ 5484 w 1802386"/>
                <a:gd name="connsiteY1" fmla="*/ 1134455 h 7365134"/>
                <a:gd name="connsiteX2" fmla="*/ 345726 w 1802386"/>
                <a:gd name="connsiteY2" fmla="*/ 2623013 h 7365134"/>
                <a:gd name="connsiteX3" fmla="*/ 1047474 w 1802386"/>
                <a:gd name="connsiteY3" fmla="*/ 5419376 h 7365134"/>
                <a:gd name="connsiteX4" fmla="*/ 1802386 w 1802386"/>
                <a:gd name="connsiteY4" fmla="*/ 7365134 h 7365134"/>
                <a:gd name="connsiteX0" fmla="*/ 181527 w 1547743"/>
                <a:gd name="connsiteY0" fmla="*/ 0 h 6832699"/>
                <a:gd name="connsiteX1" fmla="*/ 5484 w 1547743"/>
                <a:gd name="connsiteY1" fmla="*/ 1134455 h 6832699"/>
                <a:gd name="connsiteX2" fmla="*/ 345726 w 1547743"/>
                <a:gd name="connsiteY2" fmla="*/ 2623013 h 6832699"/>
                <a:gd name="connsiteX3" fmla="*/ 1047474 w 1547743"/>
                <a:gd name="connsiteY3" fmla="*/ 5419376 h 6832699"/>
                <a:gd name="connsiteX4" fmla="*/ 1547743 w 1547743"/>
                <a:gd name="connsiteY4" fmla="*/ 6832699 h 683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743" h="6832699">
                  <a:moveTo>
                    <a:pt x="181527" y="0"/>
                  </a:moveTo>
                  <a:cubicBezTo>
                    <a:pt x="55708" y="474035"/>
                    <a:pt x="-21882" y="697286"/>
                    <a:pt x="5484" y="1134455"/>
                  </a:cubicBezTo>
                  <a:cubicBezTo>
                    <a:pt x="32850" y="1571624"/>
                    <a:pt x="172061" y="1908860"/>
                    <a:pt x="345726" y="2623013"/>
                  </a:cubicBezTo>
                  <a:cubicBezTo>
                    <a:pt x="519391" y="3337166"/>
                    <a:pt x="847138" y="4717762"/>
                    <a:pt x="1047474" y="5419376"/>
                  </a:cubicBezTo>
                  <a:cubicBezTo>
                    <a:pt x="1247810" y="6120990"/>
                    <a:pt x="1291675" y="6254996"/>
                    <a:pt x="1547743" y="6832699"/>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2" name="Freeform 1041"/>
            <p:cNvSpPr/>
            <p:nvPr userDrawn="1"/>
          </p:nvSpPr>
          <p:spPr>
            <a:xfrm>
              <a:off x="557133" y="4571"/>
              <a:ext cx="6570615" cy="6853047"/>
            </a:xfrm>
            <a:custGeom>
              <a:avLst/>
              <a:gdLst>
                <a:gd name="connsiteX0" fmla="*/ 0 w 6717593"/>
                <a:gd name="connsiteY0" fmla="*/ 7506586 h 7506586"/>
                <a:gd name="connsiteX1" fmla="*/ 276447 w 6717593"/>
                <a:gd name="connsiteY1" fmla="*/ 6762307 h 7506586"/>
                <a:gd name="connsiteX2" fmla="*/ 1275907 w 6717593"/>
                <a:gd name="connsiteY2" fmla="*/ 5762846 h 7506586"/>
                <a:gd name="connsiteX3" fmla="*/ 3976577 w 6717593"/>
                <a:gd name="connsiteY3" fmla="*/ 3678865 h 7506586"/>
                <a:gd name="connsiteX4" fmla="*/ 6315740 w 6717593"/>
                <a:gd name="connsiteY4" fmla="*/ 925032 h 7506586"/>
                <a:gd name="connsiteX5" fmla="*/ 6698512 w 6717593"/>
                <a:gd name="connsiteY5" fmla="*/ 0 h 7506586"/>
                <a:gd name="connsiteX0" fmla="*/ 0 w 6621696"/>
                <a:gd name="connsiteY0" fmla="*/ 7008875 h 7008875"/>
                <a:gd name="connsiteX1" fmla="*/ 276447 w 6621696"/>
                <a:gd name="connsiteY1" fmla="*/ 6264596 h 7008875"/>
                <a:gd name="connsiteX2" fmla="*/ 1275907 w 6621696"/>
                <a:gd name="connsiteY2" fmla="*/ 5265135 h 7008875"/>
                <a:gd name="connsiteX3" fmla="*/ 3976577 w 6621696"/>
                <a:gd name="connsiteY3" fmla="*/ 3181154 h 7008875"/>
                <a:gd name="connsiteX4" fmla="*/ 6315740 w 6621696"/>
                <a:gd name="connsiteY4" fmla="*/ 427321 h 7008875"/>
                <a:gd name="connsiteX5" fmla="*/ 6571190 w 6621696"/>
                <a:gd name="connsiteY5" fmla="*/ 0 h 7008875"/>
                <a:gd name="connsiteX0" fmla="*/ 0 w 6593362"/>
                <a:gd name="connsiteY0" fmla="*/ 7050099 h 7050099"/>
                <a:gd name="connsiteX1" fmla="*/ 276447 w 6593362"/>
                <a:gd name="connsiteY1" fmla="*/ 6305820 h 7050099"/>
                <a:gd name="connsiteX2" fmla="*/ 1275907 w 6593362"/>
                <a:gd name="connsiteY2" fmla="*/ 5306359 h 7050099"/>
                <a:gd name="connsiteX3" fmla="*/ 3976577 w 6593362"/>
                <a:gd name="connsiteY3" fmla="*/ 3222378 h 7050099"/>
                <a:gd name="connsiteX4" fmla="*/ 6315740 w 6593362"/>
                <a:gd name="connsiteY4" fmla="*/ 468545 h 7050099"/>
                <a:gd name="connsiteX5" fmla="*/ 6571190 w 6593362"/>
                <a:gd name="connsiteY5" fmla="*/ 41224 h 7050099"/>
                <a:gd name="connsiteX0" fmla="*/ 0 w 6570213"/>
                <a:gd name="connsiteY0" fmla="*/ 6876478 h 6876478"/>
                <a:gd name="connsiteX1" fmla="*/ 253298 w 6570213"/>
                <a:gd name="connsiteY1" fmla="*/ 6305820 h 6876478"/>
                <a:gd name="connsiteX2" fmla="*/ 1252758 w 6570213"/>
                <a:gd name="connsiteY2" fmla="*/ 5306359 h 6876478"/>
                <a:gd name="connsiteX3" fmla="*/ 3953428 w 6570213"/>
                <a:gd name="connsiteY3" fmla="*/ 3222378 h 6876478"/>
                <a:gd name="connsiteX4" fmla="*/ 6292591 w 6570213"/>
                <a:gd name="connsiteY4" fmla="*/ 468545 h 6876478"/>
                <a:gd name="connsiteX5" fmla="*/ 6548041 w 6570213"/>
                <a:gd name="connsiteY5" fmla="*/ 41224 h 687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213" h="6876478">
                  <a:moveTo>
                    <a:pt x="0" y="6876478"/>
                  </a:moveTo>
                  <a:cubicBezTo>
                    <a:pt x="31898" y="6649650"/>
                    <a:pt x="44505" y="6567507"/>
                    <a:pt x="253298" y="6305820"/>
                  </a:cubicBezTo>
                  <a:cubicBezTo>
                    <a:pt x="462091" y="6044133"/>
                    <a:pt x="636070" y="5820266"/>
                    <a:pt x="1252758" y="5306359"/>
                  </a:cubicBezTo>
                  <a:cubicBezTo>
                    <a:pt x="1869446" y="4792452"/>
                    <a:pt x="3113456" y="4028680"/>
                    <a:pt x="3953428" y="3222378"/>
                  </a:cubicBezTo>
                  <a:cubicBezTo>
                    <a:pt x="4793400" y="2416076"/>
                    <a:pt x="5860156" y="998737"/>
                    <a:pt x="6292591" y="468545"/>
                  </a:cubicBezTo>
                  <a:cubicBezTo>
                    <a:pt x="6725026" y="-61647"/>
                    <a:pt x="6514035" y="-34325"/>
                    <a:pt x="6548041" y="41224"/>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3" name="Freeform 1042"/>
            <p:cNvSpPr/>
            <p:nvPr userDrawn="1"/>
          </p:nvSpPr>
          <p:spPr>
            <a:xfrm>
              <a:off x="2837213" y="4572"/>
              <a:ext cx="2096046" cy="6838242"/>
            </a:xfrm>
            <a:custGeom>
              <a:avLst/>
              <a:gdLst>
                <a:gd name="connsiteX0" fmla="*/ 0 w 2161759"/>
                <a:gd name="connsiteY0" fmla="*/ 0 h 7740502"/>
                <a:gd name="connsiteX1" fmla="*/ 382772 w 2161759"/>
                <a:gd name="connsiteY1" fmla="*/ 1254642 h 7740502"/>
                <a:gd name="connsiteX2" fmla="*/ 1765005 w 2161759"/>
                <a:gd name="connsiteY2" fmla="*/ 3646967 h 7740502"/>
                <a:gd name="connsiteX3" fmla="*/ 2147777 w 2161759"/>
                <a:gd name="connsiteY3" fmla="*/ 5986130 h 7740502"/>
                <a:gd name="connsiteX4" fmla="*/ 2041451 w 2161759"/>
                <a:gd name="connsiteY4" fmla="*/ 7740502 h 7740502"/>
                <a:gd name="connsiteX0" fmla="*/ 0 w 2080736"/>
                <a:gd name="connsiteY0" fmla="*/ 0 h 7312239"/>
                <a:gd name="connsiteX1" fmla="*/ 301749 w 2080736"/>
                <a:gd name="connsiteY1" fmla="*/ 826379 h 7312239"/>
                <a:gd name="connsiteX2" fmla="*/ 1683982 w 2080736"/>
                <a:gd name="connsiteY2" fmla="*/ 3218704 h 7312239"/>
                <a:gd name="connsiteX3" fmla="*/ 2066754 w 2080736"/>
                <a:gd name="connsiteY3" fmla="*/ 5557867 h 7312239"/>
                <a:gd name="connsiteX4" fmla="*/ 1960428 w 2080736"/>
                <a:gd name="connsiteY4" fmla="*/ 7312239 h 7312239"/>
                <a:gd name="connsiteX0" fmla="*/ 0 w 2080736"/>
                <a:gd name="connsiteY0" fmla="*/ 0 h 7312239"/>
                <a:gd name="connsiteX1" fmla="*/ 648989 w 2080736"/>
                <a:gd name="connsiteY1" fmla="*/ 1416687 h 7312239"/>
                <a:gd name="connsiteX2" fmla="*/ 1683982 w 2080736"/>
                <a:gd name="connsiteY2" fmla="*/ 3218704 h 7312239"/>
                <a:gd name="connsiteX3" fmla="*/ 2066754 w 2080736"/>
                <a:gd name="connsiteY3" fmla="*/ 5557867 h 7312239"/>
                <a:gd name="connsiteX4" fmla="*/ 1960428 w 2080736"/>
                <a:gd name="connsiteY4" fmla="*/ 7312239 h 7312239"/>
                <a:gd name="connsiteX0" fmla="*/ 0 w 2096046"/>
                <a:gd name="connsiteY0" fmla="*/ 0 h 6826102"/>
                <a:gd name="connsiteX1" fmla="*/ 648989 w 2096046"/>
                <a:gd name="connsiteY1" fmla="*/ 1416687 h 6826102"/>
                <a:gd name="connsiteX2" fmla="*/ 1683982 w 2096046"/>
                <a:gd name="connsiteY2" fmla="*/ 3218704 h 6826102"/>
                <a:gd name="connsiteX3" fmla="*/ 2066754 w 2096046"/>
                <a:gd name="connsiteY3" fmla="*/ 5557867 h 6826102"/>
                <a:gd name="connsiteX4" fmla="*/ 2018302 w 2096046"/>
                <a:gd name="connsiteY4" fmla="*/ 6826102 h 682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046" h="6826102">
                  <a:moveTo>
                    <a:pt x="0" y="0"/>
                  </a:moveTo>
                  <a:cubicBezTo>
                    <a:pt x="44302" y="323407"/>
                    <a:pt x="368325" y="880236"/>
                    <a:pt x="648989" y="1416687"/>
                  </a:cubicBezTo>
                  <a:cubicBezTo>
                    <a:pt x="929653" y="1953138"/>
                    <a:pt x="1447688" y="2528507"/>
                    <a:pt x="1683982" y="3218704"/>
                  </a:cubicBezTo>
                  <a:cubicBezTo>
                    <a:pt x="1920276" y="3908901"/>
                    <a:pt x="2011034" y="4956634"/>
                    <a:pt x="2066754" y="5557867"/>
                  </a:cubicBezTo>
                  <a:cubicBezTo>
                    <a:pt x="2122474" y="6159100"/>
                    <a:pt x="2094502" y="6290044"/>
                    <a:pt x="2018302" y="6826102"/>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4" name="Freeform 1043"/>
            <p:cNvSpPr/>
            <p:nvPr userDrawn="1"/>
          </p:nvSpPr>
          <p:spPr>
            <a:xfrm>
              <a:off x="3305854" y="4572"/>
              <a:ext cx="5782090" cy="6848855"/>
            </a:xfrm>
            <a:custGeom>
              <a:avLst/>
              <a:gdLst>
                <a:gd name="connsiteX0" fmla="*/ 0 w 6391453"/>
                <a:gd name="connsiteY0" fmla="*/ 7464056 h 7464056"/>
                <a:gd name="connsiteX1" fmla="*/ 1286539 w 6391453"/>
                <a:gd name="connsiteY1" fmla="*/ 6273209 h 7464056"/>
                <a:gd name="connsiteX2" fmla="*/ 2200939 w 6391453"/>
                <a:gd name="connsiteY2" fmla="*/ 5560828 h 7464056"/>
                <a:gd name="connsiteX3" fmla="*/ 4338083 w 6391453"/>
                <a:gd name="connsiteY3" fmla="*/ 4433777 h 7464056"/>
                <a:gd name="connsiteX4" fmla="*/ 5677786 w 6391453"/>
                <a:gd name="connsiteY4" fmla="*/ 3466214 h 7464056"/>
                <a:gd name="connsiteX5" fmla="*/ 6368902 w 6391453"/>
                <a:gd name="connsiteY5" fmla="*/ 1286540 h 7464056"/>
                <a:gd name="connsiteX6" fmla="*/ 6156251 w 6391453"/>
                <a:gd name="connsiteY6" fmla="*/ 0 h 7464056"/>
                <a:gd name="connsiteX0" fmla="*/ 0 w 5777994"/>
                <a:gd name="connsiteY0" fmla="*/ 6885322 h 6885322"/>
                <a:gd name="connsiteX1" fmla="*/ 673080 w 5777994"/>
                <a:gd name="connsiteY1" fmla="*/ 6273209 h 6885322"/>
                <a:gd name="connsiteX2" fmla="*/ 1587480 w 5777994"/>
                <a:gd name="connsiteY2" fmla="*/ 5560828 h 6885322"/>
                <a:gd name="connsiteX3" fmla="*/ 3724624 w 5777994"/>
                <a:gd name="connsiteY3" fmla="*/ 4433777 h 6885322"/>
                <a:gd name="connsiteX4" fmla="*/ 5064327 w 5777994"/>
                <a:gd name="connsiteY4" fmla="*/ 3466214 h 6885322"/>
                <a:gd name="connsiteX5" fmla="*/ 5755443 w 5777994"/>
                <a:gd name="connsiteY5" fmla="*/ 1286540 h 6885322"/>
                <a:gd name="connsiteX6" fmla="*/ 5542792 w 5777994"/>
                <a:gd name="connsiteY6" fmla="*/ 0 h 6885322"/>
                <a:gd name="connsiteX0" fmla="*/ 0 w 5782090"/>
                <a:gd name="connsiteY0" fmla="*/ 6827449 h 6827449"/>
                <a:gd name="connsiteX1" fmla="*/ 673080 w 5782090"/>
                <a:gd name="connsiteY1" fmla="*/ 6215336 h 6827449"/>
                <a:gd name="connsiteX2" fmla="*/ 1587480 w 5782090"/>
                <a:gd name="connsiteY2" fmla="*/ 5502955 h 6827449"/>
                <a:gd name="connsiteX3" fmla="*/ 3724624 w 5782090"/>
                <a:gd name="connsiteY3" fmla="*/ 4375904 h 6827449"/>
                <a:gd name="connsiteX4" fmla="*/ 5064327 w 5782090"/>
                <a:gd name="connsiteY4" fmla="*/ 3408341 h 6827449"/>
                <a:gd name="connsiteX5" fmla="*/ 5755443 w 5782090"/>
                <a:gd name="connsiteY5" fmla="*/ 1228667 h 6827449"/>
                <a:gd name="connsiteX6" fmla="*/ 5565942 w 5782090"/>
                <a:gd name="connsiteY6" fmla="*/ 0 h 682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2090" h="6827449">
                  <a:moveTo>
                    <a:pt x="0" y="6827449"/>
                  </a:moveTo>
                  <a:cubicBezTo>
                    <a:pt x="459858" y="6390628"/>
                    <a:pt x="408500" y="6436085"/>
                    <a:pt x="673080" y="6215336"/>
                  </a:cubicBezTo>
                  <a:cubicBezTo>
                    <a:pt x="937660" y="5994587"/>
                    <a:pt x="1078889" y="5809527"/>
                    <a:pt x="1587480" y="5502955"/>
                  </a:cubicBezTo>
                  <a:cubicBezTo>
                    <a:pt x="2096071" y="5196383"/>
                    <a:pt x="3145150" y="4725006"/>
                    <a:pt x="3724624" y="4375904"/>
                  </a:cubicBezTo>
                  <a:cubicBezTo>
                    <a:pt x="4304099" y="4026802"/>
                    <a:pt x="4725857" y="3932880"/>
                    <a:pt x="5064327" y="3408341"/>
                  </a:cubicBezTo>
                  <a:cubicBezTo>
                    <a:pt x="5402797" y="2883801"/>
                    <a:pt x="5671841" y="1796724"/>
                    <a:pt x="5755443" y="1228667"/>
                  </a:cubicBezTo>
                  <a:cubicBezTo>
                    <a:pt x="5839045" y="660610"/>
                    <a:pt x="5712139" y="354419"/>
                    <a:pt x="556594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6" name="Freeform 1045"/>
            <p:cNvSpPr/>
            <p:nvPr userDrawn="1"/>
          </p:nvSpPr>
          <p:spPr>
            <a:xfrm>
              <a:off x="0" y="5203383"/>
              <a:ext cx="9134856" cy="1255180"/>
            </a:xfrm>
            <a:custGeom>
              <a:avLst/>
              <a:gdLst>
                <a:gd name="connsiteX0" fmla="*/ 0 w 9579935"/>
                <a:gd name="connsiteY0" fmla="*/ 0 h 1509823"/>
                <a:gd name="connsiteX1" fmla="*/ 2041451 w 9579935"/>
                <a:gd name="connsiteY1" fmla="*/ 95693 h 1509823"/>
                <a:gd name="connsiteX2" fmla="*/ 5188689 w 9579935"/>
                <a:gd name="connsiteY2" fmla="*/ 393405 h 1509823"/>
                <a:gd name="connsiteX3" fmla="*/ 8506047 w 9579935"/>
                <a:gd name="connsiteY3" fmla="*/ 754912 h 1509823"/>
                <a:gd name="connsiteX4" fmla="*/ 9579935 w 9579935"/>
                <a:gd name="connsiteY4" fmla="*/ 1509823 h 1509823"/>
                <a:gd name="connsiteX0" fmla="*/ 0 w 9371591"/>
                <a:gd name="connsiteY0" fmla="*/ 0 h 1266755"/>
                <a:gd name="connsiteX1" fmla="*/ 2041451 w 9371591"/>
                <a:gd name="connsiteY1" fmla="*/ 95693 h 1266755"/>
                <a:gd name="connsiteX2" fmla="*/ 5188689 w 9371591"/>
                <a:gd name="connsiteY2" fmla="*/ 393405 h 1266755"/>
                <a:gd name="connsiteX3" fmla="*/ 8506047 w 9371591"/>
                <a:gd name="connsiteY3" fmla="*/ 754912 h 1266755"/>
                <a:gd name="connsiteX4" fmla="*/ 9371591 w 9371591"/>
                <a:gd name="connsiteY4" fmla="*/ 1266755 h 1266755"/>
                <a:gd name="connsiteX0" fmla="*/ 0 w 9128522"/>
                <a:gd name="connsiteY0" fmla="*/ 0 h 1255180"/>
                <a:gd name="connsiteX1" fmla="*/ 1798382 w 9128522"/>
                <a:gd name="connsiteY1" fmla="*/ 84118 h 1255180"/>
                <a:gd name="connsiteX2" fmla="*/ 4945620 w 9128522"/>
                <a:gd name="connsiteY2" fmla="*/ 381830 h 1255180"/>
                <a:gd name="connsiteX3" fmla="*/ 8262978 w 9128522"/>
                <a:gd name="connsiteY3" fmla="*/ 743337 h 1255180"/>
                <a:gd name="connsiteX4" fmla="*/ 9128522 w 9128522"/>
                <a:gd name="connsiteY4" fmla="*/ 1255180 h 125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522" h="1255180">
                  <a:moveTo>
                    <a:pt x="0" y="0"/>
                  </a:moveTo>
                  <a:cubicBezTo>
                    <a:pt x="588335" y="15063"/>
                    <a:pt x="974112" y="20480"/>
                    <a:pt x="1798382" y="84118"/>
                  </a:cubicBezTo>
                  <a:cubicBezTo>
                    <a:pt x="2622652" y="147756"/>
                    <a:pt x="4945620" y="381830"/>
                    <a:pt x="4945620" y="381830"/>
                  </a:cubicBezTo>
                  <a:cubicBezTo>
                    <a:pt x="6023053" y="491700"/>
                    <a:pt x="7565828" y="597779"/>
                    <a:pt x="8262978" y="743337"/>
                  </a:cubicBezTo>
                  <a:cubicBezTo>
                    <a:pt x="8960128" y="888895"/>
                    <a:pt x="8957515" y="970759"/>
                    <a:pt x="9128522" y="125518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7" name="Freeform 1046"/>
            <p:cNvSpPr/>
            <p:nvPr userDrawn="1"/>
          </p:nvSpPr>
          <p:spPr>
            <a:xfrm>
              <a:off x="8200059" y="4187368"/>
              <a:ext cx="934797" cy="1769984"/>
            </a:xfrm>
            <a:custGeom>
              <a:avLst/>
              <a:gdLst>
                <a:gd name="connsiteX0" fmla="*/ 574158 w 1664127"/>
                <a:gd name="connsiteY0" fmla="*/ 0 h 6049925"/>
                <a:gd name="connsiteX1" fmla="*/ 1297172 w 1664127"/>
                <a:gd name="connsiteY1" fmla="*/ 1403497 h 6049925"/>
                <a:gd name="connsiteX2" fmla="*/ 1594883 w 1664127"/>
                <a:gd name="connsiteY2" fmla="*/ 3296093 h 6049925"/>
                <a:gd name="connsiteX3" fmla="*/ 0 w 1664127"/>
                <a:gd name="connsiteY3" fmla="*/ 6049925 h 6049925"/>
                <a:gd name="connsiteX0" fmla="*/ 1297172 w 1664127"/>
                <a:gd name="connsiteY0" fmla="*/ 0 h 4646428"/>
                <a:gd name="connsiteX1" fmla="*/ 1594883 w 1664127"/>
                <a:gd name="connsiteY1" fmla="*/ 1892596 h 4646428"/>
                <a:gd name="connsiteX2" fmla="*/ 0 w 1664127"/>
                <a:gd name="connsiteY2" fmla="*/ 4646428 h 4646428"/>
                <a:gd name="connsiteX0" fmla="*/ 1594883 w 1594883"/>
                <a:gd name="connsiteY0" fmla="*/ 0 h 2753832"/>
                <a:gd name="connsiteX1" fmla="*/ 0 w 1594883"/>
                <a:gd name="connsiteY1" fmla="*/ 2753832 h 2753832"/>
                <a:gd name="connsiteX0" fmla="*/ 993000 w 993000"/>
                <a:gd name="connsiteY0" fmla="*/ 0 h 1769984"/>
                <a:gd name="connsiteX1" fmla="*/ 0 w 993000"/>
                <a:gd name="connsiteY1" fmla="*/ 1769984 h 1769984"/>
              </a:gdLst>
              <a:ahLst/>
              <a:cxnLst>
                <a:cxn ang="0">
                  <a:pos x="connsiteX0" y="connsiteY0"/>
                </a:cxn>
                <a:cxn ang="0">
                  <a:pos x="connsiteX1" y="connsiteY1"/>
                </a:cxn>
              </a:cxnLst>
              <a:rect l="l" t="t" r="r" b="b"/>
              <a:pathLst>
                <a:path w="993000" h="1769984">
                  <a:moveTo>
                    <a:pt x="993000" y="0"/>
                  </a:moveTo>
                  <a:cubicBezTo>
                    <a:pt x="776805" y="774405"/>
                    <a:pt x="689344" y="780270"/>
                    <a:pt x="0" y="1769984"/>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8" name="Freeform 1047"/>
            <p:cNvSpPr/>
            <p:nvPr userDrawn="1"/>
          </p:nvSpPr>
          <p:spPr>
            <a:xfrm>
              <a:off x="4483743" y="12944"/>
              <a:ext cx="721972" cy="3310285"/>
            </a:xfrm>
            <a:custGeom>
              <a:avLst/>
              <a:gdLst>
                <a:gd name="connsiteX0" fmla="*/ 16186 w 802995"/>
                <a:gd name="connsiteY0" fmla="*/ 3572540 h 3692250"/>
                <a:gd name="connsiteX1" fmla="*/ 58716 w 802995"/>
                <a:gd name="connsiteY1" fmla="*/ 3476847 h 3692250"/>
                <a:gd name="connsiteX2" fmla="*/ 494651 w 802995"/>
                <a:gd name="connsiteY2" fmla="*/ 1594884 h 3692250"/>
                <a:gd name="connsiteX3" fmla="*/ 802995 w 802995"/>
                <a:gd name="connsiteY3" fmla="*/ 0 h 3692250"/>
                <a:gd name="connsiteX0" fmla="*/ 16186 w 721972"/>
                <a:gd name="connsiteY0" fmla="*/ 3190575 h 3310285"/>
                <a:gd name="connsiteX1" fmla="*/ 58716 w 721972"/>
                <a:gd name="connsiteY1" fmla="*/ 3094882 h 3310285"/>
                <a:gd name="connsiteX2" fmla="*/ 494651 w 721972"/>
                <a:gd name="connsiteY2" fmla="*/ 1212919 h 3310285"/>
                <a:gd name="connsiteX3" fmla="*/ 721972 w 721972"/>
                <a:gd name="connsiteY3" fmla="*/ 0 h 3310285"/>
              </a:gdLst>
              <a:ahLst/>
              <a:cxnLst>
                <a:cxn ang="0">
                  <a:pos x="connsiteX0" y="connsiteY0"/>
                </a:cxn>
                <a:cxn ang="0">
                  <a:pos x="connsiteX1" y="connsiteY1"/>
                </a:cxn>
                <a:cxn ang="0">
                  <a:pos x="connsiteX2" y="connsiteY2"/>
                </a:cxn>
                <a:cxn ang="0">
                  <a:pos x="connsiteX3" y="connsiteY3"/>
                </a:cxn>
              </a:cxnLst>
              <a:rect l="l" t="t" r="r" b="b"/>
              <a:pathLst>
                <a:path w="721972" h="3310285">
                  <a:moveTo>
                    <a:pt x="16186" y="3190575"/>
                  </a:moveTo>
                  <a:cubicBezTo>
                    <a:pt x="-2421" y="3307533"/>
                    <a:pt x="-21028" y="3424491"/>
                    <a:pt x="58716" y="3094882"/>
                  </a:cubicBezTo>
                  <a:cubicBezTo>
                    <a:pt x="138460" y="2765273"/>
                    <a:pt x="384108" y="1728733"/>
                    <a:pt x="494651" y="1212919"/>
                  </a:cubicBezTo>
                  <a:cubicBezTo>
                    <a:pt x="605194" y="697105"/>
                    <a:pt x="629823" y="507705"/>
                    <a:pt x="72197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49" name="Freeform 1048"/>
            <p:cNvSpPr/>
            <p:nvPr userDrawn="1"/>
          </p:nvSpPr>
          <p:spPr>
            <a:xfrm>
              <a:off x="4572" y="2436774"/>
              <a:ext cx="1189013" cy="1158937"/>
            </a:xfrm>
            <a:custGeom>
              <a:avLst/>
              <a:gdLst>
                <a:gd name="connsiteX0" fmla="*/ 1722475 w 1779630"/>
                <a:gd name="connsiteY0" fmla="*/ 81849 h 1942547"/>
                <a:gd name="connsiteX1" fmla="*/ 1669312 w 1779630"/>
                <a:gd name="connsiteY1" fmla="*/ 81849 h 1942547"/>
                <a:gd name="connsiteX2" fmla="*/ 723014 w 1779630"/>
                <a:gd name="connsiteY2" fmla="*/ 932454 h 1942547"/>
                <a:gd name="connsiteX3" fmla="*/ 0 w 1779630"/>
                <a:gd name="connsiteY3" fmla="*/ 1942547 h 1942547"/>
                <a:gd name="connsiteX0" fmla="*/ 1722475 w 1828656"/>
                <a:gd name="connsiteY0" fmla="*/ 154974 h 2015672"/>
                <a:gd name="connsiteX1" fmla="*/ 1669312 w 1828656"/>
                <a:gd name="connsiteY1" fmla="*/ 154974 h 2015672"/>
                <a:gd name="connsiteX2" fmla="*/ 0 w 1828656"/>
                <a:gd name="connsiteY2" fmla="*/ 2015672 h 2015672"/>
                <a:gd name="connsiteX0" fmla="*/ 1109017 w 1173195"/>
                <a:gd name="connsiteY0" fmla="*/ 96892 h 1158937"/>
                <a:gd name="connsiteX1" fmla="*/ 1055854 w 1173195"/>
                <a:gd name="connsiteY1" fmla="*/ 96892 h 1158937"/>
                <a:gd name="connsiteX2" fmla="*/ 0 w 1173195"/>
                <a:gd name="connsiteY2" fmla="*/ 1158937 h 1158937"/>
                <a:gd name="connsiteX0" fmla="*/ 1109017 w 1173195"/>
                <a:gd name="connsiteY0" fmla="*/ 96892 h 1158937"/>
                <a:gd name="connsiteX1" fmla="*/ 1055854 w 1173195"/>
                <a:gd name="connsiteY1" fmla="*/ 96892 h 1158937"/>
                <a:gd name="connsiteX2" fmla="*/ 0 w 1173195"/>
                <a:gd name="connsiteY2" fmla="*/ 1158937 h 1158937"/>
              </a:gdLst>
              <a:ahLst/>
              <a:cxnLst>
                <a:cxn ang="0">
                  <a:pos x="connsiteX0" y="connsiteY0"/>
                </a:cxn>
                <a:cxn ang="0">
                  <a:pos x="connsiteX1" y="connsiteY1"/>
                </a:cxn>
                <a:cxn ang="0">
                  <a:pos x="connsiteX2" y="connsiteY2"/>
                </a:cxn>
              </a:cxnLst>
              <a:rect l="l" t="t" r="r" b="b"/>
              <a:pathLst>
                <a:path w="1173195" h="1158937">
                  <a:moveTo>
                    <a:pt x="1109017" y="96892"/>
                  </a:moveTo>
                  <a:cubicBezTo>
                    <a:pt x="1165724" y="26008"/>
                    <a:pt x="1240690" y="-80115"/>
                    <a:pt x="1055854" y="96892"/>
                  </a:cubicBezTo>
                  <a:cubicBezTo>
                    <a:pt x="871018" y="273899"/>
                    <a:pt x="278325" y="597672"/>
                    <a:pt x="0" y="1158937"/>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0" name="Freeform 1049"/>
            <p:cNvSpPr/>
            <p:nvPr userDrawn="1"/>
          </p:nvSpPr>
          <p:spPr>
            <a:xfrm>
              <a:off x="4861435" y="5574578"/>
              <a:ext cx="1191655" cy="1278849"/>
            </a:xfrm>
            <a:custGeom>
              <a:avLst/>
              <a:gdLst>
                <a:gd name="connsiteX0" fmla="*/ 0 w 1573619"/>
                <a:gd name="connsiteY0" fmla="*/ 0 h 1839433"/>
                <a:gd name="connsiteX1" fmla="*/ 893135 w 1573619"/>
                <a:gd name="connsiteY1" fmla="*/ 882502 h 1839433"/>
                <a:gd name="connsiteX2" fmla="*/ 1573619 w 1573619"/>
                <a:gd name="connsiteY2" fmla="*/ 1839433 h 1839433"/>
                <a:gd name="connsiteX0" fmla="*/ 0 w 1191655"/>
                <a:gd name="connsiteY0" fmla="*/ 0 h 1237550"/>
                <a:gd name="connsiteX1" fmla="*/ 893135 w 1191655"/>
                <a:gd name="connsiteY1" fmla="*/ 882502 h 1237550"/>
                <a:gd name="connsiteX2" fmla="*/ 1191655 w 1191655"/>
                <a:gd name="connsiteY2" fmla="*/ 1237550 h 1237550"/>
                <a:gd name="connsiteX0" fmla="*/ 0 w 1191655"/>
                <a:gd name="connsiteY0" fmla="*/ 0 h 1237550"/>
                <a:gd name="connsiteX1" fmla="*/ 673216 w 1191655"/>
                <a:gd name="connsiteY1" fmla="*/ 616284 h 1237550"/>
                <a:gd name="connsiteX2" fmla="*/ 1191655 w 1191655"/>
                <a:gd name="connsiteY2" fmla="*/ 1237550 h 1237550"/>
              </a:gdLst>
              <a:ahLst/>
              <a:cxnLst>
                <a:cxn ang="0">
                  <a:pos x="connsiteX0" y="connsiteY0"/>
                </a:cxn>
                <a:cxn ang="0">
                  <a:pos x="connsiteX1" y="connsiteY1"/>
                </a:cxn>
                <a:cxn ang="0">
                  <a:pos x="connsiteX2" y="connsiteY2"/>
                </a:cxn>
              </a:cxnLst>
              <a:rect l="l" t="t" r="r" b="b"/>
              <a:pathLst>
                <a:path w="1191655" h="1237550">
                  <a:moveTo>
                    <a:pt x="0" y="0"/>
                  </a:moveTo>
                  <a:cubicBezTo>
                    <a:pt x="315432" y="287965"/>
                    <a:pt x="474607" y="410026"/>
                    <a:pt x="673216" y="616284"/>
                  </a:cubicBezTo>
                  <a:cubicBezTo>
                    <a:pt x="871825" y="822542"/>
                    <a:pt x="982548" y="912370"/>
                    <a:pt x="1191655" y="123755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1" name="Freeform 1050"/>
            <p:cNvSpPr/>
            <p:nvPr userDrawn="1"/>
          </p:nvSpPr>
          <p:spPr>
            <a:xfrm>
              <a:off x="8231957" y="5904187"/>
              <a:ext cx="275627" cy="949241"/>
            </a:xfrm>
            <a:custGeom>
              <a:avLst/>
              <a:gdLst>
                <a:gd name="connsiteX0" fmla="*/ 0 w 244629"/>
                <a:gd name="connsiteY0" fmla="*/ 1860698 h 1860698"/>
                <a:gd name="connsiteX1" fmla="*/ 244549 w 244629"/>
                <a:gd name="connsiteY1" fmla="*/ 1052624 h 1860698"/>
                <a:gd name="connsiteX2" fmla="*/ 21265 w 244629"/>
                <a:gd name="connsiteY2" fmla="*/ 0 h 1860698"/>
                <a:gd name="connsiteX0" fmla="*/ 0 w 21265"/>
                <a:gd name="connsiteY0" fmla="*/ 1860698 h 1860698"/>
                <a:gd name="connsiteX1" fmla="*/ 21265 w 21265"/>
                <a:gd name="connsiteY1" fmla="*/ 0 h 1860698"/>
                <a:gd name="connsiteX0" fmla="*/ 233378 w 233378"/>
                <a:gd name="connsiteY0" fmla="*/ 934723 h 934723"/>
                <a:gd name="connsiteX1" fmla="*/ 0 w 233378"/>
                <a:gd name="connsiteY1" fmla="*/ 0 h 934723"/>
                <a:gd name="connsiteX0" fmla="*/ 233378 w 275627"/>
                <a:gd name="connsiteY0" fmla="*/ 934723 h 934723"/>
                <a:gd name="connsiteX1" fmla="*/ 0 w 275627"/>
                <a:gd name="connsiteY1" fmla="*/ 0 h 934723"/>
              </a:gdLst>
              <a:ahLst/>
              <a:cxnLst>
                <a:cxn ang="0">
                  <a:pos x="connsiteX0" y="connsiteY0"/>
                </a:cxn>
                <a:cxn ang="0">
                  <a:pos x="connsiteX1" y="connsiteY1"/>
                </a:cxn>
              </a:cxnLst>
              <a:rect l="l" t="t" r="r" b="b"/>
              <a:pathLst>
                <a:path w="275627" h="934723">
                  <a:moveTo>
                    <a:pt x="233378" y="934723"/>
                  </a:moveTo>
                  <a:cubicBezTo>
                    <a:pt x="387079" y="380080"/>
                    <a:pt x="77793" y="311574"/>
                    <a:pt x="0"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2" name="Freeform 1051"/>
            <p:cNvSpPr/>
            <p:nvPr userDrawn="1"/>
          </p:nvSpPr>
          <p:spPr>
            <a:xfrm>
              <a:off x="8189425" y="5545508"/>
              <a:ext cx="950003" cy="369313"/>
            </a:xfrm>
            <a:custGeom>
              <a:avLst/>
              <a:gdLst>
                <a:gd name="connsiteX0" fmla="*/ 0 w 1743740"/>
                <a:gd name="connsiteY0" fmla="*/ 754912 h 754912"/>
                <a:gd name="connsiteX1" fmla="*/ 1127051 w 1743740"/>
                <a:gd name="connsiteY1" fmla="*/ 350875 h 754912"/>
                <a:gd name="connsiteX2" fmla="*/ 1743740 w 1743740"/>
                <a:gd name="connsiteY2" fmla="*/ 0 h 754912"/>
                <a:gd name="connsiteX0" fmla="*/ 0 w 1127051"/>
                <a:gd name="connsiteY0" fmla="*/ 404037 h 404037"/>
                <a:gd name="connsiteX1" fmla="*/ 1127051 w 1127051"/>
                <a:gd name="connsiteY1" fmla="*/ 0 h 404037"/>
                <a:gd name="connsiteX0" fmla="*/ 0 w 976580"/>
                <a:gd name="connsiteY0" fmla="*/ 369313 h 369313"/>
                <a:gd name="connsiteX1" fmla="*/ 976580 w 976580"/>
                <a:gd name="connsiteY1" fmla="*/ 0 h 369313"/>
              </a:gdLst>
              <a:ahLst/>
              <a:cxnLst>
                <a:cxn ang="0">
                  <a:pos x="connsiteX0" y="connsiteY0"/>
                </a:cxn>
                <a:cxn ang="0">
                  <a:pos x="connsiteX1" y="connsiteY1"/>
                </a:cxn>
              </a:cxnLst>
              <a:rect l="l" t="t" r="r" b="b"/>
              <a:pathLst>
                <a:path w="976580" h="369313">
                  <a:moveTo>
                    <a:pt x="0" y="369313"/>
                  </a:moveTo>
                  <a:cubicBezTo>
                    <a:pt x="418214" y="230204"/>
                    <a:pt x="685957" y="125819"/>
                    <a:pt x="976580"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3" name="Freeform 1052"/>
            <p:cNvSpPr/>
            <p:nvPr userDrawn="1"/>
          </p:nvSpPr>
          <p:spPr>
            <a:xfrm>
              <a:off x="1140039" y="4572"/>
              <a:ext cx="1359621" cy="2497198"/>
            </a:xfrm>
            <a:custGeom>
              <a:avLst/>
              <a:gdLst>
                <a:gd name="connsiteX0" fmla="*/ 1637414 w 1637414"/>
                <a:gd name="connsiteY0" fmla="*/ 0 h 2945219"/>
                <a:gd name="connsiteX1" fmla="*/ 946298 w 1637414"/>
                <a:gd name="connsiteY1" fmla="*/ 1052623 h 2945219"/>
                <a:gd name="connsiteX2" fmla="*/ 0 w 1637414"/>
                <a:gd name="connsiteY2" fmla="*/ 2945219 h 2945219"/>
                <a:gd name="connsiteX0" fmla="*/ 1359621 w 1359621"/>
                <a:gd name="connsiteY0" fmla="*/ 0 h 2516955"/>
                <a:gd name="connsiteX1" fmla="*/ 946298 w 1359621"/>
                <a:gd name="connsiteY1" fmla="*/ 624359 h 2516955"/>
                <a:gd name="connsiteX2" fmla="*/ 0 w 1359621"/>
                <a:gd name="connsiteY2" fmla="*/ 2516955 h 2516955"/>
                <a:gd name="connsiteX0" fmla="*/ 1359621 w 1359621"/>
                <a:gd name="connsiteY0" fmla="*/ 0 h 2516955"/>
                <a:gd name="connsiteX1" fmla="*/ 599057 w 1359621"/>
                <a:gd name="connsiteY1" fmla="*/ 1214668 h 2516955"/>
                <a:gd name="connsiteX2" fmla="*/ 0 w 1359621"/>
                <a:gd name="connsiteY2" fmla="*/ 2516955 h 2516955"/>
              </a:gdLst>
              <a:ahLst/>
              <a:cxnLst>
                <a:cxn ang="0">
                  <a:pos x="connsiteX0" y="connsiteY0"/>
                </a:cxn>
                <a:cxn ang="0">
                  <a:pos x="connsiteX1" y="connsiteY1"/>
                </a:cxn>
                <a:cxn ang="0">
                  <a:pos x="connsiteX2" y="connsiteY2"/>
                </a:cxn>
              </a:cxnLst>
              <a:rect l="l" t="t" r="r" b="b"/>
              <a:pathLst>
                <a:path w="1359621" h="2516955">
                  <a:moveTo>
                    <a:pt x="1359621" y="0"/>
                  </a:moveTo>
                  <a:cubicBezTo>
                    <a:pt x="1150514" y="280876"/>
                    <a:pt x="825660" y="795176"/>
                    <a:pt x="599057" y="1214668"/>
                  </a:cubicBezTo>
                  <a:cubicBezTo>
                    <a:pt x="372454" y="1634160"/>
                    <a:pt x="336698" y="1816092"/>
                    <a:pt x="0" y="2516955"/>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4" name="Freeform 1053"/>
            <p:cNvSpPr/>
            <p:nvPr userDrawn="1"/>
          </p:nvSpPr>
          <p:spPr>
            <a:xfrm>
              <a:off x="6860356" y="4572"/>
              <a:ext cx="2041452" cy="423849"/>
            </a:xfrm>
            <a:custGeom>
              <a:avLst/>
              <a:gdLst>
                <a:gd name="connsiteX0" fmla="*/ 0 w 2041452"/>
                <a:gd name="connsiteY0" fmla="*/ 382772 h 382772"/>
                <a:gd name="connsiteX1" fmla="*/ 1456661 w 2041452"/>
                <a:gd name="connsiteY1" fmla="*/ 159488 h 382772"/>
                <a:gd name="connsiteX2" fmla="*/ 2041452 w 2041452"/>
                <a:gd name="connsiteY2" fmla="*/ 0 h 382772"/>
              </a:gdLst>
              <a:ahLst/>
              <a:cxnLst>
                <a:cxn ang="0">
                  <a:pos x="connsiteX0" y="connsiteY0"/>
                </a:cxn>
                <a:cxn ang="0">
                  <a:pos x="connsiteX1" y="connsiteY1"/>
                </a:cxn>
                <a:cxn ang="0">
                  <a:pos x="connsiteX2" y="connsiteY2"/>
                </a:cxn>
              </a:cxnLst>
              <a:rect l="l" t="t" r="r" b="b"/>
              <a:pathLst>
                <a:path w="2041452" h="382772">
                  <a:moveTo>
                    <a:pt x="0" y="382772"/>
                  </a:moveTo>
                  <a:cubicBezTo>
                    <a:pt x="558209" y="303027"/>
                    <a:pt x="1116419" y="223283"/>
                    <a:pt x="1456661" y="159488"/>
                  </a:cubicBezTo>
                  <a:cubicBezTo>
                    <a:pt x="1796903" y="95693"/>
                    <a:pt x="1919177" y="47846"/>
                    <a:pt x="2041452" y="0"/>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5" name="Freeform 1054"/>
            <p:cNvSpPr/>
            <p:nvPr userDrawn="1"/>
          </p:nvSpPr>
          <p:spPr>
            <a:xfrm>
              <a:off x="6361434" y="4572"/>
              <a:ext cx="2097799" cy="6848856"/>
            </a:xfrm>
            <a:custGeom>
              <a:avLst/>
              <a:gdLst>
                <a:gd name="connsiteX0" fmla="*/ 0 w 2663785"/>
                <a:gd name="connsiteY0" fmla="*/ 0 h 7889358"/>
                <a:gd name="connsiteX1" fmla="*/ 1127051 w 2663785"/>
                <a:gd name="connsiteY1" fmla="*/ 1116419 h 7889358"/>
                <a:gd name="connsiteX2" fmla="*/ 2541182 w 2663785"/>
                <a:gd name="connsiteY2" fmla="*/ 4040372 h 7889358"/>
                <a:gd name="connsiteX3" fmla="*/ 2371061 w 2663785"/>
                <a:gd name="connsiteY3" fmla="*/ 6464596 h 7889358"/>
                <a:gd name="connsiteX4" fmla="*/ 606056 w 2663785"/>
                <a:gd name="connsiteY4" fmla="*/ 7889358 h 7889358"/>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630235"/>
                <a:gd name="connsiteY0" fmla="*/ 0 h 7356923"/>
                <a:gd name="connsiteX1" fmla="*/ 1127051 w 2630235"/>
                <a:gd name="connsiteY1" fmla="*/ 1116419 h 7356923"/>
                <a:gd name="connsiteX2" fmla="*/ 2541182 w 2630235"/>
                <a:gd name="connsiteY2" fmla="*/ 4040372 h 7356923"/>
                <a:gd name="connsiteX3" fmla="*/ 2371061 w 2630235"/>
                <a:gd name="connsiteY3" fmla="*/ 6464596 h 7356923"/>
                <a:gd name="connsiteX4" fmla="*/ 1451008 w 2630235"/>
                <a:gd name="connsiteY4" fmla="*/ 7356923 h 7356923"/>
                <a:gd name="connsiteX0" fmla="*/ 0 w 2097799"/>
                <a:gd name="connsiteY0" fmla="*/ 0 h 6836063"/>
                <a:gd name="connsiteX1" fmla="*/ 594615 w 2097799"/>
                <a:gd name="connsiteY1" fmla="*/ 595559 h 6836063"/>
                <a:gd name="connsiteX2" fmla="*/ 2008746 w 2097799"/>
                <a:gd name="connsiteY2" fmla="*/ 3519512 h 6836063"/>
                <a:gd name="connsiteX3" fmla="*/ 1838625 w 2097799"/>
                <a:gd name="connsiteY3" fmla="*/ 5943736 h 6836063"/>
                <a:gd name="connsiteX4" fmla="*/ 918572 w 2097799"/>
                <a:gd name="connsiteY4" fmla="*/ 6836063 h 6836063"/>
                <a:gd name="connsiteX0" fmla="*/ 0 w 2097799"/>
                <a:gd name="connsiteY0" fmla="*/ 0 h 6836063"/>
                <a:gd name="connsiteX1" fmla="*/ 594615 w 2097799"/>
                <a:gd name="connsiteY1" fmla="*/ 595559 h 6836063"/>
                <a:gd name="connsiteX2" fmla="*/ 2008746 w 2097799"/>
                <a:gd name="connsiteY2" fmla="*/ 3519512 h 6836063"/>
                <a:gd name="connsiteX3" fmla="*/ 1838625 w 2097799"/>
                <a:gd name="connsiteY3" fmla="*/ 5943736 h 6836063"/>
                <a:gd name="connsiteX4" fmla="*/ 918572 w 2097799"/>
                <a:gd name="connsiteY4" fmla="*/ 6836063 h 683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799" h="6836063">
                  <a:moveTo>
                    <a:pt x="0" y="0"/>
                  </a:moveTo>
                  <a:cubicBezTo>
                    <a:pt x="39243" y="59467"/>
                    <a:pt x="259824" y="8974"/>
                    <a:pt x="594615" y="595559"/>
                  </a:cubicBezTo>
                  <a:cubicBezTo>
                    <a:pt x="929406" y="1182144"/>
                    <a:pt x="1801411" y="2628149"/>
                    <a:pt x="2008746" y="3519512"/>
                  </a:cubicBezTo>
                  <a:cubicBezTo>
                    <a:pt x="2216081" y="4410875"/>
                    <a:pt x="2020321" y="5390978"/>
                    <a:pt x="1838625" y="5943736"/>
                  </a:cubicBezTo>
                  <a:cubicBezTo>
                    <a:pt x="1656929" y="6496494"/>
                    <a:pt x="991632" y="6768522"/>
                    <a:pt x="918572" y="6836063"/>
                  </a:cubicBezTo>
                </a:path>
              </a:pathLst>
            </a:custGeom>
            <a:noFill/>
            <a:ln>
              <a:solidFill>
                <a:srgbClr val="26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grpSp>
        <p:nvGrpSpPr>
          <p:cNvPr id="4" name="Group 3"/>
          <p:cNvGrpSpPr/>
          <p:nvPr userDrawn="1"/>
        </p:nvGrpSpPr>
        <p:grpSpPr>
          <a:xfrm>
            <a:off x="1" y="1"/>
            <a:ext cx="9140027" cy="6856002"/>
            <a:chOff x="1" y="1"/>
            <a:chExt cx="9140027" cy="6856002"/>
          </a:xfrm>
        </p:grpSpPr>
        <p:sp>
          <p:nvSpPr>
            <p:cNvPr id="126" name="Oval 125"/>
            <p:cNvSpPr/>
            <p:nvPr userDrawn="1"/>
          </p:nvSpPr>
          <p:spPr>
            <a:xfrm>
              <a:off x="2773532" y="2028187"/>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7" name="Oval 126"/>
            <p:cNvSpPr/>
            <p:nvPr userDrawn="1"/>
          </p:nvSpPr>
          <p:spPr>
            <a:xfrm>
              <a:off x="3229165" y="4374274"/>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8" name="Oval 127"/>
            <p:cNvSpPr/>
            <p:nvPr userDrawn="1"/>
          </p:nvSpPr>
          <p:spPr>
            <a:xfrm>
              <a:off x="6798287" y="2255228"/>
              <a:ext cx="455633"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29" name="Oval 128"/>
            <p:cNvSpPr/>
            <p:nvPr userDrawn="1"/>
          </p:nvSpPr>
          <p:spPr>
            <a:xfrm rot="20460682">
              <a:off x="571308" y="4071553"/>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0" name="Oval 129"/>
            <p:cNvSpPr/>
            <p:nvPr userDrawn="1"/>
          </p:nvSpPr>
          <p:spPr>
            <a:xfrm rot="1427494">
              <a:off x="42795" y="1388831"/>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1" name="Oval 130"/>
            <p:cNvSpPr/>
            <p:nvPr userDrawn="1"/>
          </p:nvSpPr>
          <p:spPr>
            <a:xfrm rot="21037385">
              <a:off x="8579967" y="1974134"/>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2" name="Oval 131"/>
            <p:cNvSpPr/>
            <p:nvPr userDrawn="1"/>
          </p:nvSpPr>
          <p:spPr>
            <a:xfrm rot="1774921">
              <a:off x="6874226" y="4676995"/>
              <a:ext cx="379694"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3" name="Oval 132"/>
            <p:cNvSpPr/>
            <p:nvPr userDrawn="1"/>
          </p:nvSpPr>
          <p:spPr>
            <a:xfrm>
              <a:off x="5127634" y="6190600"/>
              <a:ext cx="379694" cy="37840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4" name="Oval 133"/>
            <p:cNvSpPr/>
            <p:nvPr userDrawn="1"/>
          </p:nvSpPr>
          <p:spPr>
            <a:xfrm rot="19814796">
              <a:off x="1596052" y="6289115"/>
              <a:ext cx="236889" cy="363172"/>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5" name="Oval 134"/>
            <p:cNvSpPr/>
            <p:nvPr userDrawn="1"/>
          </p:nvSpPr>
          <p:spPr>
            <a:xfrm rot="1999836">
              <a:off x="8672500" y="5403940"/>
              <a:ext cx="303755" cy="454081"/>
            </a:xfrm>
            <a:prstGeom prst="ellipse">
              <a:avLst/>
            </a:prstGeom>
            <a:solidFill>
              <a:srgbClr val="1E344D"/>
            </a:solid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1F497D">
                    <a:lumMod val="60000"/>
                    <a:lumOff val="40000"/>
                  </a:srgbClr>
                </a:solidFill>
              </a:endParaRPr>
            </a:p>
          </p:txBody>
        </p:sp>
        <p:sp>
          <p:nvSpPr>
            <p:cNvPr id="136" name="Freeform 135"/>
            <p:cNvSpPr/>
            <p:nvPr userDrawn="1"/>
          </p:nvSpPr>
          <p:spPr>
            <a:xfrm>
              <a:off x="3994" y="1505962"/>
              <a:ext cx="9136034" cy="1002959"/>
            </a:xfrm>
            <a:custGeom>
              <a:avLst/>
              <a:gdLst>
                <a:gd name="connsiteX0" fmla="*/ 0 w 9962707"/>
                <a:gd name="connsiteY0" fmla="*/ 499730 h 1502989"/>
                <a:gd name="connsiteX1" fmla="*/ 627321 w 9962707"/>
                <a:gd name="connsiteY1" fmla="*/ 606055 h 1502989"/>
                <a:gd name="connsiteX2" fmla="*/ 3487479 w 9962707"/>
                <a:gd name="connsiteY2" fmla="*/ 1275906 h 1502989"/>
                <a:gd name="connsiteX3" fmla="*/ 7517219 w 9962707"/>
                <a:gd name="connsiteY3" fmla="*/ 1499190 h 1502989"/>
                <a:gd name="connsiteX4" fmla="*/ 9239693 w 9962707"/>
                <a:gd name="connsiteY4" fmla="*/ 1127051 h 1502989"/>
                <a:gd name="connsiteX5" fmla="*/ 9962707 w 9962707"/>
                <a:gd name="connsiteY5" fmla="*/ 0 h 1502989"/>
                <a:gd name="connsiteX0" fmla="*/ 0 w 9671459"/>
                <a:gd name="connsiteY0" fmla="*/ 6588 h 1009847"/>
                <a:gd name="connsiteX1" fmla="*/ 627321 w 9671459"/>
                <a:gd name="connsiteY1" fmla="*/ 112913 h 1009847"/>
                <a:gd name="connsiteX2" fmla="*/ 3487479 w 9671459"/>
                <a:gd name="connsiteY2" fmla="*/ 782764 h 1009847"/>
                <a:gd name="connsiteX3" fmla="*/ 7517219 w 9671459"/>
                <a:gd name="connsiteY3" fmla="*/ 1006048 h 1009847"/>
                <a:gd name="connsiteX4" fmla="*/ 9239693 w 9671459"/>
                <a:gd name="connsiteY4" fmla="*/ 633909 h 1009847"/>
                <a:gd name="connsiteX5" fmla="*/ 9671459 w 9671459"/>
                <a:gd name="connsiteY5" fmla="*/ 202183 h 1009847"/>
                <a:gd name="connsiteX0" fmla="*/ 0 w 9671459"/>
                <a:gd name="connsiteY0" fmla="*/ 6588 h 1009847"/>
                <a:gd name="connsiteX1" fmla="*/ 627321 w 9671459"/>
                <a:gd name="connsiteY1" fmla="*/ 112913 h 1009847"/>
                <a:gd name="connsiteX2" fmla="*/ 3487479 w 9671459"/>
                <a:gd name="connsiteY2" fmla="*/ 782764 h 1009847"/>
                <a:gd name="connsiteX3" fmla="*/ 7517219 w 9671459"/>
                <a:gd name="connsiteY3" fmla="*/ 1006048 h 1009847"/>
                <a:gd name="connsiteX4" fmla="*/ 9239693 w 9671459"/>
                <a:gd name="connsiteY4" fmla="*/ 633909 h 1009847"/>
                <a:gd name="connsiteX5" fmla="*/ 9671459 w 9671459"/>
                <a:gd name="connsiteY5" fmla="*/ 202183 h 1009847"/>
                <a:gd name="connsiteX0" fmla="*/ 0 w 9641330"/>
                <a:gd name="connsiteY0" fmla="*/ 6588 h 1009847"/>
                <a:gd name="connsiteX1" fmla="*/ 627321 w 9641330"/>
                <a:gd name="connsiteY1" fmla="*/ 112913 h 1009847"/>
                <a:gd name="connsiteX2" fmla="*/ 3487479 w 9641330"/>
                <a:gd name="connsiteY2" fmla="*/ 782764 h 1009847"/>
                <a:gd name="connsiteX3" fmla="*/ 7517219 w 9641330"/>
                <a:gd name="connsiteY3" fmla="*/ 1006048 h 1009847"/>
                <a:gd name="connsiteX4" fmla="*/ 9239693 w 9641330"/>
                <a:gd name="connsiteY4" fmla="*/ 633909 h 1009847"/>
                <a:gd name="connsiteX5" fmla="*/ 9641330 w 9641330"/>
                <a:gd name="connsiteY5" fmla="*/ 202183 h 100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330" h="1009847">
                  <a:moveTo>
                    <a:pt x="0" y="6588"/>
                  </a:moveTo>
                  <a:cubicBezTo>
                    <a:pt x="23037" y="-4931"/>
                    <a:pt x="46075" y="-16450"/>
                    <a:pt x="627321" y="112913"/>
                  </a:cubicBezTo>
                  <a:cubicBezTo>
                    <a:pt x="1208567" y="242276"/>
                    <a:pt x="2339163" y="633908"/>
                    <a:pt x="3487479" y="782764"/>
                  </a:cubicBezTo>
                  <a:cubicBezTo>
                    <a:pt x="4635795" y="931620"/>
                    <a:pt x="6558517" y="1030857"/>
                    <a:pt x="7517219" y="1006048"/>
                  </a:cubicBezTo>
                  <a:cubicBezTo>
                    <a:pt x="8475921" y="981239"/>
                    <a:pt x="8885675" y="767886"/>
                    <a:pt x="9239693" y="633909"/>
                  </a:cubicBezTo>
                  <a:cubicBezTo>
                    <a:pt x="9593711" y="499932"/>
                    <a:pt x="9413312" y="507426"/>
                    <a:pt x="9641330" y="202183"/>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7" name="Freeform 136"/>
            <p:cNvSpPr/>
            <p:nvPr userDrawn="1"/>
          </p:nvSpPr>
          <p:spPr>
            <a:xfrm>
              <a:off x="203186" y="2641"/>
              <a:ext cx="1827736" cy="6853362"/>
            </a:xfrm>
            <a:custGeom>
              <a:avLst/>
              <a:gdLst>
                <a:gd name="connsiteX0" fmla="*/ 1281022 w 2046566"/>
                <a:gd name="connsiteY0" fmla="*/ 0 h 7697973"/>
                <a:gd name="connsiteX1" fmla="*/ 26380 w 2046566"/>
                <a:gd name="connsiteY1" fmla="*/ 2254103 h 7697973"/>
                <a:gd name="connsiteX2" fmla="*/ 515478 w 2046566"/>
                <a:gd name="connsiteY2" fmla="*/ 5124893 h 7697973"/>
                <a:gd name="connsiteX3" fmla="*/ 1546836 w 2046566"/>
                <a:gd name="connsiteY3" fmla="*/ 7219507 h 7697973"/>
                <a:gd name="connsiteX4" fmla="*/ 2046566 w 2046566"/>
                <a:gd name="connsiteY4" fmla="*/ 7697973 h 7697973"/>
                <a:gd name="connsiteX0" fmla="*/ 764137 w 2024981"/>
                <a:gd name="connsiteY0" fmla="*/ 0 h 7059798"/>
                <a:gd name="connsiteX1" fmla="*/ 4795 w 2024981"/>
                <a:gd name="connsiteY1" fmla="*/ 1615928 h 7059798"/>
                <a:gd name="connsiteX2" fmla="*/ 493893 w 2024981"/>
                <a:gd name="connsiteY2" fmla="*/ 4486718 h 7059798"/>
                <a:gd name="connsiteX3" fmla="*/ 1525251 w 2024981"/>
                <a:gd name="connsiteY3" fmla="*/ 6581332 h 7059798"/>
                <a:gd name="connsiteX4" fmla="*/ 2024981 w 2024981"/>
                <a:gd name="connsiteY4" fmla="*/ 7059798 h 7059798"/>
                <a:gd name="connsiteX0" fmla="*/ 763679 w 2024523"/>
                <a:gd name="connsiteY0" fmla="*/ 0 h 7059798"/>
                <a:gd name="connsiteX1" fmla="*/ 4337 w 2024523"/>
                <a:gd name="connsiteY1" fmla="*/ 1615928 h 7059798"/>
                <a:gd name="connsiteX2" fmla="*/ 493435 w 2024523"/>
                <a:gd name="connsiteY2" fmla="*/ 4486718 h 7059798"/>
                <a:gd name="connsiteX3" fmla="*/ 1315243 w 2024523"/>
                <a:gd name="connsiteY3" fmla="*/ 6209857 h 7059798"/>
                <a:gd name="connsiteX4" fmla="*/ 2024523 w 2024523"/>
                <a:gd name="connsiteY4" fmla="*/ 7059798 h 7059798"/>
                <a:gd name="connsiteX0" fmla="*/ 763679 w 1834023"/>
                <a:gd name="connsiteY0" fmla="*/ 0 h 6869298"/>
                <a:gd name="connsiteX1" fmla="*/ 4337 w 1834023"/>
                <a:gd name="connsiteY1" fmla="*/ 1615928 h 6869298"/>
                <a:gd name="connsiteX2" fmla="*/ 493435 w 1834023"/>
                <a:gd name="connsiteY2" fmla="*/ 4486718 h 6869298"/>
                <a:gd name="connsiteX3" fmla="*/ 1315243 w 1834023"/>
                <a:gd name="connsiteY3" fmla="*/ 6209857 h 6869298"/>
                <a:gd name="connsiteX4" fmla="*/ 1834023 w 1834023"/>
                <a:gd name="connsiteY4" fmla="*/ 6869298 h 6869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023" h="6869298">
                  <a:moveTo>
                    <a:pt x="763679" y="0"/>
                  </a:moveTo>
                  <a:cubicBezTo>
                    <a:pt x="200153" y="699977"/>
                    <a:pt x="49378" y="868142"/>
                    <a:pt x="4337" y="1615928"/>
                  </a:cubicBezTo>
                  <a:cubicBezTo>
                    <a:pt x="-40704" y="2363714"/>
                    <a:pt x="274951" y="3721063"/>
                    <a:pt x="493435" y="4486718"/>
                  </a:cubicBezTo>
                  <a:cubicBezTo>
                    <a:pt x="711919" y="5252373"/>
                    <a:pt x="1091812" y="5812760"/>
                    <a:pt x="1315243" y="6209857"/>
                  </a:cubicBezTo>
                  <a:cubicBezTo>
                    <a:pt x="1538674" y="6606954"/>
                    <a:pt x="1711748" y="6844488"/>
                    <a:pt x="1834023" y="6869298"/>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8" name="Freeform 137"/>
            <p:cNvSpPr/>
            <p:nvPr userDrawn="1"/>
          </p:nvSpPr>
          <p:spPr>
            <a:xfrm>
              <a:off x="29079" y="4619"/>
              <a:ext cx="5149770" cy="6851384"/>
            </a:xfrm>
            <a:custGeom>
              <a:avLst/>
              <a:gdLst>
                <a:gd name="connsiteX0" fmla="*/ 1074530 w 5635898"/>
                <a:gd name="connsiteY0" fmla="*/ 7623544 h 7623544"/>
                <a:gd name="connsiteX1" fmla="*/ 383414 w 5635898"/>
                <a:gd name="connsiteY1" fmla="*/ 6953693 h 7623544"/>
                <a:gd name="connsiteX2" fmla="*/ 11274 w 5635898"/>
                <a:gd name="connsiteY2" fmla="*/ 6028661 h 7623544"/>
                <a:gd name="connsiteX3" fmla="*/ 798084 w 5635898"/>
                <a:gd name="connsiteY3" fmla="*/ 4763386 h 7623544"/>
                <a:gd name="connsiteX4" fmla="*/ 3084084 w 5635898"/>
                <a:gd name="connsiteY4" fmla="*/ 2679405 h 7623544"/>
                <a:gd name="connsiteX5" fmla="*/ 5635898 w 5635898"/>
                <a:gd name="connsiteY5" fmla="*/ 0 h 7623544"/>
                <a:gd name="connsiteX0" fmla="*/ 1074530 w 5249015"/>
                <a:gd name="connsiteY0" fmla="*/ 7185394 h 7185394"/>
                <a:gd name="connsiteX1" fmla="*/ 383414 w 5249015"/>
                <a:gd name="connsiteY1" fmla="*/ 6515543 h 7185394"/>
                <a:gd name="connsiteX2" fmla="*/ 11274 w 5249015"/>
                <a:gd name="connsiteY2" fmla="*/ 5590511 h 7185394"/>
                <a:gd name="connsiteX3" fmla="*/ 798084 w 5249015"/>
                <a:gd name="connsiteY3" fmla="*/ 4325236 h 7185394"/>
                <a:gd name="connsiteX4" fmla="*/ 3084084 w 5249015"/>
                <a:gd name="connsiteY4" fmla="*/ 2241255 h 7185394"/>
                <a:gd name="connsiteX5" fmla="*/ 5249015 w 5249015"/>
                <a:gd name="connsiteY5" fmla="*/ 0 h 7185394"/>
                <a:gd name="connsiteX0" fmla="*/ 705254 w 5247278"/>
                <a:gd name="connsiteY0" fmla="*/ 6852019 h 6852019"/>
                <a:gd name="connsiteX1" fmla="*/ 381677 w 5247278"/>
                <a:gd name="connsiteY1" fmla="*/ 6515543 h 6852019"/>
                <a:gd name="connsiteX2" fmla="*/ 9537 w 5247278"/>
                <a:gd name="connsiteY2" fmla="*/ 5590511 h 6852019"/>
                <a:gd name="connsiteX3" fmla="*/ 796347 w 5247278"/>
                <a:gd name="connsiteY3" fmla="*/ 4325236 h 6852019"/>
                <a:gd name="connsiteX4" fmla="*/ 3082347 w 5247278"/>
                <a:gd name="connsiteY4" fmla="*/ 2241255 h 6852019"/>
                <a:gd name="connsiteX5" fmla="*/ 5247278 w 5247278"/>
                <a:gd name="connsiteY5" fmla="*/ 0 h 68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278" h="6852019">
                  <a:moveTo>
                    <a:pt x="705254" y="6852019"/>
                  </a:moveTo>
                  <a:cubicBezTo>
                    <a:pt x="448300" y="6650000"/>
                    <a:pt x="497630" y="6725794"/>
                    <a:pt x="381677" y="6515543"/>
                  </a:cubicBezTo>
                  <a:cubicBezTo>
                    <a:pt x="265724" y="6305292"/>
                    <a:pt x="-59575" y="5955562"/>
                    <a:pt x="9537" y="5590511"/>
                  </a:cubicBezTo>
                  <a:cubicBezTo>
                    <a:pt x="78649" y="5225460"/>
                    <a:pt x="284212" y="4883445"/>
                    <a:pt x="796347" y="4325236"/>
                  </a:cubicBezTo>
                  <a:cubicBezTo>
                    <a:pt x="1308482" y="3767027"/>
                    <a:pt x="2340525" y="2962127"/>
                    <a:pt x="3082347" y="2241255"/>
                  </a:cubicBezTo>
                  <a:cubicBezTo>
                    <a:pt x="3824169" y="1520383"/>
                    <a:pt x="4374522" y="942753"/>
                    <a:pt x="5247278"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39" name="Freeform 138"/>
            <p:cNvSpPr/>
            <p:nvPr userDrawn="1"/>
          </p:nvSpPr>
          <p:spPr>
            <a:xfrm>
              <a:off x="2054763" y="11000"/>
              <a:ext cx="1598688" cy="6836302"/>
            </a:xfrm>
            <a:custGeom>
              <a:avLst/>
              <a:gdLst>
                <a:gd name="connsiteX0" fmla="*/ 0 w 1775637"/>
                <a:gd name="connsiteY0" fmla="*/ 0 h 7740502"/>
                <a:gd name="connsiteX1" fmla="*/ 372140 w 1775637"/>
                <a:gd name="connsiteY1" fmla="*/ 1541721 h 7740502"/>
                <a:gd name="connsiteX2" fmla="*/ 1116419 w 1775637"/>
                <a:gd name="connsiteY2" fmla="*/ 2923953 h 7740502"/>
                <a:gd name="connsiteX3" fmla="*/ 1531089 w 1775637"/>
                <a:gd name="connsiteY3" fmla="*/ 5316279 h 7740502"/>
                <a:gd name="connsiteX4" fmla="*/ 1775637 w 1775637"/>
                <a:gd name="connsiteY4" fmla="*/ 7740502 h 7740502"/>
                <a:gd name="connsiteX0" fmla="*/ 0 w 1623237"/>
                <a:gd name="connsiteY0" fmla="*/ 0 h 7083277"/>
                <a:gd name="connsiteX1" fmla="*/ 219740 w 1623237"/>
                <a:gd name="connsiteY1" fmla="*/ 884496 h 7083277"/>
                <a:gd name="connsiteX2" fmla="*/ 964019 w 1623237"/>
                <a:gd name="connsiteY2" fmla="*/ 2266728 h 7083277"/>
                <a:gd name="connsiteX3" fmla="*/ 1378689 w 1623237"/>
                <a:gd name="connsiteY3" fmla="*/ 4659054 h 7083277"/>
                <a:gd name="connsiteX4" fmla="*/ 1623237 w 1623237"/>
                <a:gd name="connsiteY4" fmla="*/ 7083277 h 7083277"/>
                <a:gd name="connsiteX0" fmla="*/ 0 w 1604187"/>
                <a:gd name="connsiteY0" fmla="*/ 0 h 6883252"/>
                <a:gd name="connsiteX1" fmla="*/ 219740 w 1604187"/>
                <a:gd name="connsiteY1" fmla="*/ 884496 h 6883252"/>
                <a:gd name="connsiteX2" fmla="*/ 964019 w 1604187"/>
                <a:gd name="connsiteY2" fmla="*/ 2266728 h 6883252"/>
                <a:gd name="connsiteX3" fmla="*/ 1378689 w 1604187"/>
                <a:gd name="connsiteY3" fmla="*/ 4659054 h 6883252"/>
                <a:gd name="connsiteX4" fmla="*/ 1604187 w 1604187"/>
                <a:gd name="connsiteY4" fmla="*/ 6883252 h 688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187" h="6883252">
                  <a:moveTo>
                    <a:pt x="0" y="0"/>
                  </a:moveTo>
                  <a:cubicBezTo>
                    <a:pt x="93035" y="527198"/>
                    <a:pt x="59070" y="506708"/>
                    <a:pt x="219740" y="884496"/>
                  </a:cubicBezTo>
                  <a:cubicBezTo>
                    <a:pt x="380410" y="1262284"/>
                    <a:pt x="770861" y="1637635"/>
                    <a:pt x="964019" y="2266728"/>
                  </a:cubicBezTo>
                  <a:cubicBezTo>
                    <a:pt x="1157177" y="2895821"/>
                    <a:pt x="1271994" y="3889633"/>
                    <a:pt x="1378689" y="4659054"/>
                  </a:cubicBezTo>
                  <a:cubicBezTo>
                    <a:pt x="1485384" y="5428475"/>
                    <a:pt x="1536848" y="6072519"/>
                    <a:pt x="1604187" y="6883252"/>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0" name="Freeform 139"/>
            <p:cNvSpPr/>
            <p:nvPr userDrawn="1"/>
          </p:nvSpPr>
          <p:spPr>
            <a:xfrm>
              <a:off x="1530648" y="12761"/>
              <a:ext cx="6412459" cy="6839249"/>
            </a:xfrm>
            <a:custGeom>
              <a:avLst/>
              <a:gdLst>
                <a:gd name="connsiteX0" fmla="*/ 103896 w 6504696"/>
                <a:gd name="connsiteY0" fmla="*/ 7793665 h 7812729"/>
                <a:gd name="connsiteX1" fmla="*/ 103896 w 6504696"/>
                <a:gd name="connsiteY1" fmla="*/ 7740502 h 7812729"/>
                <a:gd name="connsiteX2" fmla="*/ 146427 w 6504696"/>
                <a:gd name="connsiteY2" fmla="*/ 7208874 h 7812729"/>
                <a:gd name="connsiteX3" fmla="*/ 1943329 w 6504696"/>
                <a:gd name="connsiteY3" fmla="*/ 5316279 h 7812729"/>
                <a:gd name="connsiteX4" fmla="*/ 5505236 w 6504696"/>
                <a:gd name="connsiteY4" fmla="*/ 3253563 h 7812729"/>
                <a:gd name="connsiteX5" fmla="*/ 6504696 w 6504696"/>
                <a:gd name="connsiteY5" fmla="*/ 0 h 7812729"/>
                <a:gd name="connsiteX0" fmla="*/ 115049 w 6515849"/>
                <a:gd name="connsiteY0" fmla="*/ 7793665 h 7797291"/>
                <a:gd name="connsiteX1" fmla="*/ 86474 w 6515849"/>
                <a:gd name="connsiteY1" fmla="*/ 7635727 h 7797291"/>
                <a:gd name="connsiteX2" fmla="*/ 157580 w 6515849"/>
                <a:gd name="connsiteY2" fmla="*/ 7208874 h 7797291"/>
                <a:gd name="connsiteX3" fmla="*/ 1954482 w 6515849"/>
                <a:gd name="connsiteY3" fmla="*/ 5316279 h 7797291"/>
                <a:gd name="connsiteX4" fmla="*/ 5516389 w 6515849"/>
                <a:gd name="connsiteY4" fmla="*/ 3253563 h 7797291"/>
                <a:gd name="connsiteX5" fmla="*/ 6515849 w 6515849"/>
                <a:gd name="connsiteY5" fmla="*/ 0 h 7797291"/>
                <a:gd name="connsiteX0" fmla="*/ 414718 w 6529768"/>
                <a:gd name="connsiteY0" fmla="*/ 7765090 h 7769763"/>
                <a:gd name="connsiteX1" fmla="*/ 100393 w 6529768"/>
                <a:gd name="connsiteY1" fmla="*/ 7635727 h 7769763"/>
                <a:gd name="connsiteX2" fmla="*/ 171499 w 6529768"/>
                <a:gd name="connsiteY2" fmla="*/ 7208874 h 7769763"/>
                <a:gd name="connsiteX3" fmla="*/ 1968401 w 6529768"/>
                <a:gd name="connsiteY3" fmla="*/ 5316279 h 7769763"/>
                <a:gd name="connsiteX4" fmla="*/ 5530308 w 6529768"/>
                <a:gd name="connsiteY4" fmla="*/ 3253563 h 7769763"/>
                <a:gd name="connsiteX5" fmla="*/ 6529768 w 6529768"/>
                <a:gd name="connsiteY5" fmla="*/ 0 h 7769763"/>
                <a:gd name="connsiteX0" fmla="*/ 100393 w 6529768"/>
                <a:gd name="connsiteY0" fmla="*/ 7635727 h 7635727"/>
                <a:gd name="connsiteX1" fmla="*/ 171499 w 6529768"/>
                <a:gd name="connsiteY1" fmla="*/ 7208874 h 7635727"/>
                <a:gd name="connsiteX2" fmla="*/ 1968401 w 6529768"/>
                <a:gd name="connsiteY2" fmla="*/ 5316279 h 7635727"/>
                <a:gd name="connsiteX3" fmla="*/ 5530308 w 6529768"/>
                <a:gd name="connsiteY3" fmla="*/ 3253563 h 7635727"/>
                <a:gd name="connsiteX4" fmla="*/ 6529768 w 6529768"/>
                <a:gd name="connsiteY4" fmla="*/ 0 h 7635727"/>
                <a:gd name="connsiteX0" fmla="*/ 100393 w 6434518"/>
                <a:gd name="connsiteY0" fmla="*/ 6902302 h 6902302"/>
                <a:gd name="connsiteX1" fmla="*/ 171499 w 6434518"/>
                <a:gd name="connsiteY1" fmla="*/ 6475449 h 6902302"/>
                <a:gd name="connsiteX2" fmla="*/ 1968401 w 6434518"/>
                <a:gd name="connsiteY2" fmla="*/ 4582854 h 6902302"/>
                <a:gd name="connsiteX3" fmla="*/ 5530308 w 6434518"/>
                <a:gd name="connsiteY3" fmla="*/ 2520138 h 6902302"/>
                <a:gd name="connsiteX4" fmla="*/ 6434518 w 6434518"/>
                <a:gd name="connsiteY4" fmla="*/ 0 h 690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4518" h="6902302">
                  <a:moveTo>
                    <a:pt x="100393" y="6902302"/>
                  </a:moveTo>
                  <a:cubicBezTo>
                    <a:pt x="59857" y="6809599"/>
                    <a:pt x="-139836" y="6862024"/>
                    <a:pt x="171499" y="6475449"/>
                  </a:cubicBezTo>
                  <a:cubicBezTo>
                    <a:pt x="482834" y="6088874"/>
                    <a:pt x="1075266" y="5242072"/>
                    <a:pt x="1968401" y="4582854"/>
                  </a:cubicBezTo>
                  <a:cubicBezTo>
                    <a:pt x="2861536" y="3923636"/>
                    <a:pt x="4785955" y="3283947"/>
                    <a:pt x="5530308" y="2520138"/>
                  </a:cubicBezTo>
                  <a:cubicBezTo>
                    <a:pt x="6274661" y="1756329"/>
                    <a:pt x="6314902" y="1183758"/>
                    <a:pt x="6434518"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1" name="Freeform 140"/>
            <p:cNvSpPr/>
            <p:nvPr userDrawn="1"/>
          </p:nvSpPr>
          <p:spPr>
            <a:xfrm>
              <a:off x="3004880" y="9900"/>
              <a:ext cx="649453" cy="2241808"/>
            </a:xfrm>
            <a:custGeom>
              <a:avLst/>
              <a:gdLst>
                <a:gd name="connsiteX0" fmla="*/ 861237 w 861237"/>
                <a:gd name="connsiteY0" fmla="*/ 0 h 2923954"/>
                <a:gd name="connsiteX1" fmla="*/ 372140 w 861237"/>
                <a:gd name="connsiteY1" fmla="*/ 1541721 h 2923954"/>
                <a:gd name="connsiteX2" fmla="*/ 0 w 861237"/>
                <a:gd name="connsiteY2" fmla="*/ 2923954 h 2923954"/>
                <a:gd name="connsiteX0" fmla="*/ 651687 w 651687"/>
                <a:gd name="connsiteY0" fmla="*/ 0 h 2257204"/>
                <a:gd name="connsiteX1" fmla="*/ 372140 w 651687"/>
                <a:gd name="connsiteY1" fmla="*/ 874971 h 2257204"/>
                <a:gd name="connsiteX2" fmla="*/ 0 w 651687"/>
                <a:gd name="connsiteY2" fmla="*/ 2257204 h 2257204"/>
              </a:gdLst>
              <a:ahLst/>
              <a:cxnLst>
                <a:cxn ang="0">
                  <a:pos x="connsiteX0" y="connsiteY0"/>
                </a:cxn>
                <a:cxn ang="0">
                  <a:pos x="connsiteX1" y="connsiteY1"/>
                </a:cxn>
                <a:cxn ang="0">
                  <a:pos x="connsiteX2" y="connsiteY2"/>
                </a:cxn>
              </a:cxnLst>
              <a:rect l="l" t="t" r="r" b="b"/>
              <a:pathLst>
                <a:path w="651687" h="2257204">
                  <a:moveTo>
                    <a:pt x="651687" y="0"/>
                  </a:moveTo>
                  <a:cubicBezTo>
                    <a:pt x="478908" y="527197"/>
                    <a:pt x="480754" y="498770"/>
                    <a:pt x="372140" y="874971"/>
                  </a:cubicBezTo>
                  <a:cubicBezTo>
                    <a:pt x="263526" y="1251172"/>
                    <a:pt x="114300" y="1809750"/>
                    <a:pt x="0" y="2257204"/>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2" name="Freeform 141"/>
            <p:cNvSpPr/>
            <p:nvPr userDrawn="1"/>
          </p:nvSpPr>
          <p:spPr>
            <a:xfrm>
              <a:off x="1" y="4172753"/>
              <a:ext cx="9140006" cy="676595"/>
            </a:xfrm>
            <a:custGeom>
              <a:avLst/>
              <a:gdLst>
                <a:gd name="connsiteX0" fmla="*/ 0 w 10037135"/>
                <a:gd name="connsiteY0" fmla="*/ 276447 h 975668"/>
                <a:gd name="connsiteX1" fmla="*/ 1382232 w 10037135"/>
                <a:gd name="connsiteY1" fmla="*/ 350875 h 975668"/>
                <a:gd name="connsiteX2" fmla="*/ 4019107 w 10037135"/>
                <a:gd name="connsiteY2" fmla="*/ 616689 h 975668"/>
                <a:gd name="connsiteX3" fmla="*/ 6836735 w 10037135"/>
                <a:gd name="connsiteY3" fmla="*/ 861238 h 975668"/>
                <a:gd name="connsiteX4" fmla="*/ 7602279 w 10037135"/>
                <a:gd name="connsiteY4" fmla="*/ 914400 h 975668"/>
                <a:gd name="connsiteX5" fmla="*/ 10037135 w 10037135"/>
                <a:gd name="connsiteY5" fmla="*/ 0 h 975668"/>
                <a:gd name="connsiteX0" fmla="*/ 0 w 10037135"/>
                <a:gd name="connsiteY0" fmla="*/ 276447 h 878348"/>
                <a:gd name="connsiteX1" fmla="*/ 1382232 w 10037135"/>
                <a:gd name="connsiteY1" fmla="*/ 350875 h 878348"/>
                <a:gd name="connsiteX2" fmla="*/ 4019107 w 10037135"/>
                <a:gd name="connsiteY2" fmla="*/ 616689 h 878348"/>
                <a:gd name="connsiteX3" fmla="*/ 6836735 w 10037135"/>
                <a:gd name="connsiteY3" fmla="*/ 861238 h 878348"/>
                <a:gd name="connsiteX4" fmla="*/ 8107104 w 10037135"/>
                <a:gd name="connsiteY4" fmla="*/ 762000 h 878348"/>
                <a:gd name="connsiteX5" fmla="*/ 10037135 w 10037135"/>
                <a:gd name="connsiteY5" fmla="*/ 0 h 878348"/>
                <a:gd name="connsiteX0" fmla="*/ 0 w 9570410"/>
                <a:gd name="connsiteY0" fmla="*/ 85947 h 681242"/>
                <a:gd name="connsiteX1" fmla="*/ 1382232 w 9570410"/>
                <a:gd name="connsiteY1" fmla="*/ 160375 h 681242"/>
                <a:gd name="connsiteX2" fmla="*/ 4019107 w 9570410"/>
                <a:gd name="connsiteY2" fmla="*/ 426189 h 681242"/>
                <a:gd name="connsiteX3" fmla="*/ 6836735 w 9570410"/>
                <a:gd name="connsiteY3" fmla="*/ 670738 h 681242"/>
                <a:gd name="connsiteX4" fmla="*/ 8107104 w 9570410"/>
                <a:gd name="connsiteY4" fmla="*/ 571500 h 681242"/>
                <a:gd name="connsiteX5" fmla="*/ 9570410 w 9570410"/>
                <a:gd name="connsiteY5" fmla="*/ 0 h 681242"/>
                <a:gd name="connsiteX0" fmla="*/ 0 w 9151310"/>
                <a:gd name="connsiteY0" fmla="*/ 95472 h 681242"/>
                <a:gd name="connsiteX1" fmla="*/ 963132 w 9151310"/>
                <a:gd name="connsiteY1" fmla="*/ 160375 h 681242"/>
                <a:gd name="connsiteX2" fmla="*/ 3600007 w 9151310"/>
                <a:gd name="connsiteY2" fmla="*/ 426189 h 681242"/>
                <a:gd name="connsiteX3" fmla="*/ 6417635 w 9151310"/>
                <a:gd name="connsiteY3" fmla="*/ 670738 h 681242"/>
                <a:gd name="connsiteX4" fmla="*/ 7688004 w 9151310"/>
                <a:gd name="connsiteY4" fmla="*/ 571500 h 681242"/>
                <a:gd name="connsiteX5" fmla="*/ 9151310 w 9151310"/>
                <a:gd name="connsiteY5" fmla="*/ 0 h 68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310" h="681242">
                  <a:moveTo>
                    <a:pt x="0" y="95472"/>
                  </a:moveTo>
                  <a:cubicBezTo>
                    <a:pt x="356190" y="104332"/>
                    <a:pt x="363131" y="105256"/>
                    <a:pt x="963132" y="160375"/>
                  </a:cubicBezTo>
                  <a:lnTo>
                    <a:pt x="3600007" y="426189"/>
                  </a:lnTo>
                  <a:cubicBezTo>
                    <a:pt x="4539216" y="507705"/>
                    <a:pt x="5736302" y="646520"/>
                    <a:pt x="6417635" y="670738"/>
                  </a:cubicBezTo>
                  <a:cubicBezTo>
                    <a:pt x="7098968" y="694956"/>
                    <a:pt x="7232392" y="683290"/>
                    <a:pt x="7688004" y="571500"/>
                  </a:cubicBezTo>
                  <a:cubicBezTo>
                    <a:pt x="8143617" y="459710"/>
                    <a:pt x="8200582" y="385430"/>
                    <a:pt x="915131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3" name="Freeform 142"/>
            <p:cNvSpPr/>
            <p:nvPr userDrawn="1"/>
          </p:nvSpPr>
          <p:spPr>
            <a:xfrm>
              <a:off x="5784138" y="3993"/>
              <a:ext cx="1318533" cy="4951084"/>
            </a:xfrm>
            <a:custGeom>
              <a:avLst/>
              <a:gdLst>
                <a:gd name="connsiteX0" fmla="*/ 0 w 1609874"/>
                <a:gd name="connsiteY0" fmla="*/ 0 h 5411972"/>
                <a:gd name="connsiteX1" fmla="*/ 1499190 w 1609874"/>
                <a:gd name="connsiteY1" fmla="*/ 2955851 h 5411972"/>
                <a:gd name="connsiteX2" fmla="*/ 1541721 w 1609874"/>
                <a:gd name="connsiteY2" fmla="*/ 5411972 h 5411972"/>
                <a:gd name="connsiteX0" fmla="*/ 1 w 1570707"/>
                <a:gd name="connsiteY0" fmla="*/ 0 h 5411972"/>
                <a:gd name="connsiteX1" fmla="*/ 528970 w 1570707"/>
                <a:gd name="connsiteY1" fmla="*/ 927690 h 5411972"/>
                <a:gd name="connsiteX2" fmla="*/ 1499191 w 1570707"/>
                <a:gd name="connsiteY2" fmla="*/ 2955851 h 5411972"/>
                <a:gd name="connsiteX3" fmla="*/ 1541722 w 1570707"/>
                <a:gd name="connsiteY3" fmla="*/ 5411972 h 5411972"/>
                <a:gd name="connsiteX0" fmla="*/ 13 w 1323069"/>
                <a:gd name="connsiteY0" fmla="*/ 0 h 4964297"/>
                <a:gd name="connsiteX1" fmla="*/ 281332 w 1323069"/>
                <a:gd name="connsiteY1" fmla="*/ 480015 h 4964297"/>
                <a:gd name="connsiteX2" fmla="*/ 1251553 w 1323069"/>
                <a:gd name="connsiteY2" fmla="*/ 2508176 h 4964297"/>
                <a:gd name="connsiteX3" fmla="*/ 1294084 w 1323069"/>
                <a:gd name="connsiteY3" fmla="*/ 4964297 h 4964297"/>
              </a:gdLst>
              <a:ahLst/>
              <a:cxnLst>
                <a:cxn ang="0">
                  <a:pos x="connsiteX0" y="connsiteY0"/>
                </a:cxn>
                <a:cxn ang="0">
                  <a:pos x="connsiteX1" y="connsiteY1"/>
                </a:cxn>
                <a:cxn ang="0">
                  <a:pos x="connsiteX2" y="connsiteY2"/>
                </a:cxn>
                <a:cxn ang="0">
                  <a:pos x="connsiteX3" y="connsiteY3"/>
                </a:cxn>
              </a:cxnLst>
              <a:rect l="l" t="t" r="r" b="b"/>
              <a:pathLst>
                <a:path w="1323069" h="4964297">
                  <a:moveTo>
                    <a:pt x="13" y="0"/>
                  </a:moveTo>
                  <a:cubicBezTo>
                    <a:pt x="-725" y="6977"/>
                    <a:pt x="31467" y="-12627"/>
                    <a:pt x="281332" y="480015"/>
                  </a:cubicBezTo>
                  <a:cubicBezTo>
                    <a:pt x="531197" y="972657"/>
                    <a:pt x="1082761" y="1760796"/>
                    <a:pt x="1251553" y="2508176"/>
                  </a:cubicBezTo>
                  <a:cubicBezTo>
                    <a:pt x="1420345" y="3255556"/>
                    <a:pt x="1228517" y="4503553"/>
                    <a:pt x="1294084" y="4964297"/>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4" name="Freeform 143"/>
            <p:cNvSpPr/>
            <p:nvPr userDrawn="1"/>
          </p:nvSpPr>
          <p:spPr>
            <a:xfrm>
              <a:off x="7073786" y="4841116"/>
              <a:ext cx="2043906" cy="2010894"/>
            </a:xfrm>
            <a:custGeom>
              <a:avLst/>
              <a:gdLst>
                <a:gd name="connsiteX0" fmla="*/ 595423 w 2180867"/>
                <a:gd name="connsiteY0" fmla="*/ 2243469 h 2243469"/>
                <a:gd name="connsiteX1" fmla="*/ 1818167 w 2180867"/>
                <a:gd name="connsiteY1" fmla="*/ 1935125 h 2243469"/>
                <a:gd name="connsiteX2" fmla="*/ 2179674 w 2180867"/>
                <a:gd name="connsiteY2" fmla="*/ 1201479 h 2243469"/>
                <a:gd name="connsiteX3" fmla="*/ 1733106 w 2180867"/>
                <a:gd name="connsiteY3" fmla="*/ 776176 h 2243469"/>
                <a:gd name="connsiteX4" fmla="*/ 0 w 2180867"/>
                <a:gd name="connsiteY4" fmla="*/ 0 h 2243469"/>
                <a:gd name="connsiteX0" fmla="*/ 595423 w 2051261"/>
                <a:gd name="connsiteY0" fmla="*/ 2243469 h 2243469"/>
                <a:gd name="connsiteX1" fmla="*/ 1818167 w 2051261"/>
                <a:gd name="connsiteY1" fmla="*/ 1935125 h 2243469"/>
                <a:gd name="connsiteX2" fmla="*/ 2046324 w 2051261"/>
                <a:gd name="connsiteY2" fmla="*/ 1211004 h 2243469"/>
                <a:gd name="connsiteX3" fmla="*/ 1733106 w 2051261"/>
                <a:gd name="connsiteY3" fmla="*/ 776176 h 2243469"/>
                <a:gd name="connsiteX4" fmla="*/ 0 w 2051261"/>
                <a:gd name="connsiteY4" fmla="*/ 0 h 2243469"/>
                <a:gd name="connsiteX0" fmla="*/ 1818167 w 2051261"/>
                <a:gd name="connsiteY0" fmla="*/ 1935125 h 1935125"/>
                <a:gd name="connsiteX1" fmla="*/ 2046324 w 2051261"/>
                <a:gd name="connsiteY1" fmla="*/ 1211004 h 1935125"/>
                <a:gd name="connsiteX2" fmla="*/ 1733106 w 2051261"/>
                <a:gd name="connsiteY2" fmla="*/ 776176 h 1935125"/>
                <a:gd name="connsiteX3" fmla="*/ 0 w 2051261"/>
                <a:gd name="connsiteY3" fmla="*/ 0 h 1935125"/>
                <a:gd name="connsiteX0" fmla="*/ 1541942 w 2058951"/>
                <a:gd name="connsiteY0" fmla="*/ 1973225 h 1973225"/>
                <a:gd name="connsiteX1" fmla="*/ 2046324 w 2058951"/>
                <a:gd name="connsiteY1" fmla="*/ 1211004 h 1973225"/>
                <a:gd name="connsiteX2" fmla="*/ 1733106 w 2058951"/>
                <a:gd name="connsiteY2" fmla="*/ 776176 h 1973225"/>
                <a:gd name="connsiteX3" fmla="*/ 0 w 2058951"/>
                <a:gd name="connsiteY3" fmla="*/ 0 h 1973225"/>
                <a:gd name="connsiteX0" fmla="*/ 1541942 w 2058951"/>
                <a:gd name="connsiteY0" fmla="*/ 1973225 h 1973225"/>
                <a:gd name="connsiteX1" fmla="*/ 2046324 w 2058951"/>
                <a:gd name="connsiteY1" fmla="*/ 1211004 h 1973225"/>
                <a:gd name="connsiteX2" fmla="*/ 1733106 w 2058951"/>
                <a:gd name="connsiteY2" fmla="*/ 776176 h 1973225"/>
                <a:gd name="connsiteX3" fmla="*/ 0 w 2058951"/>
                <a:gd name="connsiteY3" fmla="*/ 0 h 1973225"/>
                <a:gd name="connsiteX0" fmla="*/ 1541942 w 2055119"/>
                <a:gd name="connsiteY0" fmla="*/ 1973225 h 1973225"/>
                <a:gd name="connsiteX1" fmla="*/ 2046324 w 2055119"/>
                <a:gd name="connsiteY1" fmla="*/ 1211004 h 1973225"/>
                <a:gd name="connsiteX2" fmla="*/ 1733106 w 2055119"/>
                <a:gd name="connsiteY2" fmla="*/ 776176 h 1973225"/>
                <a:gd name="connsiteX3" fmla="*/ 0 w 2055119"/>
                <a:gd name="connsiteY3" fmla="*/ 0 h 1973225"/>
                <a:gd name="connsiteX0" fmla="*/ 1541942 w 2050937"/>
                <a:gd name="connsiteY0" fmla="*/ 1973225 h 1973225"/>
                <a:gd name="connsiteX1" fmla="*/ 2046324 w 2050937"/>
                <a:gd name="connsiteY1" fmla="*/ 1211004 h 1973225"/>
                <a:gd name="connsiteX2" fmla="*/ 1733106 w 2050937"/>
                <a:gd name="connsiteY2" fmla="*/ 776176 h 1973225"/>
                <a:gd name="connsiteX3" fmla="*/ 0 w 2050937"/>
                <a:gd name="connsiteY3" fmla="*/ 0 h 1973225"/>
              </a:gdLst>
              <a:ahLst/>
              <a:cxnLst>
                <a:cxn ang="0">
                  <a:pos x="connsiteX0" y="connsiteY0"/>
                </a:cxn>
                <a:cxn ang="0">
                  <a:pos x="connsiteX1" y="connsiteY1"/>
                </a:cxn>
                <a:cxn ang="0">
                  <a:pos x="connsiteX2" y="connsiteY2"/>
                </a:cxn>
                <a:cxn ang="0">
                  <a:pos x="connsiteX3" y="connsiteY3"/>
                </a:cxn>
              </a:cxnLst>
              <a:rect l="l" t="t" r="r" b="b"/>
              <a:pathLst>
                <a:path w="2050937" h="1973225">
                  <a:moveTo>
                    <a:pt x="1541942" y="1973225"/>
                  </a:moveTo>
                  <a:cubicBezTo>
                    <a:pt x="1964734" y="1877348"/>
                    <a:pt x="2023988" y="1458137"/>
                    <a:pt x="2046324" y="1211004"/>
                  </a:cubicBezTo>
                  <a:cubicBezTo>
                    <a:pt x="2068660" y="963871"/>
                    <a:pt x="2017010" y="1082785"/>
                    <a:pt x="1733106" y="776176"/>
                  </a:cubicBezTo>
                  <a:cubicBezTo>
                    <a:pt x="1449202" y="469567"/>
                    <a:pt x="684913" y="287965"/>
                    <a:pt x="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5" name="Freeform 144"/>
            <p:cNvSpPr/>
            <p:nvPr userDrawn="1"/>
          </p:nvSpPr>
          <p:spPr>
            <a:xfrm>
              <a:off x="4279945" y="1"/>
              <a:ext cx="4552645" cy="6856002"/>
            </a:xfrm>
            <a:custGeom>
              <a:avLst/>
              <a:gdLst>
                <a:gd name="connsiteX0" fmla="*/ 0 w 5115378"/>
                <a:gd name="connsiteY0" fmla="*/ 7931889 h 7931889"/>
                <a:gd name="connsiteX1" fmla="*/ 1626782 w 5115378"/>
                <a:gd name="connsiteY1" fmla="*/ 7176977 h 7931889"/>
                <a:gd name="connsiteX2" fmla="*/ 3391786 w 5115378"/>
                <a:gd name="connsiteY2" fmla="*/ 5645889 h 7931889"/>
                <a:gd name="connsiteX3" fmla="*/ 5082363 w 5115378"/>
                <a:gd name="connsiteY3" fmla="*/ 2870791 h 7931889"/>
                <a:gd name="connsiteX4" fmla="*/ 4348717 w 5115378"/>
                <a:gd name="connsiteY4" fmla="*/ 0 h 7931889"/>
                <a:gd name="connsiteX0" fmla="*/ 0 w 4505778"/>
                <a:gd name="connsiteY0" fmla="*/ 7646139 h 7646139"/>
                <a:gd name="connsiteX1" fmla="*/ 1017182 w 4505778"/>
                <a:gd name="connsiteY1" fmla="*/ 7176977 h 7646139"/>
                <a:gd name="connsiteX2" fmla="*/ 2782186 w 4505778"/>
                <a:gd name="connsiteY2" fmla="*/ 5645889 h 7646139"/>
                <a:gd name="connsiteX3" fmla="*/ 4472763 w 4505778"/>
                <a:gd name="connsiteY3" fmla="*/ 2870791 h 7646139"/>
                <a:gd name="connsiteX4" fmla="*/ 3739117 w 4505778"/>
                <a:gd name="connsiteY4" fmla="*/ 0 h 7646139"/>
                <a:gd name="connsiteX0" fmla="*/ 0 w 4568306"/>
                <a:gd name="connsiteY0" fmla="*/ 6884139 h 6884139"/>
                <a:gd name="connsiteX1" fmla="*/ 1017182 w 4568306"/>
                <a:gd name="connsiteY1" fmla="*/ 6414977 h 6884139"/>
                <a:gd name="connsiteX2" fmla="*/ 2782186 w 4568306"/>
                <a:gd name="connsiteY2" fmla="*/ 4883889 h 6884139"/>
                <a:gd name="connsiteX3" fmla="*/ 4472763 w 4568306"/>
                <a:gd name="connsiteY3" fmla="*/ 2108791 h 6884139"/>
                <a:gd name="connsiteX4" fmla="*/ 4082017 w 4568306"/>
                <a:gd name="connsiteY4" fmla="*/ 0 h 68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306" h="6884139">
                  <a:moveTo>
                    <a:pt x="0" y="6884139"/>
                  </a:moveTo>
                  <a:cubicBezTo>
                    <a:pt x="530742" y="6697183"/>
                    <a:pt x="553484" y="6748352"/>
                    <a:pt x="1017182" y="6414977"/>
                  </a:cubicBezTo>
                  <a:cubicBezTo>
                    <a:pt x="1480880" y="6081602"/>
                    <a:pt x="2206256" y="5601587"/>
                    <a:pt x="2782186" y="4883889"/>
                  </a:cubicBezTo>
                  <a:cubicBezTo>
                    <a:pt x="3358116" y="4166191"/>
                    <a:pt x="4256125" y="2922773"/>
                    <a:pt x="4472763" y="2108791"/>
                  </a:cubicBezTo>
                  <a:cubicBezTo>
                    <a:pt x="4689402" y="1294810"/>
                    <a:pt x="4528584" y="964905"/>
                    <a:pt x="4082017"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6" name="Freeform 145"/>
            <p:cNvSpPr/>
            <p:nvPr userDrawn="1"/>
          </p:nvSpPr>
          <p:spPr>
            <a:xfrm>
              <a:off x="7105575" y="4933956"/>
              <a:ext cx="610942" cy="1922047"/>
            </a:xfrm>
            <a:custGeom>
              <a:avLst/>
              <a:gdLst>
                <a:gd name="connsiteX0" fmla="*/ 510363 w 611131"/>
                <a:gd name="connsiteY0" fmla="*/ 2222204 h 2273871"/>
                <a:gd name="connsiteX1" fmla="*/ 510363 w 611131"/>
                <a:gd name="connsiteY1" fmla="*/ 2147776 h 2273871"/>
                <a:gd name="connsiteX2" fmla="*/ 584791 w 611131"/>
                <a:gd name="connsiteY2" fmla="*/ 1127051 h 2273871"/>
                <a:gd name="connsiteX3" fmla="*/ 0 w 611131"/>
                <a:gd name="connsiteY3" fmla="*/ 0 h 2273871"/>
                <a:gd name="connsiteX0" fmla="*/ 510363 w 613044"/>
                <a:gd name="connsiteY0" fmla="*/ 2222204 h 2231076"/>
                <a:gd name="connsiteX1" fmla="*/ 519888 w 613044"/>
                <a:gd name="connsiteY1" fmla="*/ 1890601 h 2231076"/>
                <a:gd name="connsiteX2" fmla="*/ 584791 w 613044"/>
                <a:gd name="connsiteY2" fmla="*/ 1127051 h 2231076"/>
                <a:gd name="connsiteX3" fmla="*/ 0 w 613044"/>
                <a:gd name="connsiteY3" fmla="*/ 0 h 2231076"/>
                <a:gd name="connsiteX0" fmla="*/ 519888 w 613044"/>
                <a:gd name="connsiteY0" fmla="*/ 1890601 h 1890601"/>
                <a:gd name="connsiteX1" fmla="*/ 584791 w 613044"/>
                <a:gd name="connsiteY1" fmla="*/ 1127051 h 1890601"/>
                <a:gd name="connsiteX2" fmla="*/ 0 w 613044"/>
                <a:gd name="connsiteY2" fmla="*/ 0 h 1890601"/>
              </a:gdLst>
              <a:ahLst/>
              <a:cxnLst>
                <a:cxn ang="0">
                  <a:pos x="connsiteX0" y="connsiteY0"/>
                </a:cxn>
                <a:cxn ang="0">
                  <a:pos x="connsiteX1" y="connsiteY1"/>
                </a:cxn>
                <a:cxn ang="0">
                  <a:pos x="connsiteX2" y="connsiteY2"/>
                </a:cxn>
              </a:cxnLst>
              <a:rect l="l" t="t" r="r" b="b"/>
              <a:pathLst>
                <a:path w="613044" h="1890601">
                  <a:moveTo>
                    <a:pt x="519888" y="1890601"/>
                  </a:moveTo>
                  <a:cubicBezTo>
                    <a:pt x="532293" y="1708076"/>
                    <a:pt x="671439" y="1442151"/>
                    <a:pt x="584791" y="1127051"/>
                  </a:cubicBezTo>
                  <a:cubicBezTo>
                    <a:pt x="498143" y="811951"/>
                    <a:pt x="249865" y="384544"/>
                    <a:pt x="0" y="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7" name="Freeform 146"/>
            <p:cNvSpPr/>
            <p:nvPr userDrawn="1"/>
          </p:nvSpPr>
          <p:spPr>
            <a:xfrm>
              <a:off x="142286" y="3740"/>
              <a:ext cx="106278" cy="1593245"/>
            </a:xfrm>
            <a:custGeom>
              <a:avLst/>
              <a:gdLst>
                <a:gd name="connsiteX0" fmla="*/ 512850 w 512850"/>
                <a:gd name="connsiteY0" fmla="*/ 0 h 2690037"/>
                <a:gd name="connsiteX1" fmla="*/ 45017 w 512850"/>
                <a:gd name="connsiteY1" fmla="*/ 1127051 h 2690037"/>
                <a:gd name="connsiteX2" fmla="*/ 45017 w 512850"/>
                <a:gd name="connsiteY2" fmla="*/ 2690037 h 2690037"/>
                <a:gd name="connsiteX0" fmla="*/ 355814 w 355815"/>
                <a:gd name="connsiteY0" fmla="*/ 0 h 2000950"/>
                <a:gd name="connsiteX1" fmla="*/ 34889 w 355815"/>
                <a:gd name="connsiteY1" fmla="*/ 437964 h 2000950"/>
                <a:gd name="connsiteX2" fmla="*/ 34889 w 355815"/>
                <a:gd name="connsiteY2" fmla="*/ 2000950 h 2000950"/>
                <a:gd name="connsiteX0" fmla="*/ 339751 w 339751"/>
                <a:gd name="connsiteY0" fmla="*/ 0 h 2000950"/>
                <a:gd name="connsiteX1" fmla="*/ 58892 w 339751"/>
                <a:gd name="connsiteY1" fmla="*/ 972600 h 2000950"/>
                <a:gd name="connsiteX2" fmla="*/ 18826 w 339751"/>
                <a:gd name="connsiteY2" fmla="*/ 2000950 h 2000950"/>
                <a:gd name="connsiteX0" fmla="*/ 331736 w 331736"/>
                <a:gd name="connsiteY0" fmla="*/ 0 h 2000950"/>
                <a:gd name="connsiteX1" fmla="*/ 50877 w 331736"/>
                <a:gd name="connsiteY1" fmla="*/ 972600 h 2000950"/>
                <a:gd name="connsiteX2" fmla="*/ 10811 w 331736"/>
                <a:gd name="connsiteY2" fmla="*/ 2000950 h 2000950"/>
                <a:gd name="connsiteX0" fmla="*/ 342570 w 342570"/>
                <a:gd name="connsiteY0" fmla="*/ 0 h 2000950"/>
                <a:gd name="connsiteX1" fmla="*/ 8291 w 342570"/>
                <a:gd name="connsiteY1" fmla="*/ 972600 h 2000950"/>
                <a:gd name="connsiteX2" fmla="*/ 21645 w 342570"/>
                <a:gd name="connsiteY2" fmla="*/ 2000950 h 2000950"/>
                <a:gd name="connsiteX0" fmla="*/ 358170 w 358170"/>
                <a:gd name="connsiteY0" fmla="*/ 0 h 2000950"/>
                <a:gd name="connsiteX1" fmla="*/ 23891 w 358170"/>
                <a:gd name="connsiteY1" fmla="*/ 972600 h 2000950"/>
                <a:gd name="connsiteX2" fmla="*/ 37245 w 358170"/>
                <a:gd name="connsiteY2" fmla="*/ 2000950 h 2000950"/>
                <a:gd name="connsiteX0" fmla="*/ 149529 w 149530"/>
                <a:gd name="connsiteY0" fmla="*/ 0 h 2000950"/>
                <a:gd name="connsiteX1" fmla="*/ 15579 w 149530"/>
                <a:gd name="connsiteY1" fmla="*/ 972600 h 2000950"/>
                <a:gd name="connsiteX2" fmla="*/ 28933 w 149530"/>
                <a:gd name="connsiteY2" fmla="*/ 2000950 h 2000950"/>
                <a:gd name="connsiteX0" fmla="*/ 149529 w 149529"/>
                <a:gd name="connsiteY0" fmla="*/ 0 h 2000950"/>
                <a:gd name="connsiteX1" fmla="*/ 15579 w 149529"/>
                <a:gd name="connsiteY1" fmla="*/ 972600 h 2000950"/>
                <a:gd name="connsiteX2" fmla="*/ 28933 w 149529"/>
                <a:gd name="connsiteY2" fmla="*/ 2000950 h 2000950"/>
              </a:gdLst>
              <a:ahLst/>
              <a:cxnLst>
                <a:cxn ang="0">
                  <a:pos x="connsiteX0" y="connsiteY0"/>
                </a:cxn>
                <a:cxn ang="0">
                  <a:pos x="connsiteX1" y="connsiteY1"/>
                </a:cxn>
                <a:cxn ang="0">
                  <a:pos x="connsiteX2" y="connsiteY2"/>
                </a:cxn>
              </a:cxnLst>
              <a:rect l="l" t="t" r="r" b="b"/>
              <a:pathLst>
                <a:path w="149529" h="2000950">
                  <a:moveTo>
                    <a:pt x="149529" y="0"/>
                  </a:moveTo>
                  <a:cubicBezTo>
                    <a:pt x="128216" y="434403"/>
                    <a:pt x="35678" y="639108"/>
                    <a:pt x="15579" y="972600"/>
                  </a:cubicBezTo>
                  <a:cubicBezTo>
                    <a:pt x="-4520" y="1306092"/>
                    <a:pt x="-10053" y="1443626"/>
                    <a:pt x="28933" y="200095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8" name="Freeform 147"/>
            <p:cNvSpPr/>
            <p:nvPr userDrawn="1"/>
          </p:nvSpPr>
          <p:spPr>
            <a:xfrm>
              <a:off x="7935161" y="4966737"/>
              <a:ext cx="1204846" cy="1889266"/>
            </a:xfrm>
            <a:custGeom>
              <a:avLst/>
              <a:gdLst>
                <a:gd name="connsiteX0" fmla="*/ 350874 w 2026239"/>
                <a:gd name="connsiteY0" fmla="*/ 0 h 7889358"/>
                <a:gd name="connsiteX1" fmla="*/ 1297172 w 2026239"/>
                <a:gd name="connsiteY1" fmla="*/ 978195 h 7889358"/>
                <a:gd name="connsiteX2" fmla="*/ 1871330 w 2026239"/>
                <a:gd name="connsiteY2" fmla="*/ 1839432 h 7889358"/>
                <a:gd name="connsiteX3" fmla="*/ 1860698 w 2026239"/>
                <a:gd name="connsiteY3" fmla="*/ 4805916 h 7889358"/>
                <a:gd name="connsiteX4" fmla="*/ 0 w 2026239"/>
                <a:gd name="connsiteY4" fmla="*/ 7889358 h 7889358"/>
                <a:gd name="connsiteX0" fmla="*/ 1297172 w 2026239"/>
                <a:gd name="connsiteY0" fmla="*/ 0 h 6911163"/>
                <a:gd name="connsiteX1" fmla="*/ 1871330 w 2026239"/>
                <a:gd name="connsiteY1" fmla="*/ 861237 h 6911163"/>
                <a:gd name="connsiteX2" fmla="*/ 1860698 w 2026239"/>
                <a:gd name="connsiteY2" fmla="*/ 3827721 h 6911163"/>
                <a:gd name="connsiteX3" fmla="*/ 0 w 2026239"/>
                <a:gd name="connsiteY3" fmla="*/ 6911163 h 6911163"/>
                <a:gd name="connsiteX0" fmla="*/ 1871330 w 2026239"/>
                <a:gd name="connsiteY0" fmla="*/ 0 h 6049926"/>
                <a:gd name="connsiteX1" fmla="*/ 1860698 w 2026239"/>
                <a:gd name="connsiteY1" fmla="*/ 2966484 h 6049926"/>
                <a:gd name="connsiteX2" fmla="*/ 0 w 2026239"/>
                <a:gd name="connsiteY2" fmla="*/ 6049926 h 6049926"/>
                <a:gd name="connsiteX0" fmla="*/ 1860698 w 1860698"/>
                <a:gd name="connsiteY0" fmla="*/ 0 h 3083442"/>
                <a:gd name="connsiteX1" fmla="*/ 0 w 1860698"/>
                <a:gd name="connsiteY1" fmla="*/ 3083442 h 3083442"/>
                <a:gd name="connsiteX0" fmla="*/ 1460648 w 1460648"/>
                <a:gd name="connsiteY0" fmla="*/ 0 h 2178567"/>
                <a:gd name="connsiteX1" fmla="*/ 0 w 1460648"/>
                <a:gd name="connsiteY1" fmla="*/ 2178567 h 2178567"/>
                <a:gd name="connsiteX0" fmla="*/ 1212998 w 1212998"/>
                <a:gd name="connsiteY0" fmla="*/ 0 h 1854717"/>
                <a:gd name="connsiteX1" fmla="*/ 0 w 1212998"/>
                <a:gd name="connsiteY1" fmla="*/ 1854717 h 1854717"/>
              </a:gdLst>
              <a:ahLst/>
              <a:cxnLst>
                <a:cxn ang="0">
                  <a:pos x="connsiteX0" y="connsiteY0"/>
                </a:cxn>
                <a:cxn ang="0">
                  <a:pos x="connsiteX1" y="connsiteY1"/>
                </a:cxn>
              </a:cxnLst>
              <a:rect l="l" t="t" r="r" b="b"/>
              <a:pathLst>
                <a:path w="1212998" h="1854717">
                  <a:moveTo>
                    <a:pt x="1212998" y="0"/>
                  </a:moveTo>
                  <a:cubicBezTo>
                    <a:pt x="901110" y="1008321"/>
                    <a:pt x="774405" y="817156"/>
                    <a:pt x="0" y="1854717"/>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49" name="Freeform 148"/>
            <p:cNvSpPr/>
            <p:nvPr userDrawn="1"/>
          </p:nvSpPr>
          <p:spPr>
            <a:xfrm>
              <a:off x="3481705" y="4557094"/>
              <a:ext cx="3400909" cy="2294915"/>
            </a:xfrm>
            <a:custGeom>
              <a:avLst/>
              <a:gdLst>
                <a:gd name="connsiteX0" fmla="*/ 0 w 4231758"/>
                <a:gd name="connsiteY0" fmla="*/ 0 h 2519916"/>
                <a:gd name="connsiteX1" fmla="*/ 1148317 w 4231758"/>
                <a:gd name="connsiteY1" fmla="*/ 1116419 h 2519916"/>
                <a:gd name="connsiteX2" fmla="*/ 1956391 w 4231758"/>
                <a:gd name="connsiteY2" fmla="*/ 1828800 h 2519916"/>
                <a:gd name="connsiteX3" fmla="*/ 4231758 w 4231758"/>
                <a:gd name="connsiteY3" fmla="*/ 2519916 h 2519916"/>
                <a:gd name="connsiteX0" fmla="*/ 0 w 4231758"/>
                <a:gd name="connsiteY0" fmla="*/ 0 h 2519916"/>
                <a:gd name="connsiteX1" fmla="*/ 1091167 w 4231758"/>
                <a:gd name="connsiteY1" fmla="*/ 1144994 h 2519916"/>
                <a:gd name="connsiteX2" fmla="*/ 1956391 w 4231758"/>
                <a:gd name="connsiteY2" fmla="*/ 1828800 h 2519916"/>
                <a:gd name="connsiteX3" fmla="*/ 4231758 w 4231758"/>
                <a:gd name="connsiteY3" fmla="*/ 2519916 h 2519916"/>
                <a:gd name="connsiteX0" fmla="*/ 0 w 4231758"/>
                <a:gd name="connsiteY0" fmla="*/ 0 h 2519916"/>
                <a:gd name="connsiteX1" fmla="*/ 1091167 w 4231758"/>
                <a:gd name="connsiteY1" fmla="*/ 1144994 h 2519916"/>
                <a:gd name="connsiteX2" fmla="*/ 4231758 w 4231758"/>
                <a:gd name="connsiteY2" fmla="*/ 2519916 h 2519916"/>
                <a:gd name="connsiteX0" fmla="*/ 0 w 4231758"/>
                <a:gd name="connsiteY0" fmla="*/ 0 h 2519916"/>
                <a:gd name="connsiteX1" fmla="*/ 1815067 w 4231758"/>
                <a:gd name="connsiteY1" fmla="*/ 1706969 h 2519916"/>
                <a:gd name="connsiteX2" fmla="*/ 4231758 w 4231758"/>
                <a:gd name="connsiteY2" fmla="*/ 2519916 h 2519916"/>
                <a:gd name="connsiteX0" fmla="*/ 0 w 3412608"/>
                <a:gd name="connsiteY0" fmla="*/ 0 h 2272266"/>
                <a:gd name="connsiteX1" fmla="*/ 1815067 w 3412608"/>
                <a:gd name="connsiteY1" fmla="*/ 1706969 h 2272266"/>
                <a:gd name="connsiteX2" fmla="*/ 3412608 w 3412608"/>
                <a:gd name="connsiteY2" fmla="*/ 2272266 h 2272266"/>
                <a:gd name="connsiteX0" fmla="*/ 0 w 3412608"/>
                <a:gd name="connsiteY0" fmla="*/ 0 h 2272266"/>
                <a:gd name="connsiteX1" fmla="*/ 1815067 w 3412608"/>
                <a:gd name="connsiteY1" fmla="*/ 1706969 h 2272266"/>
                <a:gd name="connsiteX2" fmla="*/ 3412608 w 3412608"/>
                <a:gd name="connsiteY2" fmla="*/ 2272266 h 2272266"/>
              </a:gdLst>
              <a:ahLst/>
              <a:cxnLst>
                <a:cxn ang="0">
                  <a:pos x="connsiteX0" y="connsiteY0"/>
                </a:cxn>
                <a:cxn ang="0">
                  <a:pos x="connsiteX1" y="connsiteY1"/>
                </a:cxn>
                <a:cxn ang="0">
                  <a:pos x="connsiteX2" y="connsiteY2"/>
                </a:cxn>
              </a:cxnLst>
              <a:rect l="l" t="t" r="r" b="b"/>
              <a:pathLst>
                <a:path w="3412608" h="2272266">
                  <a:moveTo>
                    <a:pt x="0" y="0"/>
                  </a:moveTo>
                  <a:cubicBezTo>
                    <a:pt x="411126" y="405809"/>
                    <a:pt x="1246299" y="1328258"/>
                    <a:pt x="1815067" y="1706969"/>
                  </a:cubicBezTo>
                  <a:cubicBezTo>
                    <a:pt x="2383835" y="2085680"/>
                    <a:pt x="2339218" y="2014399"/>
                    <a:pt x="3412608" y="2272266"/>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0" name="Freeform 149"/>
            <p:cNvSpPr/>
            <p:nvPr userDrawn="1"/>
          </p:nvSpPr>
          <p:spPr>
            <a:xfrm>
              <a:off x="8711323" y="7986"/>
              <a:ext cx="420975" cy="481075"/>
            </a:xfrm>
            <a:custGeom>
              <a:avLst/>
              <a:gdLst>
                <a:gd name="connsiteX0" fmla="*/ 350874 w 2026239"/>
                <a:gd name="connsiteY0" fmla="*/ 0 h 7889358"/>
                <a:gd name="connsiteX1" fmla="*/ 1297172 w 2026239"/>
                <a:gd name="connsiteY1" fmla="*/ 978195 h 7889358"/>
                <a:gd name="connsiteX2" fmla="*/ 1871330 w 2026239"/>
                <a:gd name="connsiteY2" fmla="*/ 1839432 h 7889358"/>
                <a:gd name="connsiteX3" fmla="*/ 1860698 w 2026239"/>
                <a:gd name="connsiteY3" fmla="*/ 4805916 h 7889358"/>
                <a:gd name="connsiteX4" fmla="*/ 0 w 2026239"/>
                <a:gd name="connsiteY4" fmla="*/ 7889358 h 7889358"/>
                <a:gd name="connsiteX0" fmla="*/ 350874 w 1911514"/>
                <a:gd name="connsiteY0" fmla="*/ 0 h 7889358"/>
                <a:gd name="connsiteX1" fmla="*/ 1297172 w 1911514"/>
                <a:gd name="connsiteY1" fmla="*/ 978195 h 7889358"/>
                <a:gd name="connsiteX2" fmla="*/ 1860698 w 1911514"/>
                <a:gd name="connsiteY2" fmla="*/ 4805916 h 7889358"/>
                <a:gd name="connsiteX3" fmla="*/ 0 w 1911514"/>
                <a:gd name="connsiteY3" fmla="*/ 7889358 h 7889358"/>
                <a:gd name="connsiteX0" fmla="*/ 350874 w 1300823"/>
                <a:gd name="connsiteY0" fmla="*/ 0 h 7889358"/>
                <a:gd name="connsiteX1" fmla="*/ 1297172 w 1300823"/>
                <a:gd name="connsiteY1" fmla="*/ 978195 h 7889358"/>
                <a:gd name="connsiteX2" fmla="*/ 0 w 1300823"/>
                <a:gd name="connsiteY2" fmla="*/ 7889358 h 7889358"/>
                <a:gd name="connsiteX0" fmla="*/ 0 w 949949"/>
                <a:gd name="connsiteY0" fmla="*/ 0 h 978195"/>
                <a:gd name="connsiteX1" fmla="*/ 946298 w 949949"/>
                <a:gd name="connsiteY1" fmla="*/ 978195 h 978195"/>
                <a:gd name="connsiteX0" fmla="*/ 0 w 1206149"/>
                <a:gd name="connsiteY0" fmla="*/ 0 h 1406820"/>
                <a:gd name="connsiteX1" fmla="*/ 1203473 w 1206149"/>
                <a:gd name="connsiteY1" fmla="*/ 1406820 h 1406820"/>
                <a:gd name="connsiteX0" fmla="*/ 0 w 1203473"/>
                <a:gd name="connsiteY0" fmla="*/ 0 h 1406820"/>
                <a:gd name="connsiteX1" fmla="*/ 1203473 w 1203473"/>
                <a:gd name="connsiteY1" fmla="*/ 1406820 h 1406820"/>
                <a:gd name="connsiteX0" fmla="*/ 0 w 1289198"/>
                <a:gd name="connsiteY0" fmla="*/ 0 h 740070"/>
                <a:gd name="connsiteX1" fmla="*/ 1289198 w 1289198"/>
                <a:gd name="connsiteY1" fmla="*/ 740070 h 740070"/>
                <a:gd name="connsiteX0" fmla="*/ 0 w 422423"/>
                <a:gd name="connsiteY0" fmla="*/ 149066 h 622436"/>
                <a:gd name="connsiteX1" fmla="*/ 422423 w 422423"/>
                <a:gd name="connsiteY1" fmla="*/ 622436 h 622436"/>
                <a:gd name="connsiteX0" fmla="*/ 0 w 422423"/>
                <a:gd name="connsiteY0" fmla="*/ 0 h 473370"/>
                <a:gd name="connsiteX1" fmla="*/ 422423 w 422423"/>
                <a:gd name="connsiteY1" fmla="*/ 473370 h 473370"/>
              </a:gdLst>
              <a:ahLst/>
              <a:cxnLst>
                <a:cxn ang="0">
                  <a:pos x="connsiteX0" y="connsiteY0"/>
                </a:cxn>
                <a:cxn ang="0">
                  <a:pos x="connsiteX1" y="connsiteY1"/>
                </a:cxn>
              </a:cxnLst>
              <a:rect l="l" t="t" r="r" b="b"/>
              <a:pathLst>
                <a:path w="422423" h="473370">
                  <a:moveTo>
                    <a:pt x="0" y="0"/>
                  </a:moveTo>
                  <a:cubicBezTo>
                    <a:pt x="346444" y="335811"/>
                    <a:pt x="404702" y="463402"/>
                    <a:pt x="422423" y="473370"/>
                  </a:cubicBezTo>
                </a:path>
              </a:pathLst>
            </a:custGeom>
            <a:noFill/>
            <a:ln>
              <a:solidFill>
                <a:srgbClr val="1E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grpSp>
        <p:nvGrpSpPr>
          <p:cNvPr id="2" name="Group 1"/>
          <p:cNvGrpSpPr/>
          <p:nvPr userDrawn="1"/>
        </p:nvGrpSpPr>
        <p:grpSpPr>
          <a:xfrm>
            <a:off x="0" y="3301"/>
            <a:ext cx="9143999" cy="6861438"/>
            <a:chOff x="0" y="0"/>
            <a:chExt cx="9143999" cy="6861438"/>
          </a:xfrm>
        </p:grpSpPr>
        <p:sp>
          <p:nvSpPr>
            <p:cNvPr id="104" name="Oval 103"/>
            <p:cNvSpPr/>
            <p:nvPr userDrawn="1"/>
          </p:nvSpPr>
          <p:spPr>
            <a:xfrm>
              <a:off x="1921301" y="2917835"/>
              <a:ext cx="449467" cy="51649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5" name="Oval 104"/>
            <p:cNvSpPr/>
            <p:nvPr userDrawn="1"/>
          </p:nvSpPr>
          <p:spPr>
            <a:xfrm rot="20547508">
              <a:off x="6409632" y="2824973"/>
              <a:ext cx="449467" cy="51649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6" name="Oval 105"/>
            <p:cNvSpPr/>
            <p:nvPr userDrawn="1"/>
          </p:nvSpPr>
          <p:spPr>
            <a:xfrm rot="20547508">
              <a:off x="8422053" y="961295"/>
              <a:ext cx="307245" cy="428327"/>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7" name="Oval 106"/>
            <p:cNvSpPr/>
            <p:nvPr userDrawn="1"/>
          </p:nvSpPr>
          <p:spPr>
            <a:xfrm rot="20547508">
              <a:off x="5363354" y="5046228"/>
              <a:ext cx="505326" cy="541172"/>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8" name="Oval 107"/>
            <p:cNvSpPr/>
            <p:nvPr userDrawn="1"/>
          </p:nvSpPr>
          <p:spPr>
            <a:xfrm rot="20547508">
              <a:off x="1156471" y="5709024"/>
              <a:ext cx="335451" cy="466599"/>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09" name="Oval 108"/>
            <p:cNvSpPr/>
            <p:nvPr userDrawn="1"/>
          </p:nvSpPr>
          <p:spPr>
            <a:xfrm rot="1803246">
              <a:off x="369328" y="1272160"/>
              <a:ext cx="335451" cy="466599"/>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0" name="Oval 109"/>
            <p:cNvSpPr/>
            <p:nvPr userDrawn="1"/>
          </p:nvSpPr>
          <p:spPr>
            <a:xfrm rot="1803246">
              <a:off x="8151802" y="6432633"/>
              <a:ext cx="306430" cy="426314"/>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1" name="Oval 110"/>
            <p:cNvSpPr/>
            <p:nvPr userDrawn="1"/>
          </p:nvSpPr>
          <p:spPr>
            <a:xfrm>
              <a:off x="5217393" y="704296"/>
              <a:ext cx="449467" cy="442708"/>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2" name="Oval 111"/>
            <p:cNvSpPr/>
            <p:nvPr userDrawn="1"/>
          </p:nvSpPr>
          <p:spPr>
            <a:xfrm rot="1803246">
              <a:off x="2267809" y="241654"/>
              <a:ext cx="328430" cy="393228"/>
            </a:xfrm>
            <a:prstGeom prst="ellipse">
              <a:avLst/>
            </a:prstGeom>
            <a:solidFill>
              <a:srgbClr val="233A52"/>
            </a:solid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3" name="Freeform 112"/>
            <p:cNvSpPr/>
            <p:nvPr userDrawn="1"/>
          </p:nvSpPr>
          <p:spPr>
            <a:xfrm>
              <a:off x="253088" y="0"/>
              <a:ext cx="8422119" cy="6854562"/>
            </a:xfrm>
            <a:custGeom>
              <a:avLst/>
              <a:gdLst>
                <a:gd name="connsiteX0" fmla="*/ 0 w 8708787"/>
                <a:gd name="connsiteY0" fmla="*/ 0 h 7017026"/>
                <a:gd name="connsiteX1" fmla="*/ 387626 w 8708787"/>
                <a:gd name="connsiteY1" fmla="*/ 1172817 h 7017026"/>
                <a:gd name="connsiteX2" fmla="*/ 2206487 w 8708787"/>
                <a:gd name="connsiteY2" fmla="*/ 2882348 h 7017026"/>
                <a:gd name="connsiteX3" fmla="*/ 5476461 w 8708787"/>
                <a:gd name="connsiteY3" fmla="*/ 4939748 h 7017026"/>
                <a:gd name="connsiteX4" fmla="*/ 8229600 w 8708787"/>
                <a:gd name="connsiteY4" fmla="*/ 6281530 h 7017026"/>
                <a:gd name="connsiteX5" fmla="*/ 8706679 w 8708787"/>
                <a:gd name="connsiteY5" fmla="*/ 7017026 h 7017026"/>
                <a:gd name="connsiteX6" fmla="*/ 8706679 w 8708787"/>
                <a:gd name="connsiteY6" fmla="*/ 7017026 h 7017026"/>
                <a:gd name="connsiteX0" fmla="*/ 0 w 8679604"/>
                <a:gd name="connsiteY0" fmla="*/ 0 h 7338039"/>
                <a:gd name="connsiteX1" fmla="*/ 358443 w 8679604"/>
                <a:gd name="connsiteY1" fmla="*/ 1493830 h 7338039"/>
                <a:gd name="connsiteX2" fmla="*/ 2177304 w 8679604"/>
                <a:gd name="connsiteY2" fmla="*/ 3203361 h 7338039"/>
                <a:gd name="connsiteX3" fmla="*/ 5447278 w 8679604"/>
                <a:gd name="connsiteY3" fmla="*/ 5260761 h 7338039"/>
                <a:gd name="connsiteX4" fmla="*/ 8200417 w 8679604"/>
                <a:gd name="connsiteY4" fmla="*/ 6602543 h 7338039"/>
                <a:gd name="connsiteX5" fmla="*/ 8677496 w 8679604"/>
                <a:gd name="connsiteY5" fmla="*/ 7338039 h 7338039"/>
                <a:gd name="connsiteX6" fmla="*/ 8677496 w 8679604"/>
                <a:gd name="connsiteY6" fmla="*/ 7338039 h 7338039"/>
                <a:gd name="connsiteX0" fmla="*/ 0 w 8823411"/>
                <a:gd name="connsiteY0" fmla="*/ 0 h 7379397"/>
                <a:gd name="connsiteX1" fmla="*/ 358443 w 8823411"/>
                <a:gd name="connsiteY1" fmla="*/ 1493830 h 7379397"/>
                <a:gd name="connsiteX2" fmla="*/ 2177304 w 8823411"/>
                <a:gd name="connsiteY2" fmla="*/ 3203361 h 7379397"/>
                <a:gd name="connsiteX3" fmla="*/ 5447278 w 8823411"/>
                <a:gd name="connsiteY3" fmla="*/ 5260761 h 7379397"/>
                <a:gd name="connsiteX4" fmla="*/ 8200417 w 8823411"/>
                <a:gd name="connsiteY4" fmla="*/ 6602543 h 7379397"/>
                <a:gd name="connsiteX5" fmla="*/ 8677496 w 8823411"/>
                <a:gd name="connsiteY5" fmla="*/ 7338039 h 7379397"/>
                <a:gd name="connsiteX6" fmla="*/ 8823411 w 8823411"/>
                <a:gd name="connsiteY6" fmla="*/ 7279673 h 7379397"/>
                <a:gd name="connsiteX0" fmla="*/ 0 w 8677496"/>
                <a:gd name="connsiteY0" fmla="*/ 0 h 7338039"/>
                <a:gd name="connsiteX1" fmla="*/ 358443 w 8677496"/>
                <a:gd name="connsiteY1" fmla="*/ 1493830 h 7338039"/>
                <a:gd name="connsiteX2" fmla="*/ 2177304 w 8677496"/>
                <a:gd name="connsiteY2" fmla="*/ 3203361 h 7338039"/>
                <a:gd name="connsiteX3" fmla="*/ 5447278 w 8677496"/>
                <a:gd name="connsiteY3" fmla="*/ 5260761 h 7338039"/>
                <a:gd name="connsiteX4" fmla="*/ 8200417 w 8677496"/>
                <a:gd name="connsiteY4" fmla="*/ 6602543 h 7338039"/>
                <a:gd name="connsiteX5" fmla="*/ 8677496 w 8677496"/>
                <a:gd name="connsiteY5" fmla="*/ 7338039 h 7338039"/>
                <a:gd name="connsiteX0" fmla="*/ 0 w 8541309"/>
                <a:gd name="connsiteY0" fmla="*/ 0 h 6880839"/>
                <a:gd name="connsiteX1" fmla="*/ 358443 w 8541309"/>
                <a:gd name="connsiteY1" fmla="*/ 1493830 h 6880839"/>
                <a:gd name="connsiteX2" fmla="*/ 2177304 w 8541309"/>
                <a:gd name="connsiteY2" fmla="*/ 3203361 h 6880839"/>
                <a:gd name="connsiteX3" fmla="*/ 5447278 w 8541309"/>
                <a:gd name="connsiteY3" fmla="*/ 5260761 h 6880839"/>
                <a:gd name="connsiteX4" fmla="*/ 8200417 w 8541309"/>
                <a:gd name="connsiteY4" fmla="*/ 6602543 h 6880839"/>
                <a:gd name="connsiteX5" fmla="*/ 8541309 w 8541309"/>
                <a:gd name="connsiteY5" fmla="*/ 6880839 h 6880839"/>
                <a:gd name="connsiteX0" fmla="*/ 0 w 8567017"/>
                <a:gd name="connsiteY0" fmla="*/ 0 h 6881338"/>
                <a:gd name="connsiteX1" fmla="*/ 358443 w 8567017"/>
                <a:gd name="connsiteY1" fmla="*/ 1493830 h 6881338"/>
                <a:gd name="connsiteX2" fmla="*/ 2177304 w 8567017"/>
                <a:gd name="connsiteY2" fmla="*/ 3203361 h 6881338"/>
                <a:gd name="connsiteX3" fmla="*/ 5447278 w 8567017"/>
                <a:gd name="connsiteY3" fmla="*/ 5260761 h 6881338"/>
                <a:gd name="connsiteX4" fmla="*/ 8200417 w 8567017"/>
                <a:gd name="connsiteY4" fmla="*/ 6602543 h 6881338"/>
                <a:gd name="connsiteX5" fmla="*/ 8541309 w 8567017"/>
                <a:gd name="connsiteY5" fmla="*/ 6880839 h 68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7017" h="6881338">
                  <a:moveTo>
                    <a:pt x="0" y="0"/>
                  </a:moveTo>
                  <a:cubicBezTo>
                    <a:pt x="9939" y="346213"/>
                    <a:pt x="-4441" y="959937"/>
                    <a:pt x="358443" y="1493830"/>
                  </a:cubicBezTo>
                  <a:cubicBezTo>
                    <a:pt x="721327" y="2027723"/>
                    <a:pt x="1329165" y="2575539"/>
                    <a:pt x="2177304" y="3203361"/>
                  </a:cubicBezTo>
                  <a:cubicBezTo>
                    <a:pt x="3025443" y="3831183"/>
                    <a:pt x="4443426" y="4694231"/>
                    <a:pt x="5447278" y="5260761"/>
                  </a:cubicBezTo>
                  <a:cubicBezTo>
                    <a:pt x="6451130" y="5827291"/>
                    <a:pt x="7684745" y="6332530"/>
                    <a:pt x="8200417" y="6602543"/>
                  </a:cubicBezTo>
                  <a:cubicBezTo>
                    <a:pt x="8716089" y="6872556"/>
                    <a:pt x="8534754" y="6884716"/>
                    <a:pt x="8541309" y="6880839"/>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4" name="Freeform 113"/>
            <p:cNvSpPr/>
            <p:nvPr userDrawn="1"/>
          </p:nvSpPr>
          <p:spPr>
            <a:xfrm>
              <a:off x="0" y="0"/>
              <a:ext cx="6297672" cy="4007609"/>
            </a:xfrm>
            <a:custGeom>
              <a:avLst/>
              <a:gdLst>
                <a:gd name="connsiteX0" fmla="*/ 0 w 6470374"/>
                <a:gd name="connsiteY0" fmla="*/ 4184374 h 4184374"/>
                <a:gd name="connsiteX1" fmla="*/ 2375452 w 6470374"/>
                <a:gd name="connsiteY1" fmla="*/ 3210339 h 4184374"/>
                <a:gd name="connsiteX2" fmla="*/ 5784574 w 6470374"/>
                <a:gd name="connsiteY2" fmla="*/ 874644 h 4184374"/>
                <a:gd name="connsiteX3" fmla="*/ 6470374 w 6470374"/>
                <a:gd name="connsiteY3" fmla="*/ 0 h 4184374"/>
                <a:gd name="connsiteX0" fmla="*/ 0 w 6207727"/>
                <a:gd name="connsiteY0" fmla="*/ 4077370 h 4077370"/>
                <a:gd name="connsiteX1" fmla="*/ 2112805 w 6207727"/>
                <a:gd name="connsiteY1" fmla="*/ 3210339 h 4077370"/>
                <a:gd name="connsiteX2" fmla="*/ 5521927 w 6207727"/>
                <a:gd name="connsiteY2" fmla="*/ 874644 h 4077370"/>
                <a:gd name="connsiteX3" fmla="*/ 6207727 w 6207727"/>
                <a:gd name="connsiteY3" fmla="*/ 0 h 4077370"/>
                <a:gd name="connsiteX0" fmla="*/ 0 w 6198000"/>
                <a:gd name="connsiteY0" fmla="*/ 3902272 h 3902272"/>
                <a:gd name="connsiteX1" fmla="*/ 2112805 w 6198000"/>
                <a:gd name="connsiteY1" fmla="*/ 3035241 h 3902272"/>
                <a:gd name="connsiteX2" fmla="*/ 5521927 w 6198000"/>
                <a:gd name="connsiteY2" fmla="*/ 699546 h 3902272"/>
                <a:gd name="connsiteX3" fmla="*/ 6198000 w 6198000"/>
                <a:gd name="connsiteY3" fmla="*/ 0 h 3902272"/>
                <a:gd name="connsiteX0" fmla="*/ 0 w 6198000"/>
                <a:gd name="connsiteY0" fmla="*/ 3902272 h 3902272"/>
                <a:gd name="connsiteX1" fmla="*/ 2112805 w 6198000"/>
                <a:gd name="connsiteY1" fmla="*/ 3035241 h 3902272"/>
                <a:gd name="connsiteX2" fmla="*/ 5521927 w 6198000"/>
                <a:gd name="connsiteY2" fmla="*/ 699546 h 3902272"/>
                <a:gd name="connsiteX3" fmla="*/ 6198000 w 6198000"/>
                <a:gd name="connsiteY3" fmla="*/ 0 h 3902272"/>
              </a:gdLst>
              <a:ahLst/>
              <a:cxnLst>
                <a:cxn ang="0">
                  <a:pos x="connsiteX0" y="connsiteY0"/>
                </a:cxn>
                <a:cxn ang="0">
                  <a:pos x="connsiteX1" y="connsiteY1"/>
                </a:cxn>
                <a:cxn ang="0">
                  <a:pos x="connsiteX2" y="connsiteY2"/>
                </a:cxn>
                <a:cxn ang="0">
                  <a:pos x="connsiteX3" y="connsiteY3"/>
                </a:cxn>
              </a:cxnLst>
              <a:rect l="l" t="t" r="r" b="b"/>
              <a:pathLst>
                <a:path w="6198000" h="3902272">
                  <a:moveTo>
                    <a:pt x="0" y="3902272"/>
                  </a:moveTo>
                  <a:cubicBezTo>
                    <a:pt x="705678" y="3691065"/>
                    <a:pt x="1192484" y="3569029"/>
                    <a:pt x="2112805" y="3035241"/>
                  </a:cubicBezTo>
                  <a:cubicBezTo>
                    <a:pt x="3033126" y="2501453"/>
                    <a:pt x="4841061" y="1205420"/>
                    <a:pt x="5521927" y="699546"/>
                  </a:cubicBezTo>
                  <a:cubicBezTo>
                    <a:pt x="6202793" y="193673"/>
                    <a:pt x="6069883" y="150337"/>
                    <a:pt x="6198000"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5" name="Freeform 114"/>
            <p:cNvSpPr/>
            <p:nvPr userDrawn="1"/>
          </p:nvSpPr>
          <p:spPr>
            <a:xfrm>
              <a:off x="6875" y="6875"/>
              <a:ext cx="3038833" cy="1650206"/>
            </a:xfrm>
            <a:custGeom>
              <a:avLst/>
              <a:gdLst>
                <a:gd name="connsiteX0" fmla="*/ 80785 w 2833924"/>
                <a:gd name="connsiteY0" fmla="*/ 1580322 h 1643524"/>
                <a:gd name="connsiteX1" fmla="*/ 150359 w 2833924"/>
                <a:gd name="connsiteY1" fmla="*/ 1570383 h 1643524"/>
                <a:gd name="connsiteX2" fmla="*/ 1452385 w 2833924"/>
                <a:gd name="connsiteY2" fmla="*/ 844826 h 1643524"/>
                <a:gd name="connsiteX3" fmla="*/ 2833924 w 2833924"/>
                <a:gd name="connsiteY3" fmla="*/ 0 h 1643524"/>
                <a:gd name="connsiteX0" fmla="*/ 80785 w 2649098"/>
                <a:gd name="connsiteY0" fmla="*/ 1473317 h 1536519"/>
                <a:gd name="connsiteX1" fmla="*/ 150359 w 2649098"/>
                <a:gd name="connsiteY1" fmla="*/ 1463378 h 1536519"/>
                <a:gd name="connsiteX2" fmla="*/ 1452385 w 2649098"/>
                <a:gd name="connsiteY2" fmla="*/ 737821 h 1536519"/>
                <a:gd name="connsiteX3" fmla="*/ 2649098 w 2649098"/>
                <a:gd name="connsiteY3" fmla="*/ 0 h 1536519"/>
                <a:gd name="connsiteX0" fmla="*/ 0 w 2568313"/>
                <a:gd name="connsiteY0" fmla="*/ 1473317 h 1473317"/>
                <a:gd name="connsiteX1" fmla="*/ 1371600 w 2568313"/>
                <a:gd name="connsiteY1" fmla="*/ 737821 h 1473317"/>
                <a:gd name="connsiteX2" fmla="*/ 2568313 w 2568313"/>
                <a:gd name="connsiteY2" fmla="*/ 0 h 1473317"/>
              </a:gdLst>
              <a:ahLst/>
              <a:cxnLst>
                <a:cxn ang="0">
                  <a:pos x="connsiteX0" y="connsiteY0"/>
                </a:cxn>
                <a:cxn ang="0">
                  <a:pos x="connsiteX1" y="connsiteY1"/>
                </a:cxn>
                <a:cxn ang="0">
                  <a:pos x="connsiteX2" y="connsiteY2"/>
                </a:cxn>
              </a:cxnLst>
              <a:rect l="l" t="t" r="r" b="b"/>
              <a:pathLst>
                <a:path w="2568313" h="1473317">
                  <a:moveTo>
                    <a:pt x="0" y="1473317"/>
                  </a:moveTo>
                  <a:cubicBezTo>
                    <a:pt x="285750" y="1320089"/>
                    <a:pt x="943548" y="983374"/>
                    <a:pt x="1371600" y="737821"/>
                  </a:cubicBezTo>
                  <a:cubicBezTo>
                    <a:pt x="1788056" y="493925"/>
                    <a:pt x="2101174" y="291547"/>
                    <a:pt x="2568313"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6" name="Freeform 115"/>
            <p:cNvSpPr/>
            <p:nvPr userDrawn="1"/>
          </p:nvSpPr>
          <p:spPr>
            <a:xfrm>
              <a:off x="2149290" y="3007434"/>
              <a:ext cx="6987835" cy="1277022"/>
            </a:xfrm>
            <a:custGeom>
              <a:avLst/>
              <a:gdLst>
                <a:gd name="connsiteX0" fmla="*/ 0 w 7563678"/>
                <a:gd name="connsiteY0" fmla="*/ 209103 h 1809303"/>
                <a:gd name="connsiteX1" fmla="*/ 4691270 w 7563678"/>
                <a:gd name="connsiteY1" fmla="*/ 139529 h 1809303"/>
                <a:gd name="connsiteX2" fmla="*/ 7563678 w 7563678"/>
                <a:gd name="connsiteY2" fmla="*/ 1809303 h 1809303"/>
                <a:gd name="connsiteX0" fmla="*/ 0 w 7018929"/>
                <a:gd name="connsiteY0" fmla="*/ 175826 h 1318826"/>
                <a:gd name="connsiteX1" fmla="*/ 4691270 w 7018929"/>
                <a:gd name="connsiteY1" fmla="*/ 106252 h 1318826"/>
                <a:gd name="connsiteX2" fmla="*/ 7018929 w 7018929"/>
                <a:gd name="connsiteY2" fmla="*/ 1318826 h 1318826"/>
              </a:gdLst>
              <a:ahLst/>
              <a:cxnLst>
                <a:cxn ang="0">
                  <a:pos x="connsiteX0" y="connsiteY0"/>
                </a:cxn>
                <a:cxn ang="0">
                  <a:pos x="connsiteX1" y="connsiteY1"/>
                </a:cxn>
                <a:cxn ang="0">
                  <a:pos x="connsiteX2" y="connsiteY2"/>
                </a:cxn>
              </a:cxnLst>
              <a:rect l="l" t="t" r="r" b="b"/>
              <a:pathLst>
                <a:path w="7018929" h="1318826">
                  <a:moveTo>
                    <a:pt x="0" y="175826"/>
                  </a:moveTo>
                  <a:cubicBezTo>
                    <a:pt x="1715328" y="7689"/>
                    <a:pt x="3521449" y="-84248"/>
                    <a:pt x="4691270" y="106252"/>
                  </a:cubicBezTo>
                  <a:cubicBezTo>
                    <a:pt x="5861092" y="296752"/>
                    <a:pt x="6213031" y="617289"/>
                    <a:pt x="7018929" y="1318826"/>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7" name="Freeform 116"/>
            <p:cNvSpPr/>
            <p:nvPr userDrawn="1"/>
          </p:nvSpPr>
          <p:spPr>
            <a:xfrm>
              <a:off x="5135765" y="0"/>
              <a:ext cx="3198377" cy="6707471"/>
            </a:xfrm>
            <a:custGeom>
              <a:avLst/>
              <a:gdLst>
                <a:gd name="connsiteX0" fmla="*/ 0 w 3202331"/>
                <a:gd name="connsiteY0" fmla="*/ 0 h 7578228"/>
                <a:gd name="connsiteX1" fmla="*/ 238539 w 3202331"/>
                <a:gd name="connsiteY1" fmla="*/ 1083365 h 7578228"/>
                <a:gd name="connsiteX2" fmla="*/ 1401417 w 3202331"/>
                <a:gd name="connsiteY2" fmla="*/ 3269973 h 7578228"/>
                <a:gd name="connsiteX3" fmla="*/ 3091069 w 3202331"/>
                <a:gd name="connsiteY3" fmla="*/ 6887817 h 7578228"/>
                <a:gd name="connsiteX4" fmla="*/ 2902226 w 3202331"/>
                <a:gd name="connsiteY4" fmla="*/ 7573617 h 7578228"/>
                <a:gd name="connsiteX0" fmla="*/ 0 w 3173148"/>
                <a:gd name="connsiteY0" fmla="*/ 0 h 7228033"/>
                <a:gd name="connsiteX1" fmla="*/ 209356 w 3173148"/>
                <a:gd name="connsiteY1" fmla="*/ 733170 h 7228033"/>
                <a:gd name="connsiteX2" fmla="*/ 1372234 w 3173148"/>
                <a:gd name="connsiteY2" fmla="*/ 2919778 h 7228033"/>
                <a:gd name="connsiteX3" fmla="*/ 3061886 w 3173148"/>
                <a:gd name="connsiteY3" fmla="*/ 6537622 h 7228033"/>
                <a:gd name="connsiteX4" fmla="*/ 2873043 w 3173148"/>
                <a:gd name="connsiteY4" fmla="*/ 7223422 h 7228033"/>
                <a:gd name="connsiteX0" fmla="*/ 0 w 3221787"/>
                <a:gd name="connsiteY0" fmla="*/ 0 h 7286399"/>
                <a:gd name="connsiteX1" fmla="*/ 257995 w 3221787"/>
                <a:gd name="connsiteY1" fmla="*/ 791536 h 7286399"/>
                <a:gd name="connsiteX2" fmla="*/ 1420873 w 3221787"/>
                <a:gd name="connsiteY2" fmla="*/ 2978144 h 7286399"/>
                <a:gd name="connsiteX3" fmla="*/ 3110525 w 3221787"/>
                <a:gd name="connsiteY3" fmla="*/ 6595988 h 7286399"/>
                <a:gd name="connsiteX4" fmla="*/ 2921682 w 3221787"/>
                <a:gd name="connsiteY4" fmla="*/ 7281788 h 7286399"/>
                <a:gd name="connsiteX0" fmla="*/ 0 w 3221787"/>
                <a:gd name="connsiteY0" fmla="*/ 0 h 7286399"/>
                <a:gd name="connsiteX1" fmla="*/ 257995 w 3221787"/>
                <a:gd name="connsiteY1" fmla="*/ 791536 h 7286399"/>
                <a:gd name="connsiteX2" fmla="*/ 1420873 w 3221787"/>
                <a:gd name="connsiteY2" fmla="*/ 2978144 h 7286399"/>
                <a:gd name="connsiteX3" fmla="*/ 3110525 w 3221787"/>
                <a:gd name="connsiteY3" fmla="*/ 6595988 h 7286399"/>
                <a:gd name="connsiteX4" fmla="*/ 2921682 w 3221787"/>
                <a:gd name="connsiteY4" fmla="*/ 7281788 h 7286399"/>
                <a:gd name="connsiteX0" fmla="*/ 0 w 3110525"/>
                <a:gd name="connsiteY0" fmla="*/ 0 h 6595988"/>
                <a:gd name="connsiteX1" fmla="*/ 257995 w 3110525"/>
                <a:gd name="connsiteY1" fmla="*/ 791536 h 6595988"/>
                <a:gd name="connsiteX2" fmla="*/ 1420873 w 3110525"/>
                <a:gd name="connsiteY2" fmla="*/ 2978144 h 6595988"/>
                <a:gd name="connsiteX3" fmla="*/ 3110525 w 3110525"/>
                <a:gd name="connsiteY3" fmla="*/ 6595988 h 6595988"/>
                <a:gd name="connsiteX0" fmla="*/ 0 w 3120253"/>
                <a:gd name="connsiteY0" fmla="*/ 0 h 6702992"/>
                <a:gd name="connsiteX1" fmla="*/ 257995 w 3120253"/>
                <a:gd name="connsiteY1" fmla="*/ 791536 h 6702992"/>
                <a:gd name="connsiteX2" fmla="*/ 1420873 w 3120253"/>
                <a:gd name="connsiteY2" fmla="*/ 2978144 h 6702992"/>
                <a:gd name="connsiteX3" fmla="*/ 3120253 w 3120253"/>
                <a:gd name="connsiteY3" fmla="*/ 6702992 h 6702992"/>
              </a:gdLst>
              <a:ahLst/>
              <a:cxnLst>
                <a:cxn ang="0">
                  <a:pos x="connsiteX0" y="connsiteY0"/>
                </a:cxn>
                <a:cxn ang="0">
                  <a:pos x="connsiteX1" y="connsiteY1"/>
                </a:cxn>
                <a:cxn ang="0">
                  <a:pos x="connsiteX2" y="connsiteY2"/>
                </a:cxn>
                <a:cxn ang="0">
                  <a:pos x="connsiteX3" y="connsiteY3"/>
                </a:cxn>
              </a:cxnLst>
              <a:rect l="l" t="t" r="r" b="b"/>
              <a:pathLst>
                <a:path w="3120253" h="6702992">
                  <a:moveTo>
                    <a:pt x="0" y="0"/>
                  </a:moveTo>
                  <a:cubicBezTo>
                    <a:pt x="41395" y="298368"/>
                    <a:pt x="21183" y="295179"/>
                    <a:pt x="257995" y="791536"/>
                  </a:cubicBezTo>
                  <a:cubicBezTo>
                    <a:pt x="494807" y="1287893"/>
                    <a:pt x="943830" y="1992901"/>
                    <a:pt x="1420873" y="2978144"/>
                  </a:cubicBezTo>
                  <a:cubicBezTo>
                    <a:pt x="1897916" y="3963387"/>
                    <a:pt x="2870118" y="5985718"/>
                    <a:pt x="3120253" y="6702992"/>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8" name="Freeform 117"/>
            <p:cNvSpPr/>
            <p:nvPr userDrawn="1"/>
          </p:nvSpPr>
          <p:spPr>
            <a:xfrm>
              <a:off x="6875" y="4639111"/>
              <a:ext cx="2790632" cy="2215451"/>
            </a:xfrm>
            <a:custGeom>
              <a:avLst/>
              <a:gdLst>
                <a:gd name="connsiteX0" fmla="*/ 0 w 4651513"/>
                <a:gd name="connsiteY0" fmla="*/ 0 h 3637722"/>
                <a:gd name="connsiteX1" fmla="*/ 1639956 w 4651513"/>
                <a:gd name="connsiteY1" fmla="*/ 1918253 h 3637722"/>
                <a:gd name="connsiteX2" fmla="*/ 4651513 w 4651513"/>
                <a:gd name="connsiteY2" fmla="*/ 3637722 h 3637722"/>
                <a:gd name="connsiteX0" fmla="*/ 0 w 4281862"/>
                <a:gd name="connsiteY0" fmla="*/ 0 h 3112428"/>
                <a:gd name="connsiteX1" fmla="*/ 1270305 w 4281862"/>
                <a:gd name="connsiteY1" fmla="*/ 1392959 h 3112428"/>
                <a:gd name="connsiteX2" fmla="*/ 4281862 w 4281862"/>
                <a:gd name="connsiteY2" fmla="*/ 3112428 h 3112428"/>
                <a:gd name="connsiteX0" fmla="*/ 0 w 2754620"/>
                <a:gd name="connsiteY0" fmla="*/ 0 h 2295305"/>
                <a:gd name="connsiteX1" fmla="*/ 1270305 w 2754620"/>
                <a:gd name="connsiteY1" fmla="*/ 1392959 h 2295305"/>
                <a:gd name="connsiteX2" fmla="*/ 2754620 w 2754620"/>
                <a:gd name="connsiteY2" fmla="*/ 2295305 h 2295305"/>
              </a:gdLst>
              <a:ahLst/>
              <a:cxnLst>
                <a:cxn ang="0">
                  <a:pos x="connsiteX0" y="connsiteY0"/>
                </a:cxn>
                <a:cxn ang="0">
                  <a:pos x="connsiteX1" y="connsiteY1"/>
                </a:cxn>
                <a:cxn ang="0">
                  <a:pos x="connsiteX2" y="connsiteY2"/>
                </a:cxn>
              </a:cxnLst>
              <a:rect l="l" t="t" r="r" b="b"/>
              <a:pathLst>
                <a:path w="2754620" h="2295305">
                  <a:moveTo>
                    <a:pt x="0" y="0"/>
                  </a:moveTo>
                  <a:cubicBezTo>
                    <a:pt x="432352" y="655983"/>
                    <a:pt x="811202" y="1010408"/>
                    <a:pt x="1270305" y="1392959"/>
                  </a:cubicBezTo>
                  <a:cubicBezTo>
                    <a:pt x="1729408" y="1775510"/>
                    <a:pt x="1636467" y="1738714"/>
                    <a:pt x="2754620" y="2295305"/>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19" name="Freeform 118"/>
            <p:cNvSpPr/>
            <p:nvPr userDrawn="1"/>
          </p:nvSpPr>
          <p:spPr>
            <a:xfrm>
              <a:off x="5293066" y="0"/>
              <a:ext cx="3850933" cy="6854561"/>
            </a:xfrm>
            <a:custGeom>
              <a:avLst/>
              <a:gdLst>
                <a:gd name="connsiteX0" fmla="*/ 0 w 3819429"/>
                <a:gd name="connsiteY0" fmla="*/ 7663069 h 7663069"/>
                <a:gd name="connsiteX1" fmla="*/ 506896 w 3819429"/>
                <a:gd name="connsiteY1" fmla="*/ 5387008 h 7663069"/>
                <a:gd name="connsiteX2" fmla="*/ 1560444 w 3819429"/>
                <a:gd name="connsiteY2" fmla="*/ 3091069 h 7663069"/>
                <a:gd name="connsiteX3" fmla="*/ 3458818 w 3819429"/>
                <a:gd name="connsiteY3" fmla="*/ 1113182 h 7663069"/>
                <a:gd name="connsiteX4" fmla="*/ 3816627 w 3819429"/>
                <a:gd name="connsiteY4" fmla="*/ 0 h 7663069"/>
                <a:gd name="connsiteX0" fmla="*/ 0 w 3838046"/>
                <a:gd name="connsiteY0" fmla="*/ 7487971 h 7487971"/>
                <a:gd name="connsiteX1" fmla="*/ 506896 w 3838046"/>
                <a:gd name="connsiteY1" fmla="*/ 5211910 h 7487971"/>
                <a:gd name="connsiteX2" fmla="*/ 1560444 w 3838046"/>
                <a:gd name="connsiteY2" fmla="*/ 2915971 h 7487971"/>
                <a:gd name="connsiteX3" fmla="*/ 3458818 w 3838046"/>
                <a:gd name="connsiteY3" fmla="*/ 938084 h 7487971"/>
                <a:gd name="connsiteX4" fmla="*/ 3836082 w 3838046"/>
                <a:gd name="connsiteY4" fmla="*/ 0 h 7487971"/>
                <a:gd name="connsiteX0" fmla="*/ 0 w 3721314"/>
                <a:gd name="connsiteY0" fmla="*/ 6845945 h 6845945"/>
                <a:gd name="connsiteX1" fmla="*/ 390164 w 3721314"/>
                <a:gd name="connsiteY1" fmla="*/ 5211910 h 6845945"/>
                <a:gd name="connsiteX2" fmla="*/ 1443712 w 3721314"/>
                <a:gd name="connsiteY2" fmla="*/ 2915971 h 6845945"/>
                <a:gd name="connsiteX3" fmla="*/ 3342086 w 3721314"/>
                <a:gd name="connsiteY3" fmla="*/ 938084 h 6845945"/>
                <a:gd name="connsiteX4" fmla="*/ 3719350 w 3721314"/>
                <a:gd name="connsiteY4" fmla="*/ 0 h 684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314" h="6845945">
                  <a:moveTo>
                    <a:pt x="0" y="6845945"/>
                  </a:moveTo>
                  <a:cubicBezTo>
                    <a:pt x="123411" y="6088914"/>
                    <a:pt x="149545" y="5866906"/>
                    <a:pt x="390164" y="5211910"/>
                  </a:cubicBezTo>
                  <a:cubicBezTo>
                    <a:pt x="630783" y="4556914"/>
                    <a:pt x="951725" y="3628275"/>
                    <a:pt x="1443712" y="2915971"/>
                  </a:cubicBezTo>
                  <a:cubicBezTo>
                    <a:pt x="1935699" y="2203667"/>
                    <a:pt x="2962813" y="1424079"/>
                    <a:pt x="3342086" y="938084"/>
                  </a:cubicBezTo>
                  <a:cubicBezTo>
                    <a:pt x="3721359" y="452089"/>
                    <a:pt x="3728460" y="299002"/>
                    <a:pt x="3719350" y="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0" name="Freeform 119"/>
            <p:cNvSpPr/>
            <p:nvPr userDrawn="1"/>
          </p:nvSpPr>
          <p:spPr>
            <a:xfrm>
              <a:off x="2354483" y="405950"/>
              <a:ext cx="6263227" cy="731430"/>
            </a:xfrm>
            <a:custGeom>
              <a:avLst/>
              <a:gdLst>
                <a:gd name="connsiteX0" fmla="*/ 0 w 6370982"/>
                <a:gd name="connsiteY0" fmla="*/ 0 h 755374"/>
                <a:gd name="connsiteX1" fmla="*/ 3190461 w 6370982"/>
                <a:gd name="connsiteY1" fmla="*/ 576470 h 755374"/>
                <a:gd name="connsiteX2" fmla="*/ 6370982 w 6370982"/>
                <a:gd name="connsiteY2" fmla="*/ 755374 h 755374"/>
              </a:gdLst>
              <a:ahLst/>
              <a:cxnLst>
                <a:cxn ang="0">
                  <a:pos x="connsiteX0" y="connsiteY0"/>
                </a:cxn>
                <a:cxn ang="0">
                  <a:pos x="connsiteX1" y="connsiteY1"/>
                </a:cxn>
                <a:cxn ang="0">
                  <a:pos x="connsiteX2" y="connsiteY2"/>
                </a:cxn>
              </a:cxnLst>
              <a:rect l="l" t="t" r="r" b="b"/>
              <a:pathLst>
                <a:path w="6370982" h="755374">
                  <a:moveTo>
                    <a:pt x="0" y="0"/>
                  </a:moveTo>
                  <a:cubicBezTo>
                    <a:pt x="1064315" y="225287"/>
                    <a:pt x="2128631" y="450574"/>
                    <a:pt x="3190461" y="576470"/>
                  </a:cubicBezTo>
                  <a:cubicBezTo>
                    <a:pt x="4252291" y="702366"/>
                    <a:pt x="5311636" y="728870"/>
                    <a:pt x="6370982" y="755374"/>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1" name="Freeform 120"/>
            <p:cNvSpPr/>
            <p:nvPr userDrawn="1"/>
          </p:nvSpPr>
          <p:spPr>
            <a:xfrm>
              <a:off x="8324577" y="5537225"/>
              <a:ext cx="812547" cy="1124379"/>
            </a:xfrm>
            <a:custGeom>
              <a:avLst/>
              <a:gdLst>
                <a:gd name="connsiteX0" fmla="*/ 993913 w 2488414"/>
                <a:gd name="connsiteY0" fmla="*/ 0 h 6490252"/>
                <a:gd name="connsiteX1" fmla="*/ 2454965 w 2488414"/>
                <a:gd name="connsiteY1" fmla="*/ 1570383 h 6490252"/>
                <a:gd name="connsiteX2" fmla="*/ 1908313 w 2488414"/>
                <a:gd name="connsiteY2" fmla="*/ 3597966 h 6490252"/>
                <a:gd name="connsiteX3" fmla="*/ 665921 w 2488414"/>
                <a:gd name="connsiteY3" fmla="*/ 5595731 h 6490252"/>
                <a:gd name="connsiteX4" fmla="*/ 0 w 2488414"/>
                <a:gd name="connsiteY4" fmla="*/ 6490252 h 6490252"/>
                <a:gd name="connsiteX0" fmla="*/ 2454965 w 2488414"/>
                <a:gd name="connsiteY0" fmla="*/ 0 h 4919869"/>
                <a:gd name="connsiteX1" fmla="*/ 1908313 w 2488414"/>
                <a:gd name="connsiteY1" fmla="*/ 2027583 h 4919869"/>
                <a:gd name="connsiteX2" fmla="*/ 665921 w 2488414"/>
                <a:gd name="connsiteY2" fmla="*/ 4025348 h 4919869"/>
                <a:gd name="connsiteX3" fmla="*/ 0 w 2488414"/>
                <a:gd name="connsiteY3" fmla="*/ 4919869 h 4919869"/>
                <a:gd name="connsiteX0" fmla="*/ 1908313 w 1908313"/>
                <a:gd name="connsiteY0" fmla="*/ 0 h 2892286"/>
                <a:gd name="connsiteX1" fmla="*/ 665921 w 1908313"/>
                <a:gd name="connsiteY1" fmla="*/ 1997765 h 2892286"/>
                <a:gd name="connsiteX2" fmla="*/ 0 w 1908313"/>
                <a:gd name="connsiteY2" fmla="*/ 2892286 h 2892286"/>
                <a:gd name="connsiteX0" fmla="*/ 1421930 w 1421930"/>
                <a:gd name="connsiteY0" fmla="*/ 0 h 2055707"/>
                <a:gd name="connsiteX1" fmla="*/ 665921 w 1421930"/>
                <a:gd name="connsiteY1" fmla="*/ 1161186 h 2055707"/>
                <a:gd name="connsiteX2" fmla="*/ 0 w 1421930"/>
                <a:gd name="connsiteY2" fmla="*/ 2055707 h 2055707"/>
                <a:gd name="connsiteX0" fmla="*/ 756009 w 756009"/>
                <a:gd name="connsiteY0" fmla="*/ 0 h 1161186"/>
                <a:gd name="connsiteX1" fmla="*/ 0 w 756009"/>
                <a:gd name="connsiteY1" fmla="*/ 1161186 h 1161186"/>
              </a:gdLst>
              <a:ahLst/>
              <a:cxnLst>
                <a:cxn ang="0">
                  <a:pos x="connsiteX0" y="connsiteY0"/>
                </a:cxn>
                <a:cxn ang="0">
                  <a:pos x="connsiteX1" y="connsiteY1"/>
                </a:cxn>
              </a:cxnLst>
              <a:rect l="l" t="t" r="r" b="b"/>
              <a:pathLst>
                <a:path w="756009" h="1161186">
                  <a:moveTo>
                    <a:pt x="756009" y="0"/>
                  </a:moveTo>
                  <a:cubicBezTo>
                    <a:pt x="457835" y="670891"/>
                    <a:pt x="236988" y="818568"/>
                    <a:pt x="0" y="1161186"/>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2" name="Freeform 121"/>
            <p:cNvSpPr/>
            <p:nvPr userDrawn="1"/>
          </p:nvSpPr>
          <p:spPr>
            <a:xfrm>
              <a:off x="1214383" y="1"/>
              <a:ext cx="1169413" cy="6861437"/>
            </a:xfrm>
            <a:custGeom>
              <a:avLst/>
              <a:gdLst>
                <a:gd name="connsiteX0" fmla="*/ 1171616 w 1171616"/>
                <a:gd name="connsiteY0" fmla="*/ 0 h 7533860"/>
                <a:gd name="connsiteX1" fmla="*/ 903260 w 1171616"/>
                <a:gd name="connsiteY1" fmla="*/ 2822713 h 7533860"/>
                <a:gd name="connsiteX2" fmla="*/ 68373 w 1171616"/>
                <a:gd name="connsiteY2" fmla="*/ 5715000 h 7533860"/>
                <a:gd name="connsiteX3" fmla="*/ 108129 w 1171616"/>
                <a:gd name="connsiteY3" fmla="*/ 7533860 h 7533860"/>
                <a:gd name="connsiteX0" fmla="*/ 1227535 w 1227535"/>
                <a:gd name="connsiteY0" fmla="*/ 0 h 6629188"/>
                <a:gd name="connsiteX1" fmla="*/ 959179 w 1227535"/>
                <a:gd name="connsiteY1" fmla="*/ 2822713 h 6629188"/>
                <a:gd name="connsiteX2" fmla="*/ 124292 w 1227535"/>
                <a:gd name="connsiteY2" fmla="*/ 5715000 h 6629188"/>
                <a:gd name="connsiteX3" fmla="*/ 57043 w 1227535"/>
                <a:gd name="connsiteY3" fmla="*/ 6629188 h 6629188"/>
                <a:gd name="connsiteX0" fmla="*/ 1189532 w 1189532"/>
                <a:gd name="connsiteY0" fmla="*/ 0 h 6629188"/>
                <a:gd name="connsiteX1" fmla="*/ 921176 w 1189532"/>
                <a:gd name="connsiteY1" fmla="*/ 2822713 h 6629188"/>
                <a:gd name="connsiteX2" fmla="*/ 86289 w 1189532"/>
                <a:gd name="connsiteY2" fmla="*/ 5715000 h 6629188"/>
                <a:gd name="connsiteX3" fmla="*/ 19040 w 1189532"/>
                <a:gd name="connsiteY3" fmla="*/ 6629188 h 6629188"/>
              </a:gdLst>
              <a:ahLst/>
              <a:cxnLst>
                <a:cxn ang="0">
                  <a:pos x="connsiteX0" y="connsiteY0"/>
                </a:cxn>
                <a:cxn ang="0">
                  <a:pos x="connsiteX1" y="connsiteY1"/>
                </a:cxn>
                <a:cxn ang="0">
                  <a:pos x="connsiteX2" y="connsiteY2"/>
                </a:cxn>
                <a:cxn ang="0">
                  <a:pos x="connsiteX3" y="connsiteY3"/>
                </a:cxn>
              </a:cxnLst>
              <a:rect l="l" t="t" r="r" b="b"/>
              <a:pathLst>
                <a:path w="1189532" h="6629188">
                  <a:moveTo>
                    <a:pt x="1189532" y="0"/>
                  </a:moveTo>
                  <a:cubicBezTo>
                    <a:pt x="1147291" y="935106"/>
                    <a:pt x="1105050" y="1870213"/>
                    <a:pt x="921176" y="2822713"/>
                  </a:cubicBezTo>
                  <a:cubicBezTo>
                    <a:pt x="737302" y="3775213"/>
                    <a:pt x="236645" y="5080588"/>
                    <a:pt x="86289" y="5715000"/>
                  </a:cubicBezTo>
                  <a:cubicBezTo>
                    <a:pt x="-64067" y="6349412"/>
                    <a:pt x="30177" y="6501460"/>
                    <a:pt x="19040" y="6629188"/>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3" name="Freeform 122"/>
            <p:cNvSpPr/>
            <p:nvPr userDrawn="1"/>
          </p:nvSpPr>
          <p:spPr>
            <a:xfrm>
              <a:off x="1202327" y="5314231"/>
              <a:ext cx="4415678" cy="674291"/>
            </a:xfrm>
            <a:custGeom>
              <a:avLst/>
              <a:gdLst>
                <a:gd name="connsiteX0" fmla="*/ 138308 w 4491647"/>
                <a:gd name="connsiteY0" fmla="*/ 675861 h 696364"/>
                <a:gd name="connsiteX1" fmla="*/ 188004 w 4491647"/>
                <a:gd name="connsiteY1" fmla="*/ 665922 h 696364"/>
                <a:gd name="connsiteX2" fmla="*/ 4491647 w 4491647"/>
                <a:gd name="connsiteY2" fmla="*/ 0 h 696364"/>
              </a:gdLst>
              <a:ahLst/>
              <a:cxnLst>
                <a:cxn ang="0">
                  <a:pos x="connsiteX0" y="connsiteY0"/>
                </a:cxn>
                <a:cxn ang="0">
                  <a:pos x="connsiteX1" y="connsiteY1"/>
                </a:cxn>
                <a:cxn ang="0">
                  <a:pos x="connsiteX2" y="connsiteY2"/>
                </a:cxn>
              </a:cxnLst>
              <a:rect l="l" t="t" r="r" b="b"/>
              <a:pathLst>
                <a:path w="4491647" h="696364">
                  <a:moveTo>
                    <a:pt x="138308" y="675861"/>
                  </a:moveTo>
                  <a:cubicBezTo>
                    <a:pt x="-199623" y="727213"/>
                    <a:pt x="188004" y="665922"/>
                    <a:pt x="188004" y="665922"/>
                  </a:cubicBezTo>
                  <a:lnTo>
                    <a:pt x="4491647" y="0"/>
                  </a:ln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24" name="Freeform 123"/>
            <p:cNvSpPr/>
            <p:nvPr userDrawn="1"/>
          </p:nvSpPr>
          <p:spPr>
            <a:xfrm>
              <a:off x="0" y="1512719"/>
              <a:ext cx="537072" cy="1309284"/>
            </a:xfrm>
            <a:custGeom>
              <a:avLst/>
              <a:gdLst>
                <a:gd name="connsiteX0" fmla="*/ 860500 w 1715265"/>
                <a:gd name="connsiteY0" fmla="*/ 0 h 6470374"/>
                <a:gd name="connsiteX1" fmla="*/ 592143 w 1715265"/>
                <a:gd name="connsiteY1" fmla="*/ 496956 h 6470374"/>
                <a:gd name="connsiteX2" fmla="*/ 35552 w 1715265"/>
                <a:gd name="connsiteY2" fmla="*/ 2743200 h 6470374"/>
                <a:gd name="connsiteX3" fmla="*/ 1715265 w 1715265"/>
                <a:gd name="connsiteY3" fmla="*/ 6470374 h 6470374"/>
                <a:gd name="connsiteX0" fmla="*/ 841934 w 1696699"/>
                <a:gd name="connsiteY0" fmla="*/ 0 h 6470374"/>
                <a:gd name="connsiteX1" fmla="*/ 16986 w 1696699"/>
                <a:gd name="connsiteY1" fmla="*/ 2743200 h 6470374"/>
                <a:gd name="connsiteX2" fmla="*/ 1696699 w 1696699"/>
                <a:gd name="connsiteY2" fmla="*/ 6470374 h 6470374"/>
                <a:gd name="connsiteX0" fmla="*/ 841934 w 841934"/>
                <a:gd name="connsiteY0" fmla="*/ 0 h 2743200"/>
                <a:gd name="connsiteX1" fmla="*/ 16986 w 841934"/>
                <a:gd name="connsiteY1" fmla="*/ 2743200 h 2743200"/>
                <a:gd name="connsiteX0" fmla="*/ 502430 w 502430"/>
                <a:gd name="connsiteY0" fmla="*/ 0 h 1352144"/>
                <a:gd name="connsiteX1" fmla="*/ 27678 w 502430"/>
                <a:gd name="connsiteY1" fmla="*/ 1352144 h 1352144"/>
                <a:gd name="connsiteX0" fmla="*/ 474752 w 474752"/>
                <a:gd name="connsiteY0" fmla="*/ 0 h 1352144"/>
                <a:gd name="connsiteX1" fmla="*/ 0 w 474752"/>
                <a:gd name="connsiteY1" fmla="*/ 1352144 h 1352144"/>
                <a:gd name="connsiteX0" fmla="*/ 474752 w 474752"/>
                <a:gd name="connsiteY0" fmla="*/ 0 h 1352144"/>
                <a:gd name="connsiteX1" fmla="*/ 0 w 474752"/>
                <a:gd name="connsiteY1" fmla="*/ 1352144 h 1352144"/>
              </a:gdLst>
              <a:ahLst/>
              <a:cxnLst>
                <a:cxn ang="0">
                  <a:pos x="connsiteX0" y="connsiteY0"/>
                </a:cxn>
                <a:cxn ang="0">
                  <a:pos x="connsiteX1" y="connsiteY1"/>
                </a:cxn>
              </a:cxnLst>
              <a:rect l="l" t="t" r="r" b="b"/>
              <a:pathLst>
                <a:path w="474752" h="1352144">
                  <a:moveTo>
                    <a:pt x="474752" y="0"/>
                  </a:moveTo>
                  <a:cubicBezTo>
                    <a:pt x="302888" y="571500"/>
                    <a:pt x="266100" y="1013051"/>
                    <a:pt x="0" y="1352144"/>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3" name="Freeform 152"/>
            <p:cNvSpPr/>
            <p:nvPr userDrawn="1"/>
          </p:nvSpPr>
          <p:spPr>
            <a:xfrm>
              <a:off x="13750" y="5107144"/>
              <a:ext cx="842554" cy="1747418"/>
            </a:xfrm>
            <a:custGeom>
              <a:avLst/>
              <a:gdLst>
                <a:gd name="connsiteX0" fmla="*/ 860500 w 1715265"/>
                <a:gd name="connsiteY0" fmla="*/ 0 h 6470374"/>
                <a:gd name="connsiteX1" fmla="*/ 592143 w 1715265"/>
                <a:gd name="connsiteY1" fmla="*/ 496956 h 6470374"/>
                <a:gd name="connsiteX2" fmla="*/ 35552 w 1715265"/>
                <a:gd name="connsiteY2" fmla="*/ 2743200 h 6470374"/>
                <a:gd name="connsiteX3" fmla="*/ 1715265 w 1715265"/>
                <a:gd name="connsiteY3" fmla="*/ 6470374 h 6470374"/>
                <a:gd name="connsiteX0" fmla="*/ 841934 w 1696699"/>
                <a:gd name="connsiteY0" fmla="*/ 0 h 6470374"/>
                <a:gd name="connsiteX1" fmla="*/ 16986 w 1696699"/>
                <a:gd name="connsiteY1" fmla="*/ 2743200 h 6470374"/>
                <a:gd name="connsiteX2" fmla="*/ 1696699 w 1696699"/>
                <a:gd name="connsiteY2" fmla="*/ 6470374 h 6470374"/>
                <a:gd name="connsiteX0" fmla="*/ 0 w 1679713"/>
                <a:gd name="connsiteY0" fmla="*/ 0 h 3727174"/>
                <a:gd name="connsiteX1" fmla="*/ 1679713 w 1679713"/>
                <a:gd name="connsiteY1" fmla="*/ 3727174 h 3727174"/>
                <a:gd name="connsiteX0" fmla="*/ 0 w 1426794"/>
                <a:gd name="connsiteY0" fmla="*/ 0 h 2880867"/>
                <a:gd name="connsiteX1" fmla="*/ 1426794 w 1426794"/>
                <a:gd name="connsiteY1" fmla="*/ 2880867 h 2880867"/>
                <a:gd name="connsiteX0" fmla="*/ 0 w 794496"/>
                <a:gd name="connsiteY0" fmla="*/ 0 h 1830280"/>
                <a:gd name="connsiteX1" fmla="*/ 794496 w 794496"/>
                <a:gd name="connsiteY1" fmla="*/ 1830280 h 1830280"/>
                <a:gd name="connsiteX0" fmla="*/ 0 w 794496"/>
                <a:gd name="connsiteY0" fmla="*/ 0 h 1830280"/>
                <a:gd name="connsiteX1" fmla="*/ 794496 w 794496"/>
                <a:gd name="connsiteY1" fmla="*/ 1830280 h 1830280"/>
              </a:gdLst>
              <a:ahLst/>
              <a:cxnLst>
                <a:cxn ang="0">
                  <a:pos x="connsiteX0" y="connsiteY0"/>
                </a:cxn>
                <a:cxn ang="0">
                  <a:pos x="connsiteX1" y="connsiteY1"/>
                </a:cxn>
              </a:cxnLst>
              <a:rect l="l" t="t" r="r" b="b"/>
              <a:pathLst>
                <a:path w="794496" h="1830280">
                  <a:moveTo>
                    <a:pt x="0" y="0"/>
                  </a:moveTo>
                  <a:cubicBezTo>
                    <a:pt x="187187" y="995570"/>
                    <a:pt x="612438" y="1631797"/>
                    <a:pt x="794496" y="1830280"/>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154" name="Freeform 153"/>
            <p:cNvSpPr/>
            <p:nvPr userDrawn="1"/>
          </p:nvSpPr>
          <p:spPr>
            <a:xfrm>
              <a:off x="8537185" y="1184972"/>
              <a:ext cx="584301" cy="570966"/>
            </a:xfrm>
            <a:custGeom>
              <a:avLst/>
              <a:gdLst>
                <a:gd name="connsiteX0" fmla="*/ 993913 w 2488414"/>
                <a:gd name="connsiteY0" fmla="*/ 0 h 6490252"/>
                <a:gd name="connsiteX1" fmla="*/ 2454965 w 2488414"/>
                <a:gd name="connsiteY1" fmla="*/ 1570383 h 6490252"/>
                <a:gd name="connsiteX2" fmla="*/ 1908313 w 2488414"/>
                <a:gd name="connsiteY2" fmla="*/ 3597966 h 6490252"/>
                <a:gd name="connsiteX3" fmla="*/ 665921 w 2488414"/>
                <a:gd name="connsiteY3" fmla="*/ 5595731 h 6490252"/>
                <a:gd name="connsiteX4" fmla="*/ 0 w 2488414"/>
                <a:gd name="connsiteY4" fmla="*/ 6490252 h 6490252"/>
                <a:gd name="connsiteX0" fmla="*/ 327992 w 1822493"/>
                <a:gd name="connsiteY0" fmla="*/ 0 h 5595731"/>
                <a:gd name="connsiteX1" fmla="*/ 1789044 w 1822493"/>
                <a:gd name="connsiteY1" fmla="*/ 1570383 h 5595731"/>
                <a:gd name="connsiteX2" fmla="*/ 1242392 w 1822493"/>
                <a:gd name="connsiteY2" fmla="*/ 3597966 h 5595731"/>
                <a:gd name="connsiteX3" fmla="*/ 0 w 1822493"/>
                <a:gd name="connsiteY3" fmla="*/ 5595731 h 5595731"/>
                <a:gd name="connsiteX0" fmla="*/ 0 w 1494501"/>
                <a:gd name="connsiteY0" fmla="*/ 0 h 3597966"/>
                <a:gd name="connsiteX1" fmla="*/ 1461052 w 1494501"/>
                <a:gd name="connsiteY1" fmla="*/ 1570383 h 3597966"/>
                <a:gd name="connsiteX2" fmla="*/ 914400 w 1494501"/>
                <a:gd name="connsiteY2" fmla="*/ 3597966 h 3597966"/>
                <a:gd name="connsiteX0" fmla="*/ 0 w 1461052"/>
                <a:gd name="connsiteY0" fmla="*/ 0 h 1570383"/>
                <a:gd name="connsiteX1" fmla="*/ 1461052 w 1461052"/>
                <a:gd name="connsiteY1" fmla="*/ 1570383 h 1570383"/>
                <a:gd name="connsiteX0" fmla="*/ 0 w 2550550"/>
                <a:gd name="connsiteY0" fmla="*/ 0 h 1414741"/>
                <a:gd name="connsiteX1" fmla="*/ 2550550 w 2550550"/>
                <a:gd name="connsiteY1" fmla="*/ 1414741 h 1414741"/>
                <a:gd name="connsiteX0" fmla="*/ 0 w 478559"/>
                <a:gd name="connsiteY0" fmla="*/ 0 h 655983"/>
                <a:gd name="connsiteX1" fmla="*/ 478559 w 478559"/>
                <a:gd name="connsiteY1" fmla="*/ 655983 h 655983"/>
                <a:gd name="connsiteX0" fmla="*/ 0 w 505782"/>
                <a:gd name="connsiteY0" fmla="*/ 0 h 659354"/>
                <a:gd name="connsiteX1" fmla="*/ 478559 w 505782"/>
                <a:gd name="connsiteY1" fmla="*/ 655983 h 659354"/>
                <a:gd name="connsiteX0" fmla="*/ 0 w 510136"/>
                <a:gd name="connsiteY0" fmla="*/ 0 h 589657"/>
                <a:gd name="connsiteX1" fmla="*/ 484561 w 510136"/>
                <a:gd name="connsiteY1" fmla="*/ 584981 h 589657"/>
              </a:gdLst>
              <a:ahLst/>
              <a:cxnLst>
                <a:cxn ang="0">
                  <a:pos x="connsiteX0" y="connsiteY0"/>
                </a:cxn>
                <a:cxn ang="0">
                  <a:pos x="connsiteX1" y="connsiteY1"/>
                </a:cxn>
              </a:cxnLst>
              <a:rect l="l" t="t" r="r" b="b"/>
              <a:pathLst>
                <a:path w="510136" h="589657">
                  <a:moveTo>
                    <a:pt x="0" y="0"/>
                  </a:moveTo>
                  <a:cubicBezTo>
                    <a:pt x="654326" y="485361"/>
                    <a:pt x="497532" y="617618"/>
                    <a:pt x="484561" y="584981"/>
                  </a:cubicBezTo>
                </a:path>
              </a:pathLst>
            </a:custGeom>
            <a:noFill/>
            <a:ln>
              <a:solidFill>
                <a:srgbClr val="23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grpSp>
    </p:spTree>
    <p:extLst>
      <p:ext uri="{BB962C8B-B14F-4D97-AF65-F5344CB8AC3E}">
        <p14:creationId xmlns:p14="http://schemas.microsoft.com/office/powerpoint/2010/main" val="373236472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fontAlgn="base">
        <a:spcBef>
          <a:spcPct val="20000"/>
        </a:spcBef>
        <a:spcAft>
          <a:spcPct val="0"/>
        </a:spcAft>
        <a:buFont typeface="Arial" charset="0"/>
        <a:buChar char="•"/>
        <a:defRPr sz="2800" b="1"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1pPr>
      <a:lvl2pPr marL="457200" indent="-228600" algn="l" rtl="0" fontAlgn="base">
        <a:spcBef>
          <a:spcPct val="20000"/>
        </a:spcBef>
        <a:spcAft>
          <a:spcPct val="0"/>
        </a:spcAft>
        <a:buFont typeface="Arial" charset="0"/>
        <a:buChar char="–"/>
        <a:defRPr sz="24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2pPr>
      <a:lvl3pPr marL="685800" indent="-228600" algn="l" rtl="0" fontAlgn="base">
        <a:spcBef>
          <a:spcPct val="20000"/>
        </a:spcBef>
        <a:spcAft>
          <a:spcPct val="0"/>
        </a:spcAft>
        <a:buFont typeface="Arial" charset="0"/>
        <a:buChar char="•"/>
        <a:defRPr sz="20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3pPr>
      <a:lvl4pPr marL="914400" indent="-228600" algn="l" rtl="0" fontAlgn="base">
        <a:spcBef>
          <a:spcPct val="20000"/>
        </a:spcBef>
        <a:spcAft>
          <a:spcPct val="0"/>
        </a:spcAft>
        <a:buFont typeface="Arial" charset="0"/>
        <a:buChar char="–"/>
        <a:defRPr sz="18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4pPr>
      <a:lvl5pPr marL="1143000" indent="-228600" algn="l" rtl="0" fontAlgn="base">
        <a:spcBef>
          <a:spcPct val="20000"/>
        </a:spcBef>
        <a:spcAft>
          <a:spcPct val="0"/>
        </a:spcAft>
        <a:buFont typeface="Arial" charset="0"/>
        <a:buChar char="»"/>
        <a:defRPr sz="1600" kern="1200">
          <a:solidFill>
            <a:schemeClr val="bg1"/>
          </a:solidFill>
          <a:effectLst>
            <a:outerShdw blurRad="38100" dist="38100" dir="2700000" algn="tl">
              <a:srgbClr val="000000">
                <a:alpha val="43137"/>
              </a:srgbClr>
            </a:outerShdw>
          </a:effectLst>
          <a:latin typeface="Candara" panose="020E05020303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defRPr>
            </a:lvl1pPr>
          </a:lstStyle>
          <a:p>
            <a:pPr>
              <a:defRPr/>
            </a:pPr>
            <a:fld id="{65DE3C3F-8694-4EC7-AA26-A53AE7DEED2D}" type="slidenum">
              <a:rPr lang="en-US"/>
              <a:pPr>
                <a:defRPr/>
              </a:pPr>
              <a:t>‹#›</a:t>
            </a:fld>
            <a:endParaRPr lang="en-US" dirty="0">
              <a:solidFill>
                <a:srgbClr val="808080"/>
              </a:solidFill>
            </a:endParaRPr>
          </a:p>
        </p:txBody>
      </p:sp>
      <p:sp>
        <p:nvSpPr>
          <p:cNvPr id="2052" name="Text Box 1029"/>
          <p:cNvSpPr txBox="1">
            <a:spLocks noChangeArrowheads="1"/>
          </p:cNvSpPr>
          <p:nvPr/>
        </p:nvSpPr>
        <p:spPr bwMode="auto">
          <a:xfrm>
            <a:off x="1295400" y="6491288"/>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defRPr/>
            </a:pPr>
            <a:r>
              <a:rPr lang="en-US" sz="1600" b="1" i="1" smtClean="0">
                <a:solidFill>
                  <a:srgbClr val="000000"/>
                </a:solidFill>
                <a:latin typeface="Century Schoolbook" pitchFamily="18" charset="0"/>
              </a:rPr>
              <a:t>I n t e g r i t y  -  S e r v i c e  -  E x c e l l e n c e</a:t>
            </a:r>
          </a:p>
        </p:txBody>
      </p:sp>
      <p:sp>
        <p:nvSpPr>
          <p:cNvPr id="2053"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Line 1035"/>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endParaRPr lang="en-US"/>
          </a:p>
        </p:txBody>
      </p:sp>
      <p:sp>
        <p:nvSpPr>
          <p:cNvPr id="2055" name="Line 1036"/>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endParaRPr lang="en-US"/>
          </a:p>
        </p:txBody>
      </p:sp>
      <p:pic>
        <p:nvPicPr>
          <p:cNvPr id="2056" name="Picture 1037" descr="afsymbol"/>
          <p:cNvPicPr>
            <a:picLocks noChangeAspect="1" noChangeArrowheads="1"/>
          </p:cNvPicPr>
          <p:nvPr/>
        </p:nvPicPr>
        <p:blipFill>
          <a:blip r:embed="rId15" cstate="print"/>
          <a:srcRect/>
          <a:stretch>
            <a:fillRect/>
          </a:stretch>
        </p:blipFill>
        <p:spPr bwMode="auto">
          <a:xfrm>
            <a:off x="392113" y="90488"/>
            <a:ext cx="1346200" cy="1062037"/>
          </a:xfrm>
          <a:prstGeom prst="rect">
            <a:avLst/>
          </a:prstGeom>
          <a:noFill/>
          <a:ln w="9525">
            <a:noFill/>
            <a:miter lim="800000"/>
            <a:headEnd/>
            <a:tailEnd/>
          </a:ln>
        </p:spPr>
      </p:pic>
      <p:sp>
        <p:nvSpPr>
          <p:cNvPr id="2057"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extLst>
      <p:ext uri="{BB962C8B-B14F-4D97-AF65-F5344CB8AC3E}">
        <p14:creationId xmlns:p14="http://schemas.microsoft.com/office/powerpoint/2010/main" val="1126927712"/>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4.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2877" y="1899286"/>
            <a:ext cx="8333519" cy="1600200"/>
          </a:xfrm>
        </p:spPr>
        <p:txBody>
          <a:bodyPr/>
          <a:lstStyle/>
          <a:p>
            <a:pPr>
              <a:defRPr/>
            </a:pPr>
            <a:r>
              <a:rPr lang="en-US" sz="3600" dirty="0" smtClean="0"/>
              <a:t>Defense Acquisition Executive Summary (DAES) Overview</a:t>
            </a:r>
            <a:endParaRPr lang="en-US" sz="3600" dirty="0"/>
          </a:p>
        </p:txBody>
      </p:sp>
      <p:sp>
        <p:nvSpPr>
          <p:cNvPr id="17411" name="Rectangle 3"/>
          <p:cNvSpPr>
            <a:spLocks noChangeArrowheads="1"/>
          </p:cNvSpPr>
          <p:nvPr/>
        </p:nvSpPr>
        <p:spPr bwMode="auto">
          <a:xfrm>
            <a:off x="838200" y="1899286"/>
            <a:ext cx="8305800" cy="2146300"/>
          </a:xfrm>
          <a:prstGeom prst="rect">
            <a:avLst/>
          </a:prstGeom>
          <a:noFill/>
          <a:ln w="9525">
            <a:noFill/>
            <a:miter lim="800000"/>
            <a:headEnd/>
            <a:tailEnd/>
          </a:ln>
        </p:spPr>
        <p:txBody>
          <a:bodyPr anchor="ctr"/>
          <a:lstStyle/>
          <a:p>
            <a:pPr algn="ctr" eaLnBrk="0" hangingPunct="0">
              <a:defRPr/>
            </a:pPr>
            <a:endParaRPr lang="en-US" sz="4800" b="1" dirty="0">
              <a:solidFill>
                <a:schemeClr val="accent6">
                  <a:lumMod val="75000"/>
                </a:schemeClr>
              </a:solidFill>
              <a:latin typeface="Times New Roman" pitchFamily="18" charset="0"/>
              <a:cs typeface="+mn-cs"/>
            </a:endParaRPr>
          </a:p>
        </p:txBody>
      </p:sp>
      <p:sp>
        <p:nvSpPr>
          <p:cNvPr id="8" name="Rectangle 7"/>
          <p:cNvSpPr/>
          <p:nvPr/>
        </p:nvSpPr>
        <p:spPr>
          <a:xfrm>
            <a:off x="3968496" y="5527156"/>
            <a:ext cx="4787900" cy="830997"/>
          </a:xfrm>
          <a:prstGeom prst="rect">
            <a:avLst/>
          </a:prstGeom>
        </p:spPr>
        <p:txBody>
          <a:bodyPr wrap="square">
            <a:spAutoFit/>
          </a:bodyPr>
          <a:lstStyle/>
          <a:p>
            <a:pPr algn="r">
              <a:buClr>
                <a:srgbClr val="151C77"/>
              </a:buClr>
              <a:buSzPct val="80000"/>
              <a:defRPr/>
            </a:pPr>
            <a:r>
              <a:rPr lang="en-US" sz="2400" b="1" dirty="0" smtClean="0">
                <a:solidFill>
                  <a:srgbClr val="151C77"/>
                </a:solidFill>
                <a:latin typeface="+mj-lt"/>
                <a:ea typeface="+mj-ea"/>
                <a:cs typeface="+mj-cs"/>
              </a:rPr>
              <a:t>SAF/AQXE</a:t>
            </a:r>
          </a:p>
          <a:p>
            <a:pPr algn="r">
              <a:buClr>
                <a:srgbClr val="151C77"/>
              </a:buClr>
              <a:buSzPct val="80000"/>
              <a:defRPr/>
            </a:pPr>
            <a:r>
              <a:rPr lang="en-US" sz="2400" b="1" dirty="0" smtClean="0">
                <a:solidFill>
                  <a:srgbClr val="151C77"/>
                </a:solidFill>
                <a:latin typeface="+mj-lt"/>
                <a:ea typeface="+mj-ea"/>
                <a:cs typeface="+mj-cs"/>
              </a:rPr>
              <a:t>27 Oct 2020</a:t>
            </a:r>
            <a:endParaRPr lang="en-US" sz="2400" b="1" dirty="0">
              <a:solidFill>
                <a:srgbClr val="151C77"/>
              </a:solidFill>
              <a:latin typeface="+mj-lt"/>
              <a:ea typeface="+mj-ea"/>
              <a:cs typeface="+mj-cs"/>
            </a:endParaRPr>
          </a:p>
        </p:txBody>
      </p:sp>
      <p:sp>
        <p:nvSpPr>
          <p:cNvPr id="6" name="Slide Number Placeholder 3"/>
          <p:cNvSpPr txBox="1">
            <a:spLocks/>
          </p:cNvSpPr>
          <p:nvPr/>
        </p:nvSpPr>
        <p:spPr bwMode="auto">
          <a:xfrm>
            <a:off x="7988300" y="65246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itchFamily="2" charset="2"/>
              <a:buChar char="n"/>
              <a:defRPr sz="2000" b="1">
                <a:solidFill>
                  <a:schemeClr val="tx1"/>
                </a:solidFill>
                <a:latin typeface="Arial" charset="0"/>
              </a:defRPr>
            </a:lvl1pPr>
            <a:lvl2pPr marL="688975" indent="-282575">
              <a:spcBef>
                <a:spcPct val="25000"/>
              </a:spcBef>
              <a:buClr>
                <a:srgbClr val="151C77"/>
              </a:buClr>
              <a:buSzPct val="80000"/>
              <a:buFont typeface="Wingdings" pitchFamily="2" charset="2"/>
              <a:buChar char="n"/>
              <a:defRPr sz="2000" b="1">
                <a:solidFill>
                  <a:schemeClr val="tx1"/>
                </a:solidFill>
                <a:latin typeface="Arial" charset="0"/>
              </a:defRPr>
            </a:lvl2pPr>
            <a:lvl3pPr marL="1027113" indent="-223838">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r">
              <a:spcBef>
                <a:spcPct val="0"/>
              </a:spcBef>
              <a:buClrTx/>
              <a:buSzTx/>
              <a:buFontTx/>
              <a:buNone/>
            </a:pPr>
            <a:fld id="{ED99058D-25F7-46B2-9E5D-DD803099BBD6}" type="slidenum">
              <a:rPr lang="en-US" altLang="en-US" sz="1000" b="0">
                <a:solidFill>
                  <a:srgbClr val="000000"/>
                </a:solidFill>
              </a:rPr>
              <a:pPr algn="r">
                <a:spcBef>
                  <a:spcPct val="0"/>
                </a:spcBef>
                <a:buClrTx/>
                <a:buSzTx/>
                <a:buFontTx/>
                <a:buNone/>
              </a:pPr>
              <a:t>1</a:t>
            </a:fld>
            <a:endParaRPr lang="en-US" altLang="en-US" sz="1000" b="0">
              <a:solidFill>
                <a:srgbClr val="808080"/>
              </a:solidFill>
            </a:endParaRPr>
          </a:p>
        </p:txBody>
      </p:sp>
    </p:spTree>
    <p:extLst>
      <p:ext uri="{BB962C8B-B14F-4D97-AF65-F5344CB8AC3E}">
        <p14:creationId xmlns:p14="http://schemas.microsoft.com/office/powerpoint/2010/main" val="2962988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OSD Watch List</a:t>
            </a:r>
            <a:endParaRPr lang="en-US" sz="3200" dirty="0"/>
          </a:p>
        </p:txBody>
      </p:sp>
      <p:sp>
        <p:nvSpPr>
          <p:cNvPr id="3" name="Content Placeholder 2"/>
          <p:cNvSpPr>
            <a:spLocks noGrp="1"/>
          </p:cNvSpPr>
          <p:nvPr>
            <p:ph idx="1"/>
          </p:nvPr>
        </p:nvSpPr>
        <p:spPr>
          <a:xfrm>
            <a:off x="409575" y="1367022"/>
            <a:ext cx="8397875" cy="2587461"/>
          </a:xfrm>
        </p:spPr>
        <p:txBody>
          <a:bodyPr/>
          <a:lstStyle/>
          <a:p>
            <a:r>
              <a:rPr lang="en-US" sz="1600" dirty="0" smtClean="0"/>
              <a:t>Overview</a:t>
            </a:r>
          </a:p>
          <a:p>
            <a:pPr lvl="1"/>
            <a:r>
              <a:rPr lang="en-US" sz="1600" b="0" dirty="0" smtClean="0"/>
              <a:t>OSD </a:t>
            </a:r>
            <a:r>
              <a:rPr lang="en-US" sz="1600" b="0" dirty="0"/>
              <a:t>cancelled their quarterly DAES Meetings with the </a:t>
            </a:r>
            <a:r>
              <a:rPr lang="en-US" sz="1600" b="0" dirty="0" smtClean="0"/>
              <a:t>DAE</a:t>
            </a:r>
          </a:p>
          <a:p>
            <a:pPr lvl="1"/>
            <a:r>
              <a:rPr lang="en-US" sz="1600" b="0" dirty="0" smtClean="0"/>
              <a:t>OSD Acquisition </a:t>
            </a:r>
            <a:r>
              <a:rPr lang="en-US" sz="1600" b="0" dirty="0"/>
              <a:t>Analytics and Policy Prioritized Watch List is the </a:t>
            </a:r>
            <a:r>
              <a:rPr lang="en-US" sz="1600" b="0" dirty="0" smtClean="0"/>
              <a:t>replacement for </a:t>
            </a:r>
            <a:r>
              <a:rPr lang="en-US" sz="1600" b="0" dirty="0"/>
              <a:t>these meetings and warns the DAE of potential breaches instead of </a:t>
            </a:r>
            <a:r>
              <a:rPr lang="en-US" sz="1600" b="0" dirty="0" smtClean="0"/>
              <a:t>just reporting </a:t>
            </a:r>
            <a:r>
              <a:rPr lang="en-US" sz="1600" b="0" dirty="0"/>
              <a:t>the breach after it </a:t>
            </a:r>
            <a:r>
              <a:rPr lang="en-US" sz="1600" b="0" dirty="0" smtClean="0"/>
              <a:t>occurs</a:t>
            </a:r>
          </a:p>
          <a:p>
            <a:pPr lvl="1"/>
            <a:r>
              <a:rPr lang="en-US" sz="1600" b="0" dirty="0" smtClean="0"/>
              <a:t>Reports </a:t>
            </a:r>
            <a:r>
              <a:rPr lang="en-US" sz="1600" b="0" dirty="0"/>
              <a:t>focus on select </a:t>
            </a:r>
            <a:r>
              <a:rPr lang="en-US" sz="1600" b="0" dirty="0" smtClean="0"/>
              <a:t>programs from </a:t>
            </a:r>
            <a:r>
              <a:rPr lang="en-US" sz="1600" b="0" dirty="0"/>
              <a:t>the previous DAES and are located in </a:t>
            </a:r>
            <a:r>
              <a:rPr lang="en-US" sz="1600" b="0" dirty="0" smtClean="0"/>
              <a:t>AIR</a:t>
            </a:r>
          </a:p>
          <a:p>
            <a:pPr lvl="1"/>
            <a:r>
              <a:rPr lang="en-US" sz="1600" b="0" dirty="0" smtClean="0"/>
              <a:t>Programs should review list and let us </a:t>
            </a:r>
            <a:r>
              <a:rPr lang="en-US" sz="1600" b="0" dirty="0"/>
              <a:t>know if you have any comments that need to be relayed to </a:t>
            </a:r>
            <a:r>
              <a:rPr lang="en-US" sz="1600" b="0" dirty="0" smtClean="0"/>
              <a:t>OSD</a:t>
            </a:r>
          </a:p>
          <a:p>
            <a:pPr lvl="1"/>
            <a:r>
              <a:rPr lang="en-US" sz="1600" b="0" dirty="0" smtClean="0"/>
              <a:t>Watch list is sent to the SAE</a:t>
            </a:r>
            <a:endParaRPr lang="en-US" sz="1600" b="0" dirty="0"/>
          </a:p>
          <a:p>
            <a:pPr>
              <a:lnSpc>
                <a:spcPct val="90000"/>
              </a:lnSpc>
            </a:pPr>
            <a:r>
              <a:rPr lang="en-US" sz="1600" dirty="0" smtClean="0"/>
              <a:t>Watch List consists of the following sections:</a:t>
            </a:r>
          </a:p>
          <a:p>
            <a:pPr lvl="1">
              <a:lnSpc>
                <a:spcPct val="90000"/>
              </a:lnSpc>
            </a:pPr>
            <a:r>
              <a:rPr lang="en-US" sz="1600" b="0" dirty="0" smtClean="0"/>
              <a:t>BLUF</a:t>
            </a:r>
          </a:p>
          <a:p>
            <a:pPr lvl="1">
              <a:lnSpc>
                <a:spcPct val="90000"/>
              </a:lnSpc>
            </a:pPr>
            <a:r>
              <a:rPr lang="en-US" sz="1600" b="0" dirty="0" smtClean="0"/>
              <a:t>Updated Issues From Previous Reporting</a:t>
            </a:r>
          </a:p>
          <a:p>
            <a:pPr lvl="1">
              <a:lnSpc>
                <a:spcPct val="90000"/>
              </a:lnSpc>
            </a:pPr>
            <a:r>
              <a:rPr lang="en-US" sz="1600" b="0" dirty="0" smtClean="0"/>
              <a:t>Consequences</a:t>
            </a:r>
          </a:p>
          <a:p>
            <a:pPr lvl="1">
              <a:lnSpc>
                <a:spcPct val="90000"/>
              </a:lnSpc>
            </a:pPr>
            <a:endParaRPr lang="en-US" sz="1600" b="0" dirty="0"/>
          </a:p>
          <a:p>
            <a:pPr>
              <a:lnSpc>
                <a:spcPct val="90000"/>
              </a:lnSpc>
            </a:pPr>
            <a:endParaRPr lang="en-US" sz="1600" dirty="0"/>
          </a:p>
        </p:txBody>
      </p:sp>
      <p:sp>
        <p:nvSpPr>
          <p:cNvPr id="4" name="Slide Number Placeholder 3"/>
          <p:cNvSpPr>
            <a:spLocks noGrp="1"/>
          </p:cNvSpPr>
          <p:nvPr>
            <p:ph type="sldNum" sz="quarter" idx="4294967295"/>
          </p:nvPr>
        </p:nvSpPr>
        <p:spPr/>
        <p:txBody>
          <a:bodyPr/>
          <a:lstStyle/>
          <a:p>
            <a:pPr>
              <a:defRPr/>
            </a:pPr>
            <a:fld id="{FD87CB9A-EB78-44A5-81E1-E837C391F8C8}" type="slidenum">
              <a:rPr lang="en-US" smtClean="0"/>
              <a:pPr>
                <a:defRPr/>
              </a:pPr>
              <a:t>10</a:t>
            </a:fld>
            <a:endParaRPr lang="en-US">
              <a:solidFill>
                <a:schemeClr val="bg2"/>
              </a:solidFill>
            </a:endParaRPr>
          </a:p>
        </p:txBody>
      </p:sp>
    </p:spTree>
    <p:extLst>
      <p:ext uri="{BB962C8B-B14F-4D97-AF65-F5344CB8AC3E}">
        <p14:creationId xmlns:p14="http://schemas.microsoft.com/office/powerpoint/2010/main" val="155967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SAF/AQ </a:t>
            </a:r>
            <a:br>
              <a:rPr lang="en-US" dirty="0" smtClean="0"/>
            </a:br>
            <a:r>
              <a:rPr lang="en-US" dirty="0" smtClean="0"/>
              <a:t>DAES Report Overview</a:t>
            </a:r>
            <a:endParaRPr lang="en-US" dirty="0"/>
          </a:p>
        </p:txBody>
      </p:sp>
      <p:sp>
        <p:nvSpPr>
          <p:cNvPr id="4" name="Slide Number Placeholder 3"/>
          <p:cNvSpPr>
            <a:spLocks noGrp="1"/>
          </p:cNvSpPr>
          <p:nvPr>
            <p:ph type="sldNum" sz="quarter" idx="4294967295"/>
          </p:nvPr>
        </p:nvSpPr>
        <p:spPr/>
        <p:txBody>
          <a:bodyPr/>
          <a:lstStyle/>
          <a:p>
            <a:pPr>
              <a:defRPr/>
            </a:pPr>
            <a:fld id="{FD87CB9A-EB78-44A5-81E1-E837C391F8C8}" type="slidenum">
              <a:rPr lang="en-US" smtClean="0"/>
              <a:pPr>
                <a:defRPr/>
              </a:pPr>
              <a:t>11</a:t>
            </a:fld>
            <a:endParaRPr lang="en-US">
              <a:solidFill>
                <a:schemeClr val="bg2"/>
              </a:solidFill>
            </a:endParaRPr>
          </a:p>
        </p:txBody>
      </p:sp>
      <p:pic>
        <p:nvPicPr>
          <p:cNvPr id="7" name="Picture 6"/>
          <p:cNvPicPr>
            <a:picLocks noChangeAspect="1"/>
          </p:cNvPicPr>
          <p:nvPr/>
        </p:nvPicPr>
        <p:blipFill>
          <a:blip r:embed="rId3"/>
          <a:stretch>
            <a:fillRect/>
          </a:stretch>
        </p:blipFill>
        <p:spPr>
          <a:xfrm>
            <a:off x="205918" y="2516883"/>
            <a:ext cx="1842584" cy="2331599"/>
          </a:xfrm>
          <a:prstGeom prst="rect">
            <a:avLst/>
          </a:prstGeom>
          <a:ln>
            <a:solidFill>
              <a:schemeClr val="tx1"/>
            </a:solidFill>
          </a:ln>
        </p:spPr>
      </p:pic>
      <p:sp>
        <p:nvSpPr>
          <p:cNvPr id="8" name="TextBox 7"/>
          <p:cNvSpPr txBox="1"/>
          <p:nvPr/>
        </p:nvSpPr>
        <p:spPr>
          <a:xfrm>
            <a:off x="2263249" y="1597178"/>
            <a:ext cx="3395342" cy="646331"/>
          </a:xfrm>
          <a:prstGeom prst="rect">
            <a:avLst/>
          </a:prstGeom>
          <a:noFill/>
          <a:ln>
            <a:solidFill>
              <a:schemeClr val="tx1"/>
            </a:solidFill>
          </a:ln>
        </p:spPr>
        <p:txBody>
          <a:bodyPr wrap="square" rtlCol="0">
            <a:spAutoFit/>
          </a:bodyPr>
          <a:lstStyle/>
          <a:p>
            <a:r>
              <a:rPr lang="en-US" sz="900" b="1" u="sng" dirty="0" smtClean="0"/>
              <a:t>Executive Summary Review</a:t>
            </a:r>
          </a:p>
          <a:p>
            <a:r>
              <a:rPr lang="en-US" sz="900" dirty="0" smtClean="0"/>
              <a:t>Skim </a:t>
            </a:r>
            <a:r>
              <a:rPr lang="en-US" sz="900" dirty="0"/>
              <a:t>for breach discussions or if first line states </a:t>
            </a:r>
            <a:r>
              <a:rPr lang="en-US" sz="900" dirty="0" smtClean="0"/>
              <a:t>“This </a:t>
            </a:r>
            <a:r>
              <a:rPr lang="en-US" sz="900" dirty="0"/>
              <a:t>is the final </a:t>
            </a:r>
            <a:r>
              <a:rPr lang="en-US" sz="900" dirty="0" smtClean="0"/>
              <a:t>DAES” </a:t>
            </a:r>
            <a:r>
              <a:rPr lang="en-US" sz="900" dirty="0"/>
              <a:t>– inform DAES POC if report has breach or is final report</a:t>
            </a:r>
            <a:endParaRPr lang="en-US" sz="900" dirty="0" smtClean="0"/>
          </a:p>
        </p:txBody>
      </p:sp>
      <p:sp>
        <p:nvSpPr>
          <p:cNvPr id="9" name="TextBox 8"/>
          <p:cNvSpPr txBox="1"/>
          <p:nvPr/>
        </p:nvSpPr>
        <p:spPr>
          <a:xfrm>
            <a:off x="2263243" y="3496814"/>
            <a:ext cx="3395345" cy="1061829"/>
          </a:xfrm>
          <a:prstGeom prst="rect">
            <a:avLst/>
          </a:prstGeom>
          <a:noFill/>
          <a:ln>
            <a:solidFill>
              <a:schemeClr val="tx1"/>
            </a:solidFill>
          </a:ln>
        </p:spPr>
        <p:txBody>
          <a:bodyPr wrap="square" rtlCol="0">
            <a:spAutoFit/>
          </a:bodyPr>
          <a:lstStyle/>
          <a:p>
            <a:r>
              <a:rPr lang="en-US" sz="900" b="1" u="sng" dirty="0" smtClean="0"/>
              <a:t>Current Estimate Delta </a:t>
            </a:r>
            <a:r>
              <a:rPr lang="en-US" sz="900" b="1" u="sng" dirty="0" err="1" smtClean="0"/>
              <a:t>Explnation</a:t>
            </a:r>
            <a:endParaRPr lang="en-US" sz="900" b="1" u="sng" dirty="0" smtClean="0"/>
          </a:p>
          <a:p>
            <a:r>
              <a:rPr lang="en-US" sz="900" dirty="0" smtClean="0"/>
              <a:t>Check </a:t>
            </a:r>
            <a:r>
              <a:rPr lang="en-US" sz="900" dirty="0"/>
              <a:t>“Unit Cost” data </a:t>
            </a:r>
            <a:r>
              <a:rPr lang="en-US" sz="900" dirty="0" smtClean="0"/>
              <a:t>section</a:t>
            </a:r>
          </a:p>
          <a:p>
            <a:pPr marL="171450" indent="-171450">
              <a:buFontTx/>
              <a:buChar char="-"/>
            </a:pPr>
            <a:r>
              <a:rPr lang="en-US" sz="900" dirty="0" smtClean="0"/>
              <a:t>Compare </a:t>
            </a:r>
            <a:r>
              <a:rPr lang="en-US" sz="900" dirty="0"/>
              <a:t>unit cost current estimate with the previous DAES </a:t>
            </a:r>
            <a:r>
              <a:rPr lang="en-US" sz="900" dirty="0" smtClean="0"/>
              <a:t>report</a:t>
            </a:r>
          </a:p>
          <a:p>
            <a:pPr marL="171450" indent="-171450">
              <a:buFontTx/>
              <a:buChar char="-"/>
            </a:pPr>
            <a:r>
              <a:rPr lang="en-US" sz="900" dirty="0" smtClean="0"/>
              <a:t>Check </a:t>
            </a:r>
            <a:r>
              <a:rPr lang="en-US" sz="900" dirty="0"/>
              <a:t>“Cost and Funding” data section -- confirm program provided an explanation to explain variation in their current estimate</a:t>
            </a:r>
          </a:p>
        </p:txBody>
      </p:sp>
      <p:sp>
        <p:nvSpPr>
          <p:cNvPr id="10" name="TextBox 9"/>
          <p:cNvSpPr txBox="1"/>
          <p:nvPr/>
        </p:nvSpPr>
        <p:spPr>
          <a:xfrm>
            <a:off x="2263246" y="2360422"/>
            <a:ext cx="3395343" cy="1061829"/>
          </a:xfrm>
          <a:prstGeom prst="rect">
            <a:avLst/>
          </a:prstGeom>
          <a:noFill/>
          <a:ln>
            <a:solidFill>
              <a:schemeClr val="tx1"/>
            </a:solidFill>
          </a:ln>
        </p:spPr>
        <p:txBody>
          <a:bodyPr wrap="square" rtlCol="0">
            <a:spAutoFit/>
          </a:bodyPr>
          <a:lstStyle/>
          <a:p>
            <a:r>
              <a:rPr lang="en-US" sz="900" b="1" u="sng" dirty="0" smtClean="0"/>
              <a:t>MDAP Percent Expended</a:t>
            </a:r>
          </a:p>
          <a:p>
            <a:r>
              <a:rPr lang="en-US" sz="900" dirty="0" smtClean="0"/>
              <a:t>Check </a:t>
            </a:r>
            <a:r>
              <a:rPr lang="en-US" sz="900" dirty="0"/>
              <a:t>“Deliveries and Expenditures” data section </a:t>
            </a:r>
          </a:p>
          <a:p>
            <a:pPr marL="171450" indent="-171450">
              <a:buFontTx/>
              <a:buChar char="-"/>
            </a:pPr>
            <a:r>
              <a:rPr lang="en-US" sz="900" dirty="0" smtClean="0"/>
              <a:t>Assess if the current report is </a:t>
            </a:r>
            <a:r>
              <a:rPr lang="en-US" sz="900" dirty="0"/>
              <a:t>the first submission that reports over 75% or over 90% expended or delivered </a:t>
            </a:r>
          </a:p>
          <a:p>
            <a:pPr marL="171450" indent="-171450">
              <a:buFontTx/>
              <a:buChar char="-"/>
            </a:pPr>
            <a:r>
              <a:rPr lang="en-US" sz="900" dirty="0" smtClean="0"/>
              <a:t>75</a:t>
            </a:r>
            <a:r>
              <a:rPr lang="en-US" sz="900" dirty="0"/>
              <a:t>% drives UCR </a:t>
            </a:r>
            <a:r>
              <a:rPr lang="en-US" sz="900" dirty="0" smtClean="0"/>
              <a:t>only report</a:t>
            </a:r>
          </a:p>
          <a:p>
            <a:pPr marL="171450" indent="-171450">
              <a:buFontTx/>
              <a:buChar char="-"/>
            </a:pPr>
            <a:r>
              <a:rPr lang="en-US" sz="900" dirty="0" smtClean="0"/>
              <a:t>90</a:t>
            </a:r>
            <a:r>
              <a:rPr lang="en-US" sz="900" dirty="0"/>
              <a:t>% drives final report and possible removal from MDAP list</a:t>
            </a:r>
            <a:endParaRPr lang="en-US" sz="900" dirty="0" smtClean="0"/>
          </a:p>
        </p:txBody>
      </p:sp>
      <p:sp>
        <p:nvSpPr>
          <p:cNvPr id="11" name="TextBox 10"/>
          <p:cNvSpPr txBox="1"/>
          <p:nvPr/>
        </p:nvSpPr>
        <p:spPr>
          <a:xfrm>
            <a:off x="2263244" y="4665740"/>
            <a:ext cx="3395344" cy="923330"/>
          </a:xfrm>
          <a:prstGeom prst="rect">
            <a:avLst/>
          </a:prstGeom>
          <a:noFill/>
          <a:ln>
            <a:solidFill>
              <a:schemeClr val="tx1"/>
            </a:solidFill>
          </a:ln>
        </p:spPr>
        <p:txBody>
          <a:bodyPr wrap="square" rtlCol="0">
            <a:spAutoFit/>
          </a:bodyPr>
          <a:lstStyle/>
          <a:p>
            <a:r>
              <a:rPr lang="en-US" sz="900" b="1" u="sng" dirty="0" smtClean="0"/>
              <a:t>APB Threshold Review</a:t>
            </a:r>
          </a:p>
          <a:p>
            <a:pPr marL="171450" indent="-171450">
              <a:buFontTx/>
              <a:buChar char="-"/>
            </a:pPr>
            <a:r>
              <a:rPr lang="en-US" sz="900" dirty="0" smtClean="0"/>
              <a:t>Check </a:t>
            </a:r>
            <a:r>
              <a:rPr lang="en-US" sz="900" dirty="0"/>
              <a:t>“APB Breaches” data </a:t>
            </a:r>
            <a:r>
              <a:rPr lang="en-US" sz="900" dirty="0" smtClean="0"/>
              <a:t>section</a:t>
            </a:r>
          </a:p>
          <a:p>
            <a:pPr marL="171450" indent="-171450">
              <a:buFontTx/>
              <a:buChar char="-"/>
            </a:pPr>
            <a:r>
              <a:rPr lang="en-US" sz="900" dirty="0" smtClean="0"/>
              <a:t>Assess if </a:t>
            </a:r>
            <a:r>
              <a:rPr lang="en-US" sz="900" dirty="0"/>
              <a:t>any breaches are flagged (system will automatically flag a breach, if applicable</a:t>
            </a:r>
            <a:r>
              <a:rPr lang="en-US" sz="900" dirty="0" smtClean="0"/>
              <a:t>)</a:t>
            </a:r>
          </a:p>
          <a:p>
            <a:pPr marL="171450" indent="-171450">
              <a:buFontTx/>
              <a:buChar char="-"/>
            </a:pPr>
            <a:r>
              <a:rPr lang="en-US" sz="900" dirty="0" smtClean="0"/>
              <a:t>If </a:t>
            </a:r>
            <a:r>
              <a:rPr lang="en-US" sz="900" dirty="0"/>
              <a:t>breach appears, click on the applicable data section to gather additional information on cause of breach</a:t>
            </a:r>
          </a:p>
        </p:txBody>
      </p:sp>
      <p:sp>
        <p:nvSpPr>
          <p:cNvPr id="12" name="TextBox 11"/>
          <p:cNvSpPr txBox="1"/>
          <p:nvPr/>
        </p:nvSpPr>
        <p:spPr>
          <a:xfrm>
            <a:off x="6133605" y="1704183"/>
            <a:ext cx="2962893" cy="4801314"/>
          </a:xfrm>
          <a:prstGeom prst="rect">
            <a:avLst/>
          </a:prstGeom>
          <a:noFill/>
          <a:ln>
            <a:noFill/>
          </a:ln>
        </p:spPr>
        <p:txBody>
          <a:bodyPr wrap="square" rtlCol="0">
            <a:spAutoFit/>
          </a:bodyPr>
          <a:lstStyle/>
          <a:p>
            <a:r>
              <a:rPr lang="en-US" sz="900" b="1" u="sng" dirty="0" smtClean="0"/>
              <a:t>OSD Coordination</a:t>
            </a:r>
          </a:p>
          <a:p>
            <a:pPr marL="171450" indent="-171450">
              <a:buFont typeface="Arial" panose="020B0604020202020204" pitchFamily="34" charset="0"/>
              <a:buChar char="•"/>
            </a:pPr>
            <a:r>
              <a:rPr lang="en-US" sz="900" dirty="0" smtClean="0"/>
              <a:t>Program DAES group assignments</a:t>
            </a:r>
          </a:p>
          <a:p>
            <a:pPr marL="171450" indent="-171450">
              <a:buFont typeface="Arial" panose="020B0604020202020204" pitchFamily="34" charset="0"/>
              <a:buChar char="•"/>
            </a:pPr>
            <a:r>
              <a:rPr lang="en-US" sz="900" dirty="0" smtClean="0"/>
              <a:t>DAES final submission notification</a:t>
            </a:r>
          </a:p>
          <a:p>
            <a:pPr marL="628650" lvl="1" indent="-171450">
              <a:buFont typeface="Arial" panose="020B0604020202020204" pitchFamily="34" charset="0"/>
              <a:buChar char="•"/>
            </a:pPr>
            <a:r>
              <a:rPr lang="en-US" sz="900" dirty="0" smtClean="0"/>
              <a:t>MDAP 90% fund expended</a:t>
            </a:r>
          </a:p>
          <a:p>
            <a:pPr marL="628650" lvl="1" indent="-171450">
              <a:buFont typeface="Arial" panose="020B0604020202020204" pitchFamily="34" charset="0"/>
              <a:buChar char="•"/>
            </a:pPr>
            <a:r>
              <a:rPr lang="en-US" sz="900" dirty="0" smtClean="0"/>
              <a:t>MDAP 90% delivered</a:t>
            </a:r>
          </a:p>
          <a:p>
            <a:pPr marL="628650" lvl="1" indent="-171450">
              <a:buFont typeface="Arial" panose="020B0604020202020204" pitchFamily="34" charset="0"/>
              <a:buChar char="•"/>
            </a:pPr>
            <a:r>
              <a:rPr lang="en-US" sz="900" dirty="0" smtClean="0"/>
              <a:t>Middle-Tier Acquisition approval</a:t>
            </a:r>
          </a:p>
          <a:p>
            <a:pPr marL="628650" lvl="1" indent="-171450">
              <a:buFont typeface="Arial" panose="020B0604020202020204" pitchFamily="34" charset="0"/>
              <a:buChar char="•"/>
            </a:pPr>
            <a:r>
              <a:rPr lang="en-US" sz="900" dirty="0" smtClean="0"/>
              <a:t>Final SAR submission</a:t>
            </a:r>
          </a:p>
          <a:p>
            <a:pPr marL="171450" indent="-171450">
              <a:buFont typeface="Arial" panose="020B0604020202020204" pitchFamily="34" charset="0"/>
              <a:buChar char="•"/>
            </a:pPr>
            <a:r>
              <a:rPr lang="en-US" sz="900" dirty="0" smtClean="0"/>
              <a:t>MAIS full deployment</a:t>
            </a:r>
          </a:p>
          <a:p>
            <a:pPr marL="171450" indent="-171450">
              <a:buFont typeface="Arial" panose="020B0604020202020204" pitchFamily="34" charset="0"/>
              <a:buChar char="•"/>
            </a:pPr>
            <a:r>
              <a:rPr lang="en-US" sz="900" dirty="0" smtClean="0"/>
              <a:t>DAES UCR-only List</a:t>
            </a:r>
          </a:p>
          <a:p>
            <a:pPr marL="171450" indent="-171450">
              <a:buFont typeface="Arial" panose="020B0604020202020204" pitchFamily="34" charset="0"/>
              <a:buChar char="•"/>
            </a:pPr>
            <a:r>
              <a:rPr lang="en-US" sz="900" dirty="0" smtClean="0"/>
              <a:t>OSD DAES Watch List</a:t>
            </a:r>
          </a:p>
          <a:p>
            <a:pPr marL="171450" indent="-171450">
              <a:buFont typeface="Arial" panose="020B0604020202020204" pitchFamily="34" charset="0"/>
              <a:buChar char="•"/>
            </a:pPr>
            <a:endParaRPr lang="en-US" sz="900" b="1" u="sng" dirty="0"/>
          </a:p>
          <a:p>
            <a:endParaRPr lang="en-US" sz="900" b="1" u="sng" dirty="0" smtClean="0"/>
          </a:p>
          <a:p>
            <a:endParaRPr lang="en-US" sz="900" b="1" u="sng" dirty="0"/>
          </a:p>
          <a:p>
            <a:endParaRPr lang="en-US" sz="900" b="1" u="sng" dirty="0" smtClean="0"/>
          </a:p>
          <a:p>
            <a:r>
              <a:rPr lang="en-US" sz="900" b="1" u="sng" dirty="0" smtClean="0"/>
              <a:t>SECAF Acquisition Day</a:t>
            </a:r>
          </a:p>
          <a:p>
            <a:pPr marL="171450" indent="-171450">
              <a:buFont typeface="Arial" panose="020B0604020202020204" pitchFamily="34" charset="0"/>
              <a:buChar char="•"/>
            </a:pPr>
            <a:r>
              <a:rPr lang="en-US" sz="900" dirty="0" smtClean="0"/>
              <a:t>Acquisition program metrics</a:t>
            </a:r>
          </a:p>
          <a:p>
            <a:pPr marL="171450" indent="-171450">
              <a:buFont typeface="Arial" panose="020B0604020202020204" pitchFamily="34" charset="0"/>
              <a:buChar char="•"/>
            </a:pPr>
            <a:r>
              <a:rPr lang="en-US" sz="900" dirty="0" smtClean="0"/>
              <a:t>Program execution analysis</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smtClean="0"/>
          </a:p>
          <a:p>
            <a:endParaRPr lang="en-US" sz="900" b="1" u="sng" dirty="0" smtClean="0"/>
          </a:p>
          <a:p>
            <a:r>
              <a:rPr lang="en-US" sz="900" b="1" u="sng" dirty="0" smtClean="0"/>
              <a:t>Acquisition Breaches</a:t>
            </a:r>
          </a:p>
          <a:p>
            <a:pPr marL="171450" indent="-171450">
              <a:buFont typeface="Arial" panose="020B0604020202020204" pitchFamily="34" charset="0"/>
              <a:buChar char="•"/>
            </a:pPr>
            <a:r>
              <a:rPr lang="en-US" sz="900" dirty="0" smtClean="0"/>
              <a:t>Cost growth compared to APB (</a:t>
            </a:r>
            <a:r>
              <a:rPr lang="en-US" sz="900" dirty="0" err="1" smtClean="0"/>
              <a:t>orig</a:t>
            </a:r>
            <a:r>
              <a:rPr lang="en-US" sz="900" dirty="0" smtClean="0"/>
              <a:t> &amp; current)</a:t>
            </a:r>
          </a:p>
          <a:p>
            <a:pPr marL="171450" indent="-171450">
              <a:buFont typeface="Arial" panose="020B0604020202020204" pitchFamily="34" charset="0"/>
              <a:buChar char="•"/>
            </a:pPr>
            <a:r>
              <a:rPr lang="en-US" sz="900" dirty="0" smtClean="0"/>
              <a:t>Schedule growth compared to orig. APB </a:t>
            </a:r>
            <a:endParaRPr lang="en-US" sz="900" dirty="0"/>
          </a:p>
          <a:p>
            <a:endParaRPr lang="en-US" sz="900" b="1" u="sng" dirty="0" smtClean="0"/>
          </a:p>
          <a:p>
            <a:r>
              <a:rPr lang="en-US" sz="900" b="1" u="sng" dirty="0" smtClean="0"/>
              <a:t>Program Strategic Messaging</a:t>
            </a:r>
            <a:endParaRPr lang="en-US" sz="900" b="1" dirty="0" smtClean="0"/>
          </a:p>
          <a:p>
            <a:pPr marL="171450" indent="-171450">
              <a:buFont typeface="Arial" panose="020B0604020202020204" pitchFamily="34" charset="0"/>
              <a:buChar char="•"/>
            </a:pPr>
            <a:r>
              <a:rPr lang="en-US" sz="900" dirty="0" smtClean="0"/>
              <a:t>Congressional Inquiries</a:t>
            </a:r>
          </a:p>
          <a:p>
            <a:pPr marL="171450" indent="-171450">
              <a:buFont typeface="Arial" panose="020B0604020202020204" pitchFamily="34" charset="0"/>
              <a:buChar char="•"/>
            </a:pPr>
            <a:r>
              <a:rPr lang="en-US" sz="900" dirty="0" smtClean="0"/>
              <a:t>Government Accountability Office Inquiries</a:t>
            </a:r>
          </a:p>
          <a:p>
            <a:pPr marL="171450" indent="-171450">
              <a:buFont typeface="Arial" panose="020B0604020202020204" pitchFamily="34" charset="0"/>
              <a:buChar char="•"/>
            </a:pPr>
            <a:r>
              <a:rPr lang="en-US" sz="900" dirty="0" smtClean="0"/>
              <a:t>National Defense Strategy Monthly Briefing</a:t>
            </a:r>
          </a:p>
          <a:p>
            <a:pPr marL="171450" indent="-171450">
              <a:buFont typeface="Arial" panose="020B0604020202020204" pitchFamily="34" charset="0"/>
              <a:buChar char="•"/>
            </a:pPr>
            <a:r>
              <a:rPr lang="en-US" sz="900" dirty="0" smtClean="0"/>
              <a:t>Selective Acquisition Report</a:t>
            </a:r>
          </a:p>
          <a:p>
            <a:pPr marL="171450" indent="-171450">
              <a:buFont typeface="Arial" panose="020B0604020202020204" pitchFamily="34" charset="0"/>
              <a:buChar char="•"/>
            </a:pPr>
            <a:r>
              <a:rPr lang="en-US" sz="900" dirty="0" smtClean="0"/>
              <a:t>Monthly Activity Report</a:t>
            </a:r>
          </a:p>
          <a:p>
            <a:pPr marL="171450" indent="-171450">
              <a:buFont typeface="Arial" panose="020B0604020202020204" pitchFamily="34" charset="0"/>
              <a:buChar char="•"/>
            </a:pPr>
            <a:r>
              <a:rPr lang="en-US" sz="900" dirty="0" smtClean="0"/>
              <a:t>SAF/AQ Principals Monthly Brain Book</a:t>
            </a:r>
          </a:p>
          <a:p>
            <a:pPr marL="171450" indent="-171450">
              <a:buFont typeface="Arial" panose="020B0604020202020204" pitchFamily="34" charset="0"/>
              <a:buChar char="•"/>
            </a:pPr>
            <a:r>
              <a:rPr lang="en-US" sz="900" dirty="0" smtClean="0"/>
              <a:t>Identification of possible USAF trending issues</a:t>
            </a:r>
          </a:p>
          <a:p>
            <a:pPr marL="171450" indent="-171450">
              <a:buFont typeface="Arial" panose="020B0604020202020204" pitchFamily="34" charset="0"/>
              <a:buChar char="•"/>
            </a:pPr>
            <a:r>
              <a:rPr lang="en-US" sz="900" dirty="0" smtClean="0"/>
              <a:t>Capability Directorate Talking Papers</a:t>
            </a:r>
          </a:p>
        </p:txBody>
      </p:sp>
      <p:sp>
        <p:nvSpPr>
          <p:cNvPr id="13" name="TextBox 12"/>
          <p:cNvSpPr txBox="1"/>
          <p:nvPr/>
        </p:nvSpPr>
        <p:spPr>
          <a:xfrm>
            <a:off x="2263246" y="5652783"/>
            <a:ext cx="3395342" cy="646331"/>
          </a:xfrm>
          <a:prstGeom prst="rect">
            <a:avLst/>
          </a:prstGeom>
          <a:noFill/>
          <a:ln>
            <a:solidFill>
              <a:schemeClr val="tx1"/>
            </a:solidFill>
          </a:ln>
        </p:spPr>
        <p:txBody>
          <a:bodyPr wrap="square" rtlCol="0">
            <a:spAutoFit/>
          </a:bodyPr>
          <a:lstStyle/>
          <a:p>
            <a:r>
              <a:rPr lang="en-US" sz="900" b="1" u="sng" dirty="0" smtClean="0"/>
              <a:t>Program Assessment</a:t>
            </a:r>
          </a:p>
          <a:p>
            <a:pPr marL="171450" indent="-171450">
              <a:buFontTx/>
              <a:buChar char="-"/>
            </a:pPr>
            <a:r>
              <a:rPr lang="en-US" sz="900" dirty="0" smtClean="0"/>
              <a:t>Review program manager’s assessment </a:t>
            </a:r>
          </a:p>
          <a:p>
            <a:pPr marL="171450" indent="-171450">
              <a:buFontTx/>
              <a:buChar char="-"/>
            </a:pPr>
            <a:r>
              <a:rPr lang="en-US" sz="900" dirty="0" smtClean="0"/>
              <a:t>Consider PM’s inputs and impact to program strategic messaging</a:t>
            </a:r>
          </a:p>
        </p:txBody>
      </p:sp>
      <p:sp>
        <p:nvSpPr>
          <p:cNvPr id="15" name="Left Brace 14"/>
          <p:cNvSpPr/>
          <p:nvPr/>
        </p:nvSpPr>
        <p:spPr bwMode="auto">
          <a:xfrm>
            <a:off x="5658585" y="1700428"/>
            <a:ext cx="859819" cy="1525819"/>
          </a:xfrm>
          <a:prstGeom prst="leftBrace">
            <a:avLst>
              <a:gd name="adj1" fmla="val 8333"/>
              <a:gd name="adj2" fmla="val 2642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6" name="Left Brace 15"/>
          <p:cNvSpPr/>
          <p:nvPr/>
        </p:nvSpPr>
        <p:spPr bwMode="auto">
          <a:xfrm>
            <a:off x="5658586" y="3613579"/>
            <a:ext cx="859819" cy="604537"/>
          </a:xfrm>
          <a:prstGeom prst="leftBrace">
            <a:avLst>
              <a:gd name="adj1" fmla="val 8333"/>
              <a:gd name="adj2" fmla="val 5495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7" name="Left Brace 16"/>
          <p:cNvSpPr/>
          <p:nvPr/>
        </p:nvSpPr>
        <p:spPr bwMode="auto">
          <a:xfrm>
            <a:off x="5658586" y="1702304"/>
            <a:ext cx="859819" cy="1523943"/>
          </a:xfrm>
          <a:prstGeom prst="leftBrace">
            <a:avLst>
              <a:gd name="adj1" fmla="val 8333"/>
              <a:gd name="adj2" fmla="val 7850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8" name="Left Brace 17"/>
          <p:cNvSpPr/>
          <p:nvPr/>
        </p:nvSpPr>
        <p:spPr bwMode="auto">
          <a:xfrm>
            <a:off x="5703692" y="4605447"/>
            <a:ext cx="859819" cy="461075"/>
          </a:xfrm>
          <a:prstGeom prst="leftBrace">
            <a:avLst>
              <a:gd name="adj1" fmla="val 8333"/>
              <a:gd name="adj2" fmla="val 66666"/>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9" name="Left Brace 18"/>
          <p:cNvSpPr/>
          <p:nvPr/>
        </p:nvSpPr>
        <p:spPr bwMode="auto">
          <a:xfrm>
            <a:off x="5658585" y="5178490"/>
            <a:ext cx="859819" cy="1240465"/>
          </a:xfrm>
          <a:prstGeom prst="leftBrace">
            <a:avLst>
              <a:gd name="adj1" fmla="val 8333"/>
              <a:gd name="adj2" fmla="val 6576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2263243" y="1264756"/>
            <a:ext cx="3440449" cy="246221"/>
          </a:xfrm>
          <a:prstGeom prst="rect">
            <a:avLst/>
          </a:prstGeom>
          <a:solidFill>
            <a:schemeClr val="bg1">
              <a:lumMod val="85000"/>
            </a:schemeClr>
          </a:solidFill>
          <a:ln>
            <a:noFill/>
          </a:ln>
        </p:spPr>
        <p:txBody>
          <a:bodyPr wrap="square" rtlCol="0">
            <a:spAutoFit/>
          </a:bodyPr>
          <a:lstStyle/>
          <a:p>
            <a:pPr algn="ctr"/>
            <a:r>
              <a:rPr lang="en-US" sz="1000" b="1" u="sng" dirty="0" smtClean="0"/>
              <a:t>DAES Report Section</a:t>
            </a:r>
          </a:p>
        </p:txBody>
      </p:sp>
      <p:sp>
        <p:nvSpPr>
          <p:cNvPr id="21" name="TextBox 20"/>
          <p:cNvSpPr txBox="1"/>
          <p:nvPr/>
        </p:nvSpPr>
        <p:spPr>
          <a:xfrm>
            <a:off x="5887616" y="1266633"/>
            <a:ext cx="3088433" cy="246221"/>
          </a:xfrm>
          <a:prstGeom prst="rect">
            <a:avLst/>
          </a:prstGeom>
          <a:solidFill>
            <a:schemeClr val="bg1">
              <a:lumMod val="85000"/>
            </a:schemeClr>
          </a:solidFill>
          <a:ln>
            <a:noFill/>
          </a:ln>
        </p:spPr>
        <p:txBody>
          <a:bodyPr wrap="square" rtlCol="0">
            <a:spAutoFit/>
          </a:bodyPr>
          <a:lstStyle/>
          <a:p>
            <a:pPr algn="ctr"/>
            <a:r>
              <a:rPr lang="en-US" sz="1000" b="1" u="sng" dirty="0" smtClean="0"/>
              <a:t>SAF/AQX Strategic Messaging</a:t>
            </a:r>
          </a:p>
        </p:txBody>
      </p:sp>
      <p:sp>
        <p:nvSpPr>
          <p:cNvPr id="22" name="TextBox 21"/>
          <p:cNvSpPr txBox="1">
            <a:spLocks noChangeArrowheads="1"/>
          </p:cNvSpPr>
          <p:nvPr/>
        </p:nvSpPr>
        <p:spPr bwMode="auto">
          <a:xfrm>
            <a:off x="12700" y="6401854"/>
            <a:ext cx="9131300" cy="36933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i="1" dirty="0" smtClean="0">
                <a:solidFill>
                  <a:srgbClr val="FFFFFF"/>
                </a:solidFill>
                <a:latin typeface="Franklin Gothic Book" panose="020B0503020102020204" pitchFamily="34" charset="0"/>
              </a:rPr>
              <a:t>DAES Report Assessments Inform SAF/AQ Strategic Messaging</a:t>
            </a:r>
          </a:p>
        </p:txBody>
      </p:sp>
    </p:spTree>
    <p:extLst>
      <p:ext uri="{BB962C8B-B14F-4D97-AF65-F5344CB8AC3E}">
        <p14:creationId xmlns:p14="http://schemas.microsoft.com/office/powerpoint/2010/main" val="7723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Re-Purposed DMAG DAES fields</a:t>
            </a:r>
            <a:endParaRPr lang="en-US" dirty="0"/>
          </a:p>
        </p:txBody>
      </p:sp>
      <p:sp>
        <p:nvSpPr>
          <p:cNvPr id="3" name="Content Placeholder 2"/>
          <p:cNvSpPr>
            <a:spLocks noGrp="1"/>
          </p:cNvSpPr>
          <p:nvPr>
            <p:ph idx="1"/>
          </p:nvPr>
        </p:nvSpPr>
        <p:spPr/>
        <p:txBody>
          <a:bodyPr/>
          <a:lstStyle/>
          <a:p>
            <a:pPr mar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Beginning with the October 2020 DAES Submission, the following DAMIR DAES Fields are no longer used in support of the Quarterly DAES </a:t>
            </a:r>
            <a:r>
              <a:rPr lang="en-US" dirty="0" smtClean="0">
                <a:latin typeface="Calibri" panose="020F0502020204030204" pitchFamily="34" charset="0"/>
                <a:ea typeface="Calibri" panose="020F0502020204030204" pitchFamily="34" charset="0"/>
                <a:cs typeface="Times New Roman" panose="02020603050405020304" pitchFamily="18" charset="0"/>
              </a:rPr>
              <a:t>submissions,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 make room for DMAG data</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Mission &amp; Description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Executive Summary</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General Contract </a:t>
            </a:r>
            <a:r>
              <a:rPr lang="en-US" dirty="0" smtClean="0">
                <a:latin typeface="Calibri" panose="020F0502020204030204" pitchFamily="34" charset="0"/>
                <a:ea typeface="Calibri" panose="020F0502020204030204" pitchFamily="34" charset="0"/>
                <a:cs typeface="Times New Roman" panose="02020603050405020304" pitchFamily="18" charset="0"/>
              </a:rPr>
              <a:t>Notes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Prime and Subcontractor</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General Memo (Contract Budget</a:t>
            </a:r>
            <a:r>
              <a:rPr lang="en-US" dirty="0" smtClean="0">
                <a:latin typeface="Calibri" panose="020F0502020204030204" pitchFamily="34" charset="0"/>
                <a:ea typeface="Calibri" panose="020F0502020204030204" pitchFamily="34" charset="0"/>
                <a:cs typeface="Times New Roman" panose="02020603050405020304" pitchFamily="18" charset="0"/>
              </a:rPr>
              <a:t>)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Get to Green</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RDT&amp;E Memo (Contract Budget</a:t>
            </a:r>
            <a:r>
              <a:rPr lang="en-US" dirty="0" smtClean="0">
                <a:latin typeface="Calibri" panose="020F0502020204030204" pitchFamily="34" charset="0"/>
                <a:ea typeface="Calibri" panose="020F0502020204030204" pitchFamily="34" charset="0"/>
                <a:cs typeface="Times New Roman" panose="02020603050405020304" pitchFamily="18" charset="0"/>
              </a:rPr>
              <a:t>)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Goals/Future Contracts/Incentives</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Nuclear </a:t>
            </a:r>
            <a:r>
              <a:rPr lang="en-US" dirty="0" smtClean="0">
                <a:latin typeface="Calibri" panose="020F0502020204030204" pitchFamily="34" charset="0"/>
                <a:ea typeface="Calibri" panose="020F0502020204030204" pitchFamily="34" charset="0"/>
                <a:cs typeface="Times New Roman" panose="02020603050405020304" pitchFamily="18" charset="0"/>
              </a:rPr>
              <a:t>Cost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Risks &amp; Issues, Mitigations</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Schedule Acronym &amp; Abbreviation </a:t>
            </a:r>
            <a:r>
              <a:rPr lang="en-US" dirty="0" smtClean="0">
                <a:latin typeface="Calibri" panose="020F0502020204030204" pitchFamily="34" charset="0"/>
                <a:ea typeface="Calibri" panose="020F0502020204030204" pitchFamily="34" charset="0"/>
                <a:cs typeface="Times New Roman" panose="02020603050405020304" pitchFamily="18" charset="0"/>
              </a:rPr>
              <a:t>Table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non-APB milestones</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559594" lvl="1" indent="-257175">
              <a:lnSpc>
                <a:spcPct val="107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PM Assessments: Cost, Schedule, Performance, and </a:t>
            </a:r>
            <a:r>
              <a:rPr lang="en-US" dirty="0" smtClean="0">
                <a:latin typeface="Calibri" panose="020F0502020204030204" pitchFamily="34" charset="0"/>
                <a:ea typeface="Calibri" panose="020F0502020204030204" pitchFamily="34" charset="0"/>
                <a:cs typeface="Times New Roman" panose="02020603050405020304" pitchFamily="18" charset="0"/>
              </a:rPr>
              <a:t>Funding -&gt; </a:t>
            </a:r>
            <a:r>
              <a:rPr lang="en-U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Ratings</a:t>
            </a:r>
            <a:endParaRPr lang="en-US" sz="135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12</a:t>
            </a:fld>
            <a:endParaRPr lang="en-US" altLang="en-US">
              <a:solidFill>
                <a:schemeClr val="bg2"/>
              </a:solidFill>
            </a:endParaRPr>
          </a:p>
        </p:txBody>
      </p:sp>
    </p:spTree>
    <p:extLst>
      <p:ext uri="{BB962C8B-B14F-4D97-AF65-F5344CB8AC3E}">
        <p14:creationId xmlns:p14="http://schemas.microsoft.com/office/powerpoint/2010/main" val="355922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b="0" dirty="0" smtClean="0"/>
              <a:t>DMAG </a:t>
            </a:r>
            <a:r>
              <a:rPr lang="en-US" u="sng" dirty="0" smtClean="0"/>
              <a:t>Executive Summaries</a:t>
            </a:r>
            <a:r>
              <a:rPr lang="en-US" dirty="0" smtClean="0"/>
              <a:t> </a:t>
            </a:r>
            <a:r>
              <a:rPr lang="en-US" b="0" dirty="0" smtClean="0"/>
              <a:t>will be captured in the </a:t>
            </a:r>
            <a:r>
              <a:rPr lang="en-US" u="sng" dirty="0" smtClean="0"/>
              <a:t>Mission &amp; Description</a:t>
            </a:r>
            <a:r>
              <a:rPr lang="en-US" dirty="0" smtClean="0"/>
              <a:t> </a:t>
            </a:r>
            <a:r>
              <a:rPr lang="en-US" b="0" dirty="0"/>
              <a:t>s</a:t>
            </a:r>
            <a:r>
              <a:rPr lang="en-US" b="0" dirty="0" smtClean="0"/>
              <a:t>ection of DAES</a:t>
            </a:r>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13</a:t>
            </a:fld>
            <a:endParaRPr lang="en-US" altLang="en-US">
              <a:solidFill>
                <a:schemeClr val="bg2"/>
              </a:solidFill>
            </a:endParaRPr>
          </a:p>
        </p:txBody>
      </p:sp>
      <p:sp>
        <p:nvSpPr>
          <p:cNvPr id="8" name="TextBox 7"/>
          <p:cNvSpPr txBox="1"/>
          <p:nvPr/>
        </p:nvSpPr>
        <p:spPr>
          <a:xfrm>
            <a:off x="1999667" y="2686207"/>
            <a:ext cx="536606" cy="253916"/>
          </a:xfrm>
          <a:prstGeom prst="rect">
            <a:avLst/>
          </a:prstGeom>
          <a:noFill/>
        </p:spPr>
        <p:txBody>
          <a:bodyPr wrap="square" rtlCol="0">
            <a:spAutoFit/>
          </a:bodyPr>
          <a:lstStyle/>
          <a:p>
            <a:r>
              <a:rPr lang="en-US" sz="1050" b="1" dirty="0">
                <a:solidFill>
                  <a:srgbClr val="00B050"/>
                </a:solidFill>
              </a:rPr>
              <a:t>PDF</a:t>
            </a:r>
          </a:p>
        </p:txBody>
      </p:sp>
      <p:sp>
        <p:nvSpPr>
          <p:cNvPr id="9" name="TextBox 8"/>
          <p:cNvSpPr txBox="1"/>
          <p:nvPr/>
        </p:nvSpPr>
        <p:spPr>
          <a:xfrm>
            <a:off x="6455602" y="2708606"/>
            <a:ext cx="1709803" cy="253916"/>
          </a:xfrm>
          <a:prstGeom prst="rect">
            <a:avLst/>
          </a:prstGeom>
          <a:noFill/>
        </p:spPr>
        <p:txBody>
          <a:bodyPr wrap="square" rtlCol="0">
            <a:spAutoFit/>
          </a:bodyPr>
          <a:lstStyle/>
          <a:p>
            <a:r>
              <a:rPr lang="en-US" sz="1050" b="1" dirty="0">
                <a:solidFill>
                  <a:srgbClr val="00B050"/>
                </a:solidFill>
              </a:rPr>
              <a:t>DAES</a:t>
            </a:r>
          </a:p>
        </p:txBody>
      </p:sp>
      <p:sp>
        <p:nvSpPr>
          <p:cNvPr id="17" name="TextBox 16"/>
          <p:cNvSpPr txBox="1"/>
          <p:nvPr/>
        </p:nvSpPr>
        <p:spPr>
          <a:xfrm rot="20260365">
            <a:off x="6461785" y="5263111"/>
            <a:ext cx="958241" cy="253916"/>
          </a:xfrm>
          <a:prstGeom prst="rect">
            <a:avLst/>
          </a:prstGeom>
          <a:noFill/>
        </p:spPr>
        <p:txBody>
          <a:bodyPr wrap="square" rtlCol="0">
            <a:spAutoFit/>
          </a:bodyPr>
          <a:lstStyle/>
          <a:p>
            <a:r>
              <a:rPr lang="en-US" sz="1050" dirty="0">
                <a:solidFill>
                  <a:srgbClr val="FF0000"/>
                </a:solidFill>
              </a:rPr>
              <a:t>EXAMPLE</a:t>
            </a:r>
          </a:p>
        </p:txBody>
      </p:sp>
      <p:pic>
        <p:nvPicPr>
          <p:cNvPr id="6" name="Picture 5"/>
          <p:cNvPicPr>
            <a:picLocks noChangeAspect="1"/>
          </p:cNvPicPr>
          <p:nvPr/>
        </p:nvPicPr>
        <p:blipFill>
          <a:blip r:embed="rId2"/>
          <a:stretch>
            <a:fillRect/>
          </a:stretch>
        </p:blipFill>
        <p:spPr>
          <a:xfrm>
            <a:off x="54377" y="3353050"/>
            <a:ext cx="4435299" cy="1016813"/>
          </a:xfrm>
          <a:prstGeom prst="rect">
            <a:avLst/>
          </a:prstGeom>
        </p:spPr>
      </p:pic>
      <p:pic>
        <p:nvPicPr>
          <p:cNvPr id="11" name="Picture 10"/>
          <p:cNvPicPr>
            <a:picLocks noChangeAspect="1"/>
          </p:cNvPicPr>
          <p:nvPr/>
        </p:nvPicPr>
        <p:blipFill rotWithShape="1">
          <a:blip r:embed="rId3"/>
          <a:srcRect r="11592"/>
          <a:stretch/>
        </p:blipFill>
        <p:spPr>
          <a:xfrm>
            <a:off x="5000643" y="2963206"/>
            <a:ext cx="4029059" cy="2213738"/>
          </a:xfrm>
          <a:prstGeom prst="rect">
            <a:avLst/>
          </a:prstGeom>
        </p:spPr>
      </p:pic>
      <p:sp>
        <p:nvSpPr>
          <p:cNvPr id="18" name="Right Arrow 17"/>
          <p:cNvSpPr/>
          <p:nvPr/>
        </p:nvSpPr>
        <p:spPr bwMode="auto">
          <a:xfrm>
            <a:off x="4867051" y="4086404"/>
            <a:ext cx="196847" cy="92761"/>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endParaRPr lang="en-US" sz="1050">
              <a:solidFill>
                <a:schemeClr val="tx1"/>
              </a:solidFill>
              <a:latin typeface="Arial" charset="0"/>
            </a:endParaRPr>
          </a:p>
        </p:txBody>
      </p:sp>
      <p:cxnSp>
        <p:nvCxnSpPr>
          <p:cNvPr id="15" name="Straight Connector 14"/>
          <p:cNvCxnSpPr/>
          <p:nvPr/>
        </p:nvCxnSpPr>
        <p:spPr bwMode="auto">
          <a:xfrm>
            <a:off x="4506686" y="2375807"/>
            <a:ext cx="24493" cy="32575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Rectangle 19"/>
          <p:cNvSpPr/>
          <p:nvPr/>
        </p:nvSpPr>
        <p:spPr bwMode="auto">
          <a:xfrm>
            <a:off x="355695" y="5087079"/>
            <a:ext cx="3407569" cy="51435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endParaRPr lang="en-US" sz="1050" dirty="0"/>
          </a:p>
          <a:p>
            <a:r>
              <a:rPr lang="en-US" sz="1050" dirty="0">
                <a:solidFill>
                  <a:schemeClr val="accent6"/>
                </a:solidFill>
              </a:rPr>
              <a:t>Highlight changes from last month’s information with an asterisk (*) before AND after the changed information </a:t>
            </a:r>
          </a:p>
          <a:p>
            <a:endParaRPr lang="en-US" sz="1050" dirty="0"/>
          </a:p>
        </p:txBody>
      </p:sp>
      <p:sp>
        <p:nvSpPr>
          <p:cNvPr id="16" name="TextBox 15"/>
          <p:cNvSpPr txBox="1"/>
          <p:nvPr/>
        </p:nvSpPr>
        <p:spPr>
          <a:xfrm rot="20260365">
            <a:off x="1607327" y="4315957"/>
            <a:ext cx="958241" cy="253916"/>
          </a:xfrm>
          <a:prstGeom prst="rect">
            <a:avLst/>
          </a:prstGeom>
          <a:noFill/>
        </p:spPr>
        <p:txBody>
          <a:bodyPr wrap="square" rtlCol="0">
            <a:spAutoFit/>
          </a:bodyPr>
          <a:lstStyle/>
          <a:p>
            <a:r>
              <a:rPr lang="en-US" sz="1050" dirty="0">
                <a:solidFill>
                  <a:srgbClr val="FF0000"/>
                </a:solidFill>
              </a:rPr>
              <a:t>EXAMPLE</a:t>
            </a:r>
          </a:p>
        </p:txBody>
      </p:sp>
    </p:spTree>
    <p:extLst>
      <p:ext uri="{BB962C8B-B14F-4D97-AF65-F5344CB8AC3E}">
        <p14:creationId xmlns:p14="http://schemas.microsoft.com/office/powerpoint/2010/main" val="37862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and Subcontractor </a:t>
            </a:r>
            <a:endParaRPr lang="en-US" dirty="0"/>
          </a:p>
        </p:txBody>
      </p:sp>
      <p:sp>
        <p:nvSpPr>
          <p:cNvPr id="3" name="Content Placeholder 2"/>
          <p:cNvSpPr>
            <a:spLocks noGrp="1"/>
          </p:cNvSpPr>
          <p:nvPr>
            <p:ph idx="1"/>
          </p:nvPr>
        </p:nvSpPr>
        <p:spPr/>
        <p:txBody>
          <a:bodyPr/>
          <a:lstStyle/>
          <a:p>
            <a:r>
              <a:rPr lang="en-US" u="sng" dirty="0" smtClean="0"/>
              <a:t>Prime Contractor </a:t>
            </a:r>
            <a:r>
              <a:rPr lang="en-US" b="0" dirty="0" smtClean="0"/>
              <a:t>and </a:t>
            </a:r>
            <a:r>
              <a:rPr lang="en-US" u="sng" dirty="0" smtClean="0"/>
              <a:t>Subcontractor</a:t>
            </a:r>
            <a:r>
              <a:rPr lang="en-US" b="0" dirty="0" smtClean="0"/>
              <a:t> fields are captured in the </a:t>
            </a:r>
            <a:r>
              <a:rPr lang="en-US" u="sng" dirty="0" smtClean="0"/>
              <a:t>General Contract Notes </a:t>
            </a:r>
            <a:r>
              <a:rPr lang="en-US" b="0" dirty="0" smtClean="0"/>
              <a:t>section of DAES. </a:t>
            </a:r>
            <a:r>
              <a:rPr lang="en-US" b="0" i="1" dirty="0" smtClean="0"/>
              <a:t>Only list a Subcontractor if it is Raytheon</a:t>
            </a:r>
            <a:r>
              <a:rPr lang="en-US" b="0" dirty="0" smtClean="0"/>
              <a:t>.</a:t>
            </a:r>
            <a:endParaRPr lang="en-US" b="0" dirty="0"/>
          </a:p>
          <a:p>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14</a:t>
            </a:fld>
            <a:endParaRPr lang="en-US" altLang="en-US">
              <a:solidFill>
                <a:schemeClr val="bg2"/>
              </a:solidFill>
            </a:endParaRPr>
          </a:p>
        </p:txBody>
      </p:sp>
      <p:sp>
        <p:nvSpPr>
          <p:cNvPr id="7" name="TextBox 6"/>
          <p:cNvSpPr txBox="1"/>
          <p:nvPr/>
        </p:nvSpPr>
        <p:spPr>
          <a:xfrm>
            <a:off x="2027218" y="2542261"/>
            <a:ext cx="512225" cy="253916"/>
          </a:xfrm>
          <a:prstGeom prst="rect">
            <a:avLst/>
          </a:prstGeom>
          <a:noFill/>
        </p:spPr>
        <p:txBody>
          <a:bodyPr wrap="square" rtlCol="0">
            <a:spAutoFit/>
          </a:bodyPr>
          <a:lstStyle/>
          <a:p>
            <a:r>
              <a:rPr lang="en-US" sz="1050" b="1" dirty="0">
                <a:solidFill>
                  <a:srgbClr val="00B050"/>
                </a:solidFill>
              </a:rPr>
              <a:t>PDF</a:t>
            </a:r>
          </a:p>
        </p:txBody>
      </p:sp>
      <p:sp>
        <p:nvSpPr>
          <p:cNvPr id="8" name="TextBox 7"/>
          <p:cNvSpPr txBox="1"/>
          <p:nvPr/>
        </p:nvSpPr>
        <p:spPr>
          <a:xfrm>
            <a:off x="6368047" y="2542261"/>
            <a:ext cx="1709803" cy="253916"/>
          </a:xfrm>
          <a:prstGeom prst="rect">
            <a:avLst/>
          </a:prstGeom>
          <a:noFill/>
        </p:spPr>
        <p:txBody>
          <a:bodyPr wrap="square" rtlCol="0">
            <a:spAutoFit/>
          </a:bodyPr>
          <a:lstStyle/>
          <a:p>
            <a:r>
              <a:rPr lang="en-US" sz="1050" b="1" dirty="0">
                <a:solidFill>
                  <a:srgbClr val="00B050"/>
                </a:solidFill>
              </a:rPr>
              <a:t>DAES</a:t>
            </a:r>
          </a:p>
        </p:txBody>
      </p:sp>
      <p:sp>
        <p:nvSpPr>
          <p:cNvPr id="11" name="TextBox 10"/>
          <p:cNvSpPr txBox="1"/>
          <p:nvPr/>
        </p:nvSpPr>
        <p:spPr>
          <a:xfrm rot="20260365">
            <a:off x="1888299" y="4598556"/>
            <a:ext cx="958241" cy="253916"/>
          </a:xfrm>
          <a:prstGeom prst="rect">
            <a:avLst/>
          </a:prstGeom>
          <a:noFill/>
        </p:spPr>
        <p:txBody>
          <a:bodyPr wrap="square" rtlCol="0">
            <a:spAutoFit/>
          </a:bodyPr>
          <a:lstStyle/>
          <a:p>
            <a:r>
              <a:rPr lang="en-US" sz="1050" dirty="0">
                <a:solidFill>
                  <a:srgbClr val="FF0000"/>
                </a:solidFill>
              </a:rPr>
              <a:t>EXAMPLE</a:t>
            </a:r>
          </a:p>
        </p:txBody>
      </p:sp>
      <p:cxnSp>
        <p:nvCxnSpPr>
          <p:cNvPr id="13" name="Straight Connector 12"/>
          <p:cNvCxnSpPr/>
          <p:nvPr/>
        </p:nvCxnSpPr>
        <p:spPr bwMode="auto">
          <a:xfrm>
            <a:off x="4528457" y="2675165"/>
            <a:ext cx="2721" cy="289287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rotWithShape="1">
          <a:blip r:embed="rId2"/>
          <a:srcRect r="42588"/>
          <a:stretch/>
        </p:blipFill>
        <p:spPr>
          <a:xfrm>
            <a:off x="4989389" y="2823242"/>
            <a:ext cx="3226502" cy="2651012"/>
          </a:xfrm>
          <a:prstGeom prst="rect">
            <a:avLst/>
          </a:prstGeom>
        </p:spPr>
      </p:pic>
      <p:sp>
        <p:nvSpPr>
          <p:cNvPr id="12" name="TextBox 11"/>
          <p:cNvSpPr txBox="1"/>
          <p:nvPr/>
        </p:nvSpPr>
        <p:spPr>
          <a:xfrm rot="20260365">
            <a:off x="7699165" y="5244333"/>
            <a:ext cx="958241" cy="253916"/>
          </a:xfrm>
          <a:prstGeom prst="rect">
            <a:avLst/>
          </a:prstGeom>
          <a:noFill/>
        </p:spPr>
        <p:txBody>
          <a:bodyPr wrap="square" rtlCol="0">
            <a:spAutoFit/>
          </a:bodyPr>
          <a:lstStyle/>
          <a:p>
            <a:r>
              <a:rPr lang="en-US" sz="1050" dirty="0">
                <a:solidFill>
                  <a:srgbClr val="FF0000"/>
                </a:solidFill>
              </a:rPr>
              <a:t>EXAMPLE</a:t>
            </a:r>
          </a:p>
        </p:txBody>
      </p:sp>
      <p:pic>
        <p:nvPicPr>
          <p:cNvPr id="14" name="Picture 13"/>
          <p:cNvPicPr>
            <a:picLocks noChangeAspect="1"/>
          </p:cNvPicPr>
          <p:nvPr/>
        </p:nvPicPr>
        <p:blipFill>
          <a:blip r:embed="rId3"/>
          <a:stretch>
            <a:fillRect/>
          </a:stretch>
        </p:blipFill>
        <p:spPr>
          <a:xfrm>
            <a:off x="564342" y="3097215"/>
            <a:ext cx="3036094" cy="442913"/>
          </a:xfrm>
          <a:prstGeom prst="rect">
            <a:avLst/>
          </a:prstGeom>
        </p:spPr>
      </p:pic>
      <p:sp>
        <p:nvSpPr>
          <p:cNvPr id="15" name="Oval 14"/>
          <p:cNvSpPr/>
          <p:nvPr/>
        </p:nvSpPr>
        <p:spPr bwMode="auto">
          <a:xfrm>
            <a:off x="5992265" y="3393942"/>
            <a:ext cx="1431792" cy="652823"/>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sp>
        <p:nvSpPr>
          <p:cNvPr id="16" name="Right Arrow 15"/>
          <p:cNvSpPr/>
          <p:nvPr/>
        </p:nvSpPr>
        <p:spPr bwMode="auto">
          <a:xfrm>
            <a:off x="4867051" y="5087886"/>
            <a:ext cx="196847" cy="92761"/>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endParaRPr lang="en-US" sz="1050">
              <a:solidFill>
                <a:schemeClr val="tx1"/>
              </a:solidFill>
              <a:latin typeface="Arial" charset="0"/>
            </a:endParaRPr>
          </a:p>
        </p:txBody>
      </p:sp>
      <p:pic>
        <p:nvPicPr>
          <p:cNvPr id="17" name="Picture 16"/>
          <p:cNvPicPr>
            <a:picLocks noChangeAspect="1"/>
          </p:cNvPicPr>
          <p:nvPr/>
        </p:nvPicPr>
        <p:blipFill>
          <a:blip r:embed="rId4"/>
          <a:stretch>
            <a:fillRect/>
          </a:stretch>
        </p:blipFill>
        <p:spPr>
          <a:xfrm>
            <a:off x="503118" y="3767510"/>
            <a:ext cx="3567130" cy="433559"/>
          </a:xfrm>
          <a:prstGeom prst="rect">
            <a:avLst/>
          </a:prstGeom>
        </p:spPr>
      </p:pic>
    </p:spTree>
    <p:extLst>
      <p:ext uri="{BB962C8B-B14F-4D97-AF65-F5344CB8AC3E}">
        <p14:creationId xmlns:p14="http://schemas.microsoft.com/office/powerpoint/2010/main" val="141072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4736728" y="2901211"/>
            <a:ext cx="2825983" cy="2722707"/>
          </a:xfrm>
          <a:prstGeom prst="rect">
            <a:avLst/>
          </a:prstGeom>
        </p:spPr>
      </p:pic>
      <p:sp>
        <p:nvSpPr>
          <p:cNvPr id="2" name="Title 1"/>
          <p:cNvSpPr>
            <a:spLocks noGrp="1"/>
          </p:cNvSpPr>
          <p:nvPr>
            <p:ph type="title"/>
          </p:nvPr>
        </p:nvSpPr>
        <p:spPr/>
        <p:txBody>
          <a:bodyPr/>
          <a:lstStyle/>
          <a:p>
            <a:r>
              <a:rPr lang="en-US" dirty="0" smtClean="0"/>
              <a:t>Goals/Future Contracts/Incentives</a:t>
            </a:r>
            <a:endParaRPr lang="en-US" dirty="0"/>
          </a:p>
        </p:txBody>
      </p:sp>
      <p:sp>
        <p:nvSpPr>
          <p:cNvPr id="3" name="Content Placeholder 2"/>
          <p:cNvSpPr>
            <a:spLocks noGrp="1"/>
          </p:cNvSpPr>
          <p:nvPr>
            <p:ph idx="1"/>
          </p:nvPr>
        </p:nvSpPr>
        <p:spPr/>
        <p:txBody>
          <a:bodyPr/>
          <a:lstStyle/>
          <a:p>
            <a:r>
              <a:rPr lang="en-US" u="sng" dirty="0" smtClean="0"/>
              <a:t>Goals/Future Contracts/Incentives </a:t>
            </a:r>
            <a:r>
              <a:rPr lang="en-US" b="0" dirty="0" smtClean="0"/>
              <a:t>are captured in the </a:t>
            </a:r>
            <a:r>
              <a:rPr lang="en-US" u="sng" dirty="0" smtClean="0"/>
              <a:t>RDT&amp;E Memo Notes</a:t>
            </a:r>
            <a:r>
              <a:rPr lang="en-US" dirty="0" smtClean="0"/>
              <a:t> </a:t>
            </a:r>
            <a:r>
              <a:rPr lang="en-US" b="0" dirty="0" smtClean="0"/>
              <a:t>of the </a:t>
            </a:r>
            <a:r>
              <a:rPr lang="en-US" u="sng" dirty="0" smtClean="0"/>
              <a:t>Contract Budget</a:t>
            </a:r>
            <a:r>
              <a:rPr lang="en-US" dirty="0" smtClean="0"/>
              <a:t> </a:t>
            </a:r>
            <a:r>
              <a:rPr lang="en-US" b="0" dirty="0" smtClean="0"/>
              <a:t>section in DAES</a:t>
            </a:r>
            <a:endParaRPr lang="en-US" b="0" dirty="0"/>
          </a:p>
          <a:p>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15</a:t>
            </a:fld>
            <a:endParaRPr lang="en-US" altLang="en-US">
              <a:solidFill>
                <a:schemeClr val="bg2"/>
              </a:solidFill>
            </a:endParaRPr>
          </a:p>
        </p:txBody>
      </p:sp>
      <p:sp>
        <p:nvSpPr>
          <p:cNvPr id="11" name="TextBox 10"/>
          <p:cNvSpPr txBox="1"/>
          <p:nvPr/>
        </p:nvSpPr>
        <p:spPr>
          <a:xfrm rot="20260365">
            <a:off x="1680395" y="4179317"/>
            <a:ext cx="958241" cy="253916"/>
          </a:xfrm>
          <a:prstGeom prst="rect">
            <a:avLst/>
          </a:prstGeom>
          <a:noFill/>
        </p:spPr>
        <p:txBody>
          <a:bodyPr wrap="square" rtlCol="0">
            <a:spAutoFit/>
          </a:bodyPr>
          <a:lstStyle/>
          <a:p>
            <a:r>
              <a:rPr lang="en-US" sz="1050" dirty="0">
                <a:solidFill>
                  <a:srgbClr val="FF0000"/>
                </a:solidFill>
              </a:rPr>
              <a:t>EXAMPLE</a:t>
            </a:r>
          </a:p>
        </p:txBody>
      </p:sp>
      <p:sp>
        <p:nvSpPr>
          <p:cNvPr id="12" name="TextBox 11"/>
          <p:cNvSpPr txBox="1"/>
          <p:nvPr/>
        </p:nvSpPr>
        <p:spPr>
          <a:xfrm rot="20260365">
            <a:off x="7190470" y="5267195"/>
            <a:ext cx="958241" cy="253916"/>
          </a:xfrm>
          <a:prstGeom prst="rect">
            <a:avLst/>
          </a:prstGeom>
          <a:noFill/>
        </p:spPr>
        <p:txBody>
          <a:bodyPr wrap="square" rtlCol="0">
            <a:spAutoFit/>
          </a:bodyPr>
          <a:lstStyle/>
          <a:p>
            <a:r>
              <a:rPr lang="en-US" sz="1050" dirty="0">
                <a:solidFill>
                  <a:srgbClr val="FF0000"/>
                </a:solidFill>
              </a:rPr>
              <a:t>EXAMPLE</a:t>
            </a:r>
          </a:p>
        </p:txBody>
      </p:sp>
      <p:sp>
        <p:nvSpPr>
          <p:cNvPr id="13" name="TextBox 12"/>
          <p:cNvSpPr txBox="1"/>
          <p:nvPr/>
        </p:nvSpPr>
        <p:spPr>
          <a:xfrm>
            <a:off x="2005250" y="2489509"/>
            <a:ext cx="536606" cy="253916"/>
          </a:xfrm>
          <a:prstGeom prst="rect">
            <a:avLst/>
          </a:prstGeom>
          <a:noFill/>
        </p:spPr>
        <p:txBody>
          <a:bodyPr wrap="square" rtlCol="0">
            <a:spAutoFit/>
          </a:bodyPr>
          <a:lstStyle/>
          <a:p>
            <a:r>
              <a:rPr lang="en-US" sz="1050" b="1" dirty="0">
                <a:solidFill>
                  <a:srgbClr val="00B050"/>
                </a:solidFill>
              </a:rPr>
              <a:t>PDF</a:t>
            </a:r>
          </a:p>
        </p:txBody>
      </p:sp>
      <p:sp>
        <p:nvSpPr>
          <p:cNvPr id="14" name="TextBox 13"/>
          <p:cNvSpPr txBox="1"/>
          <p:nvPr/>
        </p:nvSpPr>
        <p:spPr>
          <a:xfrm>
            <a:off x="6455604" y="2489509"/>
            <a:ext cx="1709803" cy="253916"/>
          </a:xfrm>
          <a:prstGeom prst="rect">
            <a:avLst/>
          </a:prstGeom>
          <a:noFill/>
        </p:spPr>
        <p:txBody>
          <a:bodyPr wrap="square" rtlCol="0">
            <a:spAutoFit/>
          </a:bodyPr>
          <a:lstStyle/>
          <a:p>
            <a:r>
              <a:rPr lang="en-US" sz="1050" b="1" dirty="0">
                <a:solidFill>
                  <a:srgbClr val="00B050"/>
                </a:solidFill>
              </a:rPr>
              <a:t>DAES</a:t>
            </a:r>
          </a:p>
        </p:txBody>
      </p:sp>
      <p:pic>
        <p:nvPicPr>
          <p:cNvPr id="10" name="Picture 9"/>
          <p:cNvPicPr>
            <a:picLocks noChangeAspect="1"/>
          </p:cNvPicPr>
          <p:nvPr/>
        </p:nvPicPr>
        <p:blipFill>
          <a:blip r:embed="rId3"/>
          <a:stretch>
            <a:fillRect/>
          </a:stretch>
        </p:blipFill>
        <p:spPr>
          <a:xfrm>
            <a:off x="197698" y="3208178"/>
            <a:ext cx="4151711" cy="787964"/>
          </a:xfrm>
          <a:prstGeom prst="rect">
            <a:avLst/>
          </a:prstGeom>
        </p:spPr>
      </p:pic>
      <p:sp>
        <p:nvSpPr>
          <p:cNvPr id="15" name="Oval 14"/>
          <p:cNvSpPr/>
          <p:nvPr/>
        </p:nvSpPr>
        <p:spPr bwMode="auto">
          <a:xfrm>
            <a:off x="5365545" y="5285402"/>
            <a:ext cx="1431792" cy="338516"/>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sp>
        <p:nvSpPr>
          <p:cNvPr id="16" name="Right Arrow 15"/>
          <p:cNvSpPr/>
          <p:nvPr/>
        </p:nvSpPr>
        <p:spPr bwMode="auto">
          <a:xfrm>
            <a:off x="4609706" y="4626821"/>
            <a:ext cx="116736" cy="83972"/>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endParaRPr lang="en-US" sz="1050">
              <a:solidFill>
                <a:schemeClr val="tx1"/>
              </a:solidFill>
              <a:latin typeface="Arial" charset="0"/>
            </a:endParaRPr>
          </a:p>
        </p:txBody>
      </p:sp>
      <p:sp>
        <p:nvSpPr>
          <p:cNvPr id="17" name="Oval 16"/>
          <p:cNvSpPr/>
          <p:nvPr/>
        </p:nvSpPr>
        <p:spPr bwMode="auto">
          <a:xfrm>
            <a:off x="5650956" y="3270054"/>
            <a:ext cx="997529" cy="274793"/>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cxnSp>
        <p:nvCxnSpPr>
          <p:cNvPr id="18" name="Straight Connector 17"/>
          <p:cNvCxnSpPr/>
          <p:nvPr/>
        </p:nvCxnSpPr>
        <p:spPr bwMode="auto">
          <a:xfrm>
            <a:off x="4528457" y="2675165"/>
            <a:ext cx="2721" cy="289287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Rectangular Callout 19"/>
          <p:cNvSpPr/>
          <p:nvPr/>
        </p:nvSpPr>
        <p:spPr bwMode="auto">
          <a:xfrm>
            <a:off x="448871" y="4584081"/>
            <a:ext cx="3476891" cy="400050"/>
          </a:xfrm>
          <a:prstGeom prst="wedgeRectCallout">
            <a:avLst>
              <a:gd name="adj1" fmla="val 96497"/>
              <a:gd name="adj2" fmla="val 137113"/>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r>
              <a:rPr lang="en-US" sz="900" dirty="0">
                <a:solidFill>
                  <a:schemeClr val="tx1"/>
                </a:solidFill>
                <a:latin typeface="Arial" charset="0"/>
              </a:rPr>
              <a:t>Use this format: </a:t>
            </a:r>
            <a:endParaRPr lang="en-US" sz="900" dirty="0"/>
          </a:p>
          <a:p>
            <a:r>
              <a:rPr lang="en-US" sz="900" dirty="0"/>
              <a:t>Nov 2020\ Description of the future contract\ 83.7 </a:t>
            </a:r>
          </a:p>
          <a:p>
            <a:endParaRPr lang="en-US" sz="900" dirty="0"/>
          </a:p>
          <a:p>
            <a:pPr algn="ctr" defTabSz="685800" eaLnBrk="0" hangingPunct="0"/>
            <a:endParaRPr lang="en-US" sz="900" dirty="0">
              <a:solidFill>
                <a:schemeClr val="tx1"/>
              </a:solidFill>
              <a:latin typeface="Arial" charset="0"/>
            </a:endParaRPr>
          </a:p>
        </p:txBody>
      </p:sp>
      <p:sp>
        <p:nvSpPr>
          <p:cNvPr id="23" name="Rectangle 22"/>
          <p:cNvSpPr/>
          <p:nvPr/>
        </p:nvSpPr>
        <p:spPr bwMode="auto">
          <a:xfrm>
            <a:off x="355695" y="5087079"/>
            <a:ext cx="3407569" cy="51435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endParaRPr lang="en-US" sz="1050" dirty="0"/>
          </a:p>
          <a:p>
            <a:r>
              <a:rPr lang="en-US" sz="1050" dirty="0">
                <a:solidFill>
                  <a:schemeClr val="accent6"/>
                </a:solidFill>
              </a:rPr>
              <a:t>Highlight changes from last month’s information with an asterisk (*) before AND after the changed information </a:t>
            </a:r>
          </a:p>
          <a:p>
            <a:endParaRPr lang="en-US" sz="1050" dirty="0"/>
          </a:p>
        </p:txBody>
      </p:sp>
    </p:spTree>
    <p:extLst>
      <p:ext uri="{BB962C8B-B14F-4D97-AF65-F5344CB8AC3E}">
        <p14:creationId xmlns:p14="http://schemas.microsoft.com/office/powerpoint/2010/main" val="345678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954718" y="2885623"/>
            <a:ext cx="3870296" cy="1808798"/>
          </a:xfrm>
          <a:prstGeom prst="rect">
            <a:avLst/>
          </a:prstGeom>
        </p:spPr>
      </p:pic>
      <p:sp>
        <p:nvSpPr>
          <p:cNvPr id="2" name="Title 1"/>
          <p:cNvSpPr>
            <a:spLocks noGrp="1"/>
          </p:cNvSpPr>
          <p:nvPr>
            <p:ph type="title"/>
          </p:nvPr>
        </p:nvSpPr>
        <p:spPr/>
        <p:txBody>
          <a:bodyPr/>
          <a:lstStyle/>
          <a:p>
            <a:r>
              <a:rPr lang="en-US" dirty="0" smtClean="0"/>
              <a:t>Get to Green</a:t>
            </a:r>
            <a:endParaRPr lang="en-US" dirty="0"/>
          </a:p>
        </p:txBody>
      </p:sp>
      <p:sp>
        <p:nvSpPr>
          <p:cNvPr id="3" name="Content Placeholder 2"/>
          <p:cNvSpPr>
            <a:spLocks noGrp="1"/>
          </p:cNvSpPr>
          <p:nvPr>
            <p:ph idx="1"/>
          </p:nvPr>
        </p:nvSpPr>
        <p:spPr/>
        <p:txBody>
          <a:bodyPr/>
          <a:lstStyle/>
          <a:p>
            <a:r>
              <a:rPr lang="en-US" u="sng" dirty="0" smtClean="0"/>
              <a:t>Get to Green</a:t>
            </a:r>
            <a:r>
              <a:rPr lang="en-US" b="0" dirty="0" smtClean="0"/>
              <a:t> is captured in the </a:t>
            </a:r>
            <a:r>
              <a:rPr lang="en-US" u="sng" dirty="0" smtClean="0"/>
              <a:t>General Memo </a:t>
            </a:r>
            <a:r>
              <a:rPr lang="en-US" b="0" dirty="0" smtClean="0"/>
              <a:t>of the </a:t>
            </a:r>
            <a:r>
              <a:rPr lang="en-US" u="sng" dirty="0" smtClean="0"/>
              <a:t>Contract Budget</a:t>
            </a:r>
            <a:r>
              <a:rPr lang="en-US" dirty="0" smtClean="0"/>
              <a:t> </a:t>
            </a:r>
            <a:r>
              <a:rPr lang="en-US" b="0" dirty="0" smtClean="0"/>
              <a:t>section in DAES</a:t>
            </a:r>
            <a:endParaRPr lang="en-US" b="0" dirty="0"/>
          </a:p>
          <a:p>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16</a:t>
            </a:fld>
            <a:endParaRPr lang="en-US" altLang="en-US">
              <a:solidFill>
                <a:schemeClr val="bg2"/>
              </a:solidFill>
            </a:endParaRPr>
          </a:p>
        </p:txBody>
      </p:sp>
      <p:sp>
        <p:nvSpPr>
          <p:cNvPr id="12" name="TextBox 11"/>
          <p:cNvSpPr txBox="1"/>
          <p:nvPr/>
        </p:nvSpPr>
        <p:spPr>
          <a:xfrm rot="20260365">
            <a:off x="6290260" y="4642771"/>
            <a:ext cx="958241" cy="253916"/>
          </a:xfrm>
          <a:prstGeom prst="rect">
            <a:avLst/>
          </a:prstGeom>
          <a:noFill/>
        </p:spPr>
        <p:txBody>
          <a:bodyPr wrap="square" rtlCol="0">
            <a:spAutoFit/>
          </a:bodyPr>
          <a:lstStyle/>
          <a:p>
            <a:r>
              <a:rPr lang="en-US" sz="1050" dirty="0">
                <a:solidFill>
                  <a:srgbClr val="FF0000"/>
                </a:solidFill>
              </a:rPr>
              <a:t>EXAMPLE</a:t>
            </a:r>
          </a:p>
        </p:txBody>
      </p:sp>
      <p:sp>
        <p:nvSpPr>
          <p:cNvPr id="13" name="TextBox 12"/>
          <p:cNvSpPr txBox="1"/>
          <p:nvPr/>
        </p:nvSpPr>
        <p:spPr>
          <a:xfrm>
            <a:off x="2005250" y="2747123"/>
            <a:ext cx="536606" cy="253916"/>
          </a:xfrm>
          <a:prstGeom prst="rect">
            <a:avLst/>
          </a:prstGeom>
          <a:noFill/>
        </p:spPr>
        <p:txBody>
          <a:bodyPr wrap="square" rtlCol="0">
            <a:spAutoFit/>
          </a:bodyPr>
          <a:lstStyle/>
          <a:p>
            <a:r>
              <a:rPr lang="en-US" sz="1050" b="1" dirty="0">
                <a:solidFill>
                  <a:srgbClr val="00B050"/>
                </a:solidFill>
              </a:rPr>
              <a:t>PDF</a:t>
            </a:r>
          </a:p>
        </p:txBody>
      </p:sp>
      <p:sp>
        <p:nvSpPr>
          <p:cNvPr id="14" name="TextBox 13"/>
          <p:cNvSpPr txBox="1"/>
          <p:nvPr/>
        </p:nvSpPr>
        <p:spPr>
          <a:xfrm>
            <a:off x="6455604" y="2489509"/>
            <a:ext cx="809591" cy="253916"/>
          </a:xfrm>
          <a:prstGeom prst="rect">
            <a:avLst/>
          </a:prstGeom>
          <a:noFill/>
        </p:spPr>
        <p:txBody>
          <a:bodyPr wrap="square" rtlCol="0">
            <a:spAutoFit/>
          </a:bodyPr>
          <a:lstStyle/>
          <a:p>
            <a:r>
              <a:rPr lang="en-US" sz="1050" b="1" dirty="0">
                <a:solidFill>
                  <a:srgbClr val="00B050"/>
                </a:solidFill>
              </a:rPr>
              <a:t>DAES</a:t>
            </a:r>
          </a:p>
        </p:txBody>
      </p:sp>
      <p:sp>
        <p:nvSpPr>
          <p:cNvPr id="15" name="Oval 14"/>
          <p:cNvSpPr/>
          <p:nvPr/>
        </p:nvSpPr>
        <p:spPr bwMode="auto">
          <a:xfrm>
            <a:off x="5695076" y="3344002"/>
            <a:ext cx="760528" cy="178409"/>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sp>
        <p:nvSpPr>
          <p:cNvPr id="16" name="Right Arrow 15"/>
          <p:cNvSpPr/>
          <p:nvPr/>
        </p:nvSpPr>
        <p:spPr bwMode="auto">
          <a:xfrm>
            <a:off x="4888313" y="4519665"/>
            <a:ext cx="116736" cy="83972"/>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endParaRPr lang="en-US" sz="1050">
              <a:solidFill>
                <a:schemeClr val="tx1"/>
              </a:solidFill>
              <a:latin typeface="Arial" charset="0"/>
            </a:endParaRPr>
          </a:p>
        </p:txBody>
      </p:sp>
      <p:sp>
        <p:nvSpPr>
          <p:cNvPr id="17" name="Oval 16"/>
          <p:cNvSpPr/>
          <p:nvPr/>
        </p:nvSpPr>
        <p:spPr bwMode="auto">
          <a:xfrm>
            <a:off x="5735444" y="3822807"/>
            <a:ext cx="2429962" cy="383183"/>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cxnSp>
        <p:nvCxnSpPr>
          <p:cNvPr id="18" name="Straight Connector 17"/>
          <p:cNvCxnSpPr/>
          <p:nvPr/>
        </p:nvCxnSpPr>
        <p:spPr bwMode="auto">
          <a:xfrm>
            <a:off x="4528457" y="2675165"/>
            <a:ext cx="2721" cy="289287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335810" y="3219124"/>
            <a:ext cx="3875485" cy="889112"/>
          </a:xfrm>
          <a:prstGeom prst="rect">
            <a:avLst/>
          </a:prstGeom>
        </p:spPr>
      </p:pic>
      <p:sp>
        <p:nvSpPr>
          <p:cNvPr id="8" name="Rectangle 7"/>
          <p:cNvSpPr/>
          <p:nvPr/>
        </p:nvSpPr>
        <p:spPr bwMode="auto">
          <a:xfrm>
            <a:off x="8010132" y="3241078"/>
            <a:ext cx="890981" cy="192128"/>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pic>
        <p:nvPicPr>
          <p:cNvPr id="9" name="Picture 8"/>
          <p:cNvPicPr>
            <a:picLocks noChangeAspect="1"/>
          </p:cNvPicPr>
          <p:nvPr/>
        </p:nvPicPr>
        <p:blipFill rotWithShape="1">
          <a:blip r:embed="rId4"/>
          <a:srcRect l="88554" t="17460" b="78437"/>
          <a:stretch/>
        </p:blipFill>
        <p:spPr>
          <a:xfrm>
            <a:off x="8273930" y="3321910"/>
            <a:ext cx="461462" cy="107156"/>
          </a:xfrm>
          <a:prstGeom prst="rect">
            <a:avLst/>
          </a:prstGeom>
        </p:spPr>
      </p:pic>
      <p:sp>
        <p:nvSpPr>
          <p:cNvPr id="20" name="Down Arrow 19"/>
          <p:cNvSpPr/>
          <p:nvPr/>
        </p:nvSpPr>
        <p:spPr bwMode="auto">
          <a:xfrm rot="3031625">
            <a:off x="8742824" y="3166853"/>
            <a:ext cx="176773" cy="237186"/>
          </a:xfrm>
          <a:prstGeom prst="downArrow">
            <a:avLst/>
          </a:prstGeom>
          <a:solidFill>
            <a:schemeClr val="accent2"/>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sp>
        <p:nvSpPr>
          <p:cNvPr id="11" name="TextBox 10"/>
          <p:cNvSpPr txBox="1"/>
          <p:nvPr/>
        </p:nvSpPr>
        <p:spPr>
          <a:xfrm rot="20260365">
            <a:off x="1526128" y="4176279"/>
            <a:ext cx="958241" cy="253916"/>
          </a:xfrm>
          <a:prstGeom prst="rect">
            <a:avLst/>
          </a:prstGeom>
          <a:noFill/>
        </p:spPr>
        <p:txBody>
          <a:bodyPr wrap="square" rtlCol="0">
            <a:spAutoFit/>
          </a:bodyPr>
          <a:lstStyle/>
          <a:p>
            <a:r>
              <a:rPr lang="en-US" sz="1050" dirty="0">
                <a:solidFill>
                  <a:srgbClr val="FF0000"/>
                </a:solidFill>
              </a:rPr>
              <a:t>EXAMPLE</a:t>
            </a:r>
          </a:p>
        </p:txBody>
      </p:sp>
      <p:sp>
        <p:nvSpPr>
          <p:cNvPr id="21" name="Rectangle 20"/>
          <p:cNvSpPr/>
          <p:nvPr/>
        </p:nvSpPr>
        <p:spPr bwMode="auto">
          <a:xfrm>
            <a:off x="355695" y="4694421"/>
            <a:ext cx="3407569" cy="90700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endParaRPr lang="en-US" sz="1050" dirty="0"/>
          </a:p>
          <a:p>
            <a:r>
              <a:rPr lang="en-US" sz="1050" dirty="0">
                <a:solidFill>
                  <a:schemeClr val="accent6"/>
                </a:solidFill>
              </a:rPr>
              <a:t>Highlight changes to get to green notes with an asterisk (*) before AND after the changed information.  Changes to the get to green date itself do not need to be surrounded by (*s). </a:t>
            </a:r>
          </a:p>
          <a:p>
            <a:endParaRPr lang="en-US" sz="1050" dirty="0"/>
          </a:p>
        </p:txBody>
      </p:sp>
    </p:spTree>
    <p:extLst>
      <p:ext uri="{BB962C8B-B14F-4D97-AF65-F5344CB8AC3E}">
        <p14:creationId xmlns:p14="http://schemas.microsoft.com/office/powerpoint/2010/main" val="1287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&amp; Issues, Mitigations</a:t>
            </a:r>
            <a:endParaRPr lang="en-US" dirty="0"/>
          </a:p>
        </p:txBody>
      </p:sp>
      <p:sp>
        <p:nvSpPr>
          <p:cNvPr id="3" name="Content Placeholder 2"/>
          <p:cNvSpPr>
            <a:spLocks noGrp="1"/>
          </p:cNvSpPr>
          <p:nvPr>
            <p:ph idx="1"/>
          </p:nvPr>
        </p:nvSpPr>
        <p:spPr>
          <a:xfrm>
            <a:off x="182281" y="1956707"/>
            <a:ext cx="8742514" cy="3372530"/>
          </a:xfrm>
        </p:spPr>
        <p:txBody>
          <a:bodyPr/>
          <a:lstStyle/>
          <a:p>
            <a:r>
              <a:rPr lang="en-US" u="sng" dirty="0" smtClean="0"/>
              <a:t>Risks &amp; Issues </a:t>
            </a:r>
            <a:r>
              <a:rPr lang="en-US" b="0" dirty="0" smtClean="0"/>
              <a:t>and </a:t>
            </a:r>
            <a:r>
              <a:rPr lang="en-US" u="sng" dirty="0" smtClean="0"/>
              <a:t>Mitigations</a:t>
            </a:r>
            <a:r>
              <a:rPr lang="en-US" b="0" dirty="0" smtClean="0"/>
              <a:t> are captured in the </a:t>
            </a:r>
            <a:r>
              <a:rPr lang="en-US" u="sng" dirty="0" smtClean="0"/>
              <a:t>Nuclear Cost </a:t>
            </a:r>
            <a:r>
              <a:rPr lang="en-US" b="0" dirty="0" smtClean="0"/>
              <a:t>section of DAES</a:t>
            </a:r>
            <a:endParaRPr lang="en-US" b="0" dirty="0"/>
          </a:p>
          <a:p>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17</a:t>
            </a:fld>
            <a:endParaRPr lang="en-US" altLang="en-US">
              <a:solidFill>
                <a:schemeClr val="bg2"/>
              </a:solidFill>
            </a:endParaRPr>
          </a:p>
        </p:txBody>
      </p:sp>
      <p:pic>
        <p:nvPicPr>
          <p:cNvPr id="9" name="Picture 8"/>
          <p:cNvPicPr>
            <a:picLocks noChangeAspect="1"/>
          </p:cNvPicPr>
          <p:nvPr/>
        </p:nvPicPr>
        <p:blipFill>
          <a:blip r:embed="rId2"/>
          <a:stretch>
            <a:fillRect/>
          </a:stretch>
        </p:blipFill>
        <p:spPr>
          <a:xfrm>
            <a:off x="397720" y="2604605"/>
            <a:ext cx="3331468" cy="2513984"/>
          </a:xfrm>
          <a:prstGeom prst="rect">
            <a:avLst/>
          </a:prstGeom>
        </p:spPr>
      </p:pic>
      <p:sp>
        <p:nvSpPr>
          <p:cNvPr id="13" name="TextBox 12"/>
          <p:cNvSpPr txBox="1"/>
          <p:nvPr/>
        </p:nvSpPr>
        <p:spPr>
          <a:xfrm>
            <a:off x="1795152" y="2409365"/>
            <a:ext cx="536606" cy="253916"/>
          </a:xfrm>
          <a:prstGeom prst="rect">
            <a:avLst/>
          </a:prstGeom>
          <a:noFill/>
        </p:spPr>
        <p:txBody>
          <a:bodyPr wrap="square" rtlCol="0">
            <a:spAutoFit/>
          </a:bodyPr>
          <a:lstStyle/>
          <a:p>
            <a:r>
              <a:rPr lang="en-US" sz="1050" b="1" dirty="0">
                <a:solidFill>
                  <a:srgbClr val="00B050"/>
                </a:solidFill>
              </a:rPr>
              <a:t>PDF</a:t>
            </a:r>
          </a:p>
        </p:txBody>
      </p:sp>
      <p:sp>
        <p:nvSpPr>
          <p:cNvPr id="14" name="TextBox 13"/>
          <p:cNvSpPr txBox="1"/>
          <p:nvPr/>
        </p:nvSpPr>
        <p:spPr>
          <a:xfrm>
            <a:off x="6112702" y="2362357"/>
            <a:ext cx="1709803" cy="253916"/>
          </a:xfrm>
          <a:prstGeom prst="rect">
            <a:avLst/>
          </a:prstGeom>
          <a:noFill/>
        </p:spPr>
        <p:txBody>
          <a:bodyPr wrap="square" rtlCol="0">
            <a:spAutoFit/>
          </a:bodyPr>
          <a:lstStyle/>
          <a:p>
            <a:r>
              <a:rPr lang="en-US" sz="1050" b="1" dirty="0">
                <a:solidFill>
                  <a:srgbClr val="00B050"/>
                </a:solidFill>
              </a:rPr>
              <a:t>DAES</a:t>
            </a:r>
          </a:p>
        </p:txBody>
      </p:sp>
      <p:cxnSp>
        <p:nvCxnSpPr>
          <p:cNvPr id="15" name="Straight Connector 14"/>
          <p:cNvCxnSpPr/>
          <p:nvPr/>
        </p:nvCxnSpPr>
        <p:spPr bwMode="auto">
          <a:xfrm>
            <a:off x="4288710" y="2686207"/>
            <a:ext cx="2721" cy="289287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4650046" y="2604606"/>
            <a:ext cx="3386972" cy="3034765"/>
          </a:xfrm>
          <a:prstGeom prst="rect">
            <a:avLst/>
          </a:prstGeom>
        </p:spPr>
      </p:pic>
      <p:sp>
        <p:nvSpPr>
          <p:cNvPr id="12" name="TextBox 11"/>
          <p:cNvSpPr txBox="1"/>
          <p:nvPr/>
        </p:nvSpPr>
        <p:spPr>
          <a:xfrm rot="20260365">
            <a:off x="6630460" y="5202279"/>
            <a:ext cx="958241" cy="253916"/>
          </a:xfrm>
          <a:prstGeom prst="rect">
            <a:avLst/>
          </a:prstGeom>
          <a:noFill/>
        </p:spPr>
        <p:txBody>
          <a:bodyPr wrap="square" rtlCol="0">
            <a:spAutoFit/>
          </a:bodyPr>
          <a:lstStyle/>
          <a:p>
            <a:r>
              <a:rPr lang="en-US" sz="1050" dirty="0">
                <a:solidFill>
                  <a:srgbClr val="FF0000"/>
                </a:solidFill>
              </a:rPr>
              <a:t>EXAMPLE</a:t>
            </a:r>
          </a:p>
        </p:txBody>
      </p:sp>
      <p:sp>
        <p:nvSpPr>
          <p:cNvPr id="16" name="Right Arrow 15"/>
          <p:cNvSpPr/>
          <p:nvPr/>
        </p:nvSpPr>
        <p:spPr bwMode="auto">
          <a:xfrm>
            <a:off x="4600067" y="4246771"/>
            <a:ext cx="116736" cy="83972"/>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endParaRPr lang="en-US" sz="1050">
              <a:solidFill>
                <a:schemeClr val="tx1"/>
              </a:solidFill>
              <a:latin typeface="Arial" charset="0"/>
            </a:endParaRPr>
          </a:p>
        </p:txBody>
      </p:sp>
      <p:sp>
        <p:nvSpPr>
          <p:cNvPr id="11" name="TextBox 10"/>
          <p:cNvSpPr txBox="1"/>
          <p:nvPr/>
        </p:nvSpPr>
        <p:spPr>
          <a:xfrm rot="20260365">
            <a:off x="3154304" y="3995029"/>
            <a:ext cx="958241" cy="253916"/>
          </a:xfrm>
          <a:prstGeom prst="rect">
            <a:avLst/>
          </a:prstGeom>
          <a:noFill/>
        </p:spPr>
        <p:txBody>
          <a:bodyPr wrap="square" rtlCol="0">
            <a:spAutoFit/>
          </a:bodyPr>
          <a:lstStyle/>
          <a:p>
            <a:r>
              <a:rPr lang="en-US" sz="1050" dirty="0">
                <a:solidFill>
                  <a:srgbClr val="FF0000"/>
                </a:solidFill>
              </a:rPr>
              <a:t>EXAMPLE</a:t>
            </a:r>
          </a:p>
        </p:txBody>
      </p:sp>
      <p:sp>
        <p:nvSpPr>
          <p:cNvPr id="17" name="Rectangle 16"/>
          <p:cNvSpPr/>
          <p:nvPr/>
        </p:nvSpPr>
        <p:spPr bwMode="auto">
          <a:xfrm>
            <a:off x="354700" y="5143684"/>
            <a:ext cx="3407569" cy="51435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endParaRPr lang="en-US" sz="1050" dirty="0"/>
          </a:p>
          <a:p>
            <a:r>
              <a:rPr lang="en-US" sz="1050" dirty="0">
                <a:solidFill>
                  <a:schemeClr val="accent6"/>
                </a:solidFill>
              </a:rPr>
              <a:t>Highlight changes from last month’s information with an asterisk (*) before AND after the changed information </a:t>
            </a:r>
          </a:p>
          <a:p>
            <a:endParaRPr lang="en-US" sz="1050" dirty="0"/>
          </a:p>
        </p:txBody>
      </p:sp>
    </p:spTree>
    <p:extLst>
      <p:ext uri="{BB962C8B-B14F-4D97-AF65-F5344CB8AC3E}">
        <p14:creationId xmlns:p14="http://schemas.microsoft.com/office/powerpoint/2010/main" val="25446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r="27034"/>
          <a:stretch/>
        </p:blipFill>
        <p:spPr>
          <a:xfrm>
            <a:off x="97633" y="3649131"/>
            <a:ext cx="4228226" cy="684519"/>
          </a:xfrm>
          <a:prstGeom prst="rect">
            <a:avLst/>
          </a:prstGeom>
        </p:spPr>
      </p:pic>
      <p:sp>
        <p:nvSpPr>
          <p:cNvPr id="2" name="Title 1"/>
          <p:cNvSpPr>
            <a:spLocks noGrp="1"/>
          </p:cNvSpPr>
          <p:nvPr>
            <p:ph type="title"/>
          </p:nvPr>
        </p:nvSpPr>
        <p:spPr/>
        <p:txBody>
          <a:bodyPr/>
          <a:lstStyle/>
          <a:p>
            <a:r>
              <a:rPr lang="en-US" dirty="0" smtClean="0"/>
              <a:t>Non-APB Milestones</a:t>
            </a:r>
            <a:endParaRPr lang="en-US" dirty="0"/>
          </a:p>
        </p:txBody>
      </p:sp>
      <p:sp>
        <p:nvSpPr>
          <p:cNvPr id="3" name="Content Placeholder 2"/>
          <p:cNvSpPr>
            <a:spLocks noGrp="1"/>
          </p:cNvSpPr>
          <p:nvPr>
            <p:ph idx="1"/>
          </p:nvPr>
        </p:nvSpPr>
        <p:spPr/>
        <p:txBody>
          <a:bodyPr/>
          <a:lstStyle/>
          <a:p>
            <a:r>
              <a:rPr lang="en-US" u="sng" dirty="0" smtClean="0"/>
              <a:t>Program Milestones (non-APB) </a:t>
            </a:r>
            <a:r>
              <a:rPr lang="en-US" b="0" dirty="0" smtClean="0"/>
              <a:t>are captured in the </a:t>
            </a:r>
            <a:r>
              <a:rPr lang="en-US" u="sng" dirty="0" smtClean="0"/>
              <a:t>Acronyms and Abbreviations </a:t>
            </a:r>
            <a:r>
              <a:rPr lang="en-US" b="0" dirty="0" smtClean="0"/>
              <a:t>table within the </a:t>
            </a:r>
            <a:r>
              <a:rPr lang="en-US" u="sng" dirty="0" smtClean="0"/>
              <a:t>Schedule</a:t>
            </a:r>
            <a:r>
              <a:rPr lang="en-US" b="0" dirty="0" smtClean="0"/>
              <a:t> section in DAES</a:t>
            </a:r>
            <a:endParaRPr lang="en-US" b="0" dirty="0"/>
          </a:p>
          <a:p>
            <a:pPr marL="0" indent="0">
              <a:buNone/>
            </a:pPr>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18</a:t>
            </a:fld>
            <a:endParaRPr lang="en-US" altLang="en-US">
              <a:solidFill>
                <a:schemeClr val="bg2"/>
              </a:solidFill>
            </a:endParaRPr>
          </a:p>
        </p:txBody>
      </p:sp>
      <p:pic>
        <p:nvPicPr>
          <p:cNvPr id="18" name="Picture 17"/>
          <p:cNvPicPr>
            <a:picLocks noChangeAspect="1"/>
          </p:cNvPicPr>
          <p:nvPr/>
        </p:nvPicPr>
        <p:blipFill rotWithShape="1">
          <a:blip r:embed="rId3"/>
          <a:srcRect b="34089"/>
          <a:stretch/>
        </p:blipFill>
        <p:spPr>
          <a:xfrm>
            <a:off x="4890355" y="2682689"/>
            <a:ext cx="3446816" cy="2760785"/>
          </a:xfrm>
          <a:prstGeom prst="rect">
            <a:avLst/>
          </a:prstGeom>
        </p:spPr>
      </p:pic>
      <p:sp>
        <p:nvSpPr>
          <p:cNvPr id="21" name="TextBox 20"/>
          <p:cNvSpPr txBox="1"/>
          <p:nvPr/>
        </p:nvSpPr>
        <p:spPr>
          <a:xfrm rot="20260365">
            <a:off x="1898661" y="4421005"/>
            <a:ext cx="958241" cy="253916"/>
          </a:xfrm>
          <a:prstGeom prst="rect">
            <a:avLst/>
          </a:prstGeom>
          <a:noFill/>
        </p:spPr>
        <p:txBody>
          <a:bodyPr wrap="square" rtlCol="0">
            <a:spAutoFit/>
          </a:bodyPr>
          <a:lstStyle/>
          <a:p>
            <a:r>
              <a:rPr lang="en-US" sz="1050" dirty="0">
                <a:solidFill>
                  <a:srgbClr val="FF0000"/>
                </a:solidFill>
              </a:rPr>
              <a:t>EXAMPLE</a:t>
            </a:r>
          </a:p>
        </p:txBody>
      </p:sp>
      <p:sp>
        <p:nvSpPr>
          <p:cNvPr id="22" name="Right Arrow 21"/>
          <p:cNvSpPr/>
          <p:nvPr/>
        </p:nvSpPr>
        <p:spPr bwMode="auto">
          <a:xfrm>
            <a:off x="4803413" y="4124440"/>
            <a:ext cx="116736" cy="83972"/>
          </a:xfrm>
          <a:prstGeom prst="righ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hangingPunct="0"/>
            <a:endParaRPr lang="en-US" sz="1050">
              <a:solidFill>
                <a:schemeClr val="tx1"/>
              </a:solidFill>
              <a:latin typeface="Arial" charset="0"/>
            </a:endParaRPr>
          </a:p>
        </p:txBody>
      </p:sp>
      <p:sp>
        <p:nvSpPr>
          <p:cNvPr id="25" name="TextBox 24"/>
          <p:cNvSpPr txBox="1"/>
          <p:nvPr/>
        </p:nvSpPr>
        <p:spPr>
          <a:xfrm>
            <a:off x="1663700" y="3893587"/>
            <a:ext cx="2528888" cy="230832"/>
          </a:xfrm>
          <a:prstGeom prst="rect">
            <a:avLst/>
          </a:prstGeom>
          <a:noFill/>
        </p:spPr>
        <p:txBody>
          <a:bodyPr wrap="square" rtlCol="0">
            <a:spAutoFit/>
          </a:bodyPr>
          <a:lstStyle/>
          <a:p>
            <a:r>
              <a:rPr lang="en-US" sz="900" dirty="0"/>
              <a:t>Test Readiness Review (TRR)</a:t>
            </a:r>
          </a:p>
        </p:txBody>
      </p:sp>
      <p:sp>
        <p:nvSpPr>
          <p:cNvPr id="26" name="TextBox 25"/>
          <p:cNvSpPr txBox="1"/>
          <p:nvPr/>
        </p:nvSpPr>
        <p:spPr>
          <a:xfrm>
            <a:off x="399256" y="3895595"/>
            <a:ext cx="2528888" cy="230832"/>
          </a:xfrm>
          <a:prstGeom prst="rect">
            <a:avLst/>
          </a:prstGeom>
          <a:noFill/>
        </p:spPr>
        <p:txBody>
          <a:bodyPr wrap="square" rtlCol="0">
            <a:spAutoFit/>
          </a:bodyPr>
          <a:lstStyle/>
          <a:p>
            <a:r>
              <a:rPr lang="en-US" sz="900" dirty="0"/>
              <a:t>4 Dec 20</a:t>
            </a:r>
          </a:p>
        </p:txBody>
      </p:sp>
      <p:pic>
        <p:nvPicPr>
          <p:cNvPr id="27" name="Picture 26"/>
          <p:cNvPicPr>
            <a:picLocks noChangeAspect="1"/>
          </p:cNvPicPr>
          <p:nvPr/>
        </p:nvPicPr>
        <p:blipFill rotWithShape="1">
          <a:blip r:embed="rId4"/>
          <a:srcRect t="74146"/>
          <a:stretch/>
        </p:blipFill>
        <p:spPr>
          <a:xfrm>
            <a:off x="5788864" y="4964581"/>
            <a:ext cx="2946476" cy="479806"/>
          </a:xfrm>
          <a:prstGeom prst="rect">
            <a:avLst/>
          </a:prstGeom>
        </p:spPr>
      </p:pic>
      <p:sp>
        <p:nvSpPr>
          <p:cNvPr id="23" name="Oval 22"/>
          <p:cNvSpPr/>
          <p:nvPr/>
        </p:nvSpPr>
        <p:spPr bwMode="auto">
          <a:xfrm>
            <a:off x="5864120" y="4921393"/>
            <a:ext cx="886445" cy="203182"/>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en-US" sz="1050"/>
          </a:p>
        </p:txBody>
      </p:sp>
      <p:sp>
        <p:nvSpPr>
          <p:cNvPr id="20" name="TextBox 19"/>
          <p:cNvSpPr txBox="1"/>
          <p:nvPr/>
        </p:nvSpPr>
        <p:spPr>
          <a:xfrm rot="20260365">
            <a:off x="7169953" y="4896025"/>
            <a:ext cx="958241" cy="253916"/>
          </a:xfrm>
          <a:prstGeom prst="rect">
            <a:avLst/>
          </a:prstGeom>
          <a:noFill/>
        </p:spPr>
        <p:txBody>
          <a:bodyPr wrap="square" rtlCol="0">
            <a:spAutoFit/>
          </a:bodyPr>
          <a:lstStyle/>
          <a:p>
            <a:r>
              <a:rPr lang="en-US" sz="1050" dirty="0">
                <a:solidFill>
                  <a:srgbClr val="FF0000"/>
                </a:solidFill>
              </a:rPr>
              <a:t>EXAMPLE</a:t>
            </a:r>
          </a:p>
        </p:txBody>
      </p:sp>
      <p:sp>
        <p:nvSpPr>
          <p:cNvPr id="28" name="TextBox 27"/>
          <p:cNvSpPr txBox="1"/>
          <p:nvPr/>
        </p:nvSpPr>
        <p:spPr>
          <a:xfrm>
            <a:off x="1833208" y="2522528"/>
            <a:ext cx="536606" cy="253916"/>
          </a:xfrm>
          <a:prstGeom prst="rect">
            <a:avLst/>
          </a:prstGeom>
          <a:noFill/>
        </p:spPr>
        <p:txBody>
          <a:bodyPr wrap="square" rtlCol="0">
            <a:spAutoFit/>
          </a:bodyPr>
          <a:lstStyle/>
          <a:p>
            <a:r>
              <a:rPr lang="en-US" sz="1050" b="1" dirty="0">
                <a:solidFill>
                  <a:srgbClr val="00B050"/>
                </a:solidFill>
              </a:rPr>
              <a:t>PDF</a:t>
            </a:r>
          </a:p>
        </p:txBody>
      </p:sp>
      <p:sp>
        <p:nvSpPr>
          <p:cNvPr id="29" name="TextBox 28"/>
          <p:cNvSpPr txBox="1"/>
          <p:nvPr/>
        </p:nvSpPr>
        <p:spPr>
          <a:xfrm>
            <a:off x="6150759" y="2475521"/>
            <a:ext cx="1709803" cy="253916"/>
          </a:xfrm>
          <a:prstGeom prst="rect">
            <a:avLst/>
          </a:prstGeom>
          <a:noFill/>
        </p:spPr>
        <p:txBody>
          <a:bodyPr wrap="square" rtlCol="0">
            <a:spAutoFit/>
          </a:bodyPr>
          <a:lstStyle/>
          <a:p>
            <a:r>
              <a:rPr lang="en-US" sz="1050" b="1" dirty="0">
                <a:solidFill>
                  <a:srgbClr val="00B050"/>
                </a:solidFill>
              </a:rPr>
              <a:t>DAES</a:t>
            </a:r>
          </a:p>
        </p:txBody>
      </p:sp>
      <p:sp>
        <p:nvSpPr>
          <p:cNvPr id="30" name="Rectangle 29"/>
          <p:cNvSpPr/>
          <p:nvPr/>
        </p:nvSpPr>
        <p:spPr bwMode="auto">
          <a:xfrm>
            <a:off x="354700" y="4992581"/>
            <a:ext cx="4081569" cy="665453"/>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endParaRPr lang="en-US" sz="1050" dirty="0"/>
          </a:p>
          <a:p>
            <a:endParaRPr lang="en-US" sz="1050" dirty="0"/>
          </a:p>
          <a:p>
            <a:r>
              <a:rPr lang="en-US" sz="1050" dirty="0">
                <a:solidFill>
                  <a:schemeClr val="accent6"/>
                </a:solidFill>
              </a:rPr>
              <a:t>Highlight changes from last month’s description with an asterisk (*) before AND after the changed information. Changes in milestone dates do not need to be marked, only changes in the description. </a:t>
            </a:r>
          </a:p>
          <a:p>
            <a:endParaRPr lang="en-US" sz="1050" dirty="0"/>
          </a:p>
          <a:p>
            <a:endParaRPr lang="en-US" sz="1050" dirty="0"/>
          </a:p>
        </p:txBody>
      </p:sp>
    </p:spTree>
    <p:extLst>
      <p:ext uri="{BB962C8B-B14F-4D97-AF65-F5344CB8AC3E}">
        <p14:creationId xmlns:p14="http://schemas.microsoft.com/office/powerpoint/2010/main" val="33910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Ratings </a:t>
            </a:r>
            <a:br>
              <a:rPr lang="en-US" dirty="0"/>
            </a:br>
            <a:r>
              <a:rPr lang="en-US" dirty="0"/>
              <a:t> Cost/Schedule/Performance/Risk</a:t>
            </a:r>
          </a:p>
        </p:txBody>
      </p:sp>
      <p:sp>
        <p:nvSpPr>
          <p:cNvPr id="3" name="Content Placeholder 2"/>
          <p:cNvSpPr>
            <a:spLocks noGrp="1"/>
          </p:cNvSpPr>
          <p:nvPr>
            <p:ph idx="1"/>
          </p:nvPr>
        </p:nvSpPr>
        <p:spPr/>
        <p:txBody>
          <a:bodyPr/>
          <a:lstStyle/>
          <a:p>
            <a:pPr marL="0" indent="0">
              <a:buNone/>
            </a:pPr>
            <a:r>
              <a:rPr lang="en-US" u="sng" dirty="0"/>
              <a:t>PM Assessments: </a:t>
            </a:r>
            <a:r>
              <a:rPr lang="en-US" b="0" dirty="0"/>
              <a:t>Cost, Schedule, Performance, and Funding – Do not use Cost, Schedule, Performance, and Funding assessment indicators and summary statements for the DAES Quarterly submission.  Instead, use the Management indicator as a summary for all categories.  Choose a single rating for the Management indicator that reflects the lowest rating (Red is the lowest rating) of the five assessment categories.  Include the rating and explanations for Program Cost, Program Schedule, System Performance, Funding, and Management in the Management indicator.  </a:t>
            </a:r>
            <a:r>
              <a:rPr lang="en-US" b="0" i="1" dirty="0" smtClean="0"/>
              <a:t>*NOTE: </a:t>
            </a:r>
            <a:r>
              <a:rPr lang="en-US" b="0" dirty="0" smtClean="0"/>
              <a:t>The Funding Section will now be used for Risk Assessment Rating. This section will be renamed in the near future to assist with confusion. </a:t>
            </a:r>
            <a:endParaRPr lang="en-US" b="0" dirty="0"/>
          </a:p>
          <a:p>
            <a:pPr marL="0" indent="0">
              <a:buNone/>
            </a:pPr>
            <a:r>
              <a:rPr lang="en-US" b="0" dirty="0" smtClean="0"/>
              <a:t>OSD </a:t>
            </a:r>
            <a:r>
              <a:rPr lang="en-US" b="0" dirty="0"/>
              <a:t>assessing organizations will continue to provide their assessments against the PM Cost, Schedule, Performance, and Funding, as you provide it in the Management indicator. They will include those assessments in the fields now marked DMAG – Cost (formerly Program Cost), DMAG – Schedule (formerly Program Schedule), DMAG – Performance (formerly Program Performance), and DMAG – Risks/Other (formerly Program Funding).</a:t>
            </a:r>
          </a:p>
          <a:p>
            <a:endParaRPr lang="en-US" dirty="0"/>
          </a:p>
        </p:txBody>
      </p:sp>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19</a:t>
            </a:fld>
            <a:endParaRPr lang="en-US" altLang="en-US">
              <a:solidFill>
                <a:schemeClr val="bg2"/>
              </a:solidFill>
            </a:endParaRPr>
          </a:p>
        </p:txBody>
      </p:sp>
    </p:spTree>
    <p:extLst>
      <p:ext uri="{BB962C8B-B14F-4D97-AF65-F5344CB8AC3E}">
        <p14:creationId xmlns:p14="http://schemas.microsoft.com/office/powerpoint/2010/main" val="150188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09575" y="1367021"/>
            <a:ext cx="8397875" cy="3194345"/>
          </a:xfrm>
        </p:spPr>
        <p:txBody>
          <a:bodyPr/>
          <a:lstStyle/>
          <a:p>
            <a:pPr>
              <a:lnSpc>
                <a:spcPct val="90000"/>
              </a:lnSpc>
            </a:pPr>
            <a:r>
              <a:rPr lang="en-US" sz="1600" b="0" dirty="0"/>
              <a:t>Overview</a:t>
            </a:r>
          </a:p>
          <a:p>
            <a:pPr>
              <a:lnSpc>
                <a:spcPct val="90000"/>
              </a:lnSpc>
            </a:pPr>
            <a:r>
              <a:rPr lang="en-US" sz="1600" b="0" dirty="0" smtClean="0"/>
              <a:t>DAES Policy Guidance</a:t>
            </a:r>
          </a:p>
          <a:p>
            <a:pPr>
              <a:lnSpc>
                <a:spcPct val="90000"/>
              </a:lnSpc>
            </a:pPr>
            <a:r>
              <a:rPr lang="en-US" sz="1600" b="0" dirty="0" smtClean="0"/>
              <a:t>Who </a:t>
            </a:r>
            <a:r>
              <a:rPr lang="en-US" sz="1600" b="0" dirty="0"/>
              <a:t>reports</a:t>
            </a:r>
          </a:p>
          <a:p>
            <a:pPr>
              <a:lnSpc>
                <a:spcPct val="90000"/>
              </a:lnSpc>
            </a:pPr>
            <a:r>
              <a:rPr lang="en-US" sz="1600" b="0" dirty="0"/>
              <a:t>Unit Cost Report</a:t>
            </a:r>
          </a:p>
          <a:p>
            <a:pPr>
              <a:lnSpc>
                <a:spcPct val="90000"/>
              </a:lnSpc>
            </a:pPr>
            <a:r>
              <a:rPr lang="en-US" sz="1600" b="0" dirty="0"/>
              <a:t>When do programs report</a:t>
            </a:r>
          </a:p>
          <a:p>
            <a:pPr>
              <a:lnSpc>
                <a:spcPct val="90000"/>
              </a:lnSpc>
            </a:pPr>
            <a:r>
              <a:rPr lang="en-US" sz="1600" b="0" dirty="0"/>
              <a:t>DAES Group Schedule</a:t>
            </a:r>
          </a:p>
          <a:p>
            <a:pPr>
              <a:lnSpc>
                <a:spcPct val="90000"/>
              </a:lnSpc>
            </a:pPr>
            <a:r>
              <a:rPr lang="en-US" sz="1600" b="0" dirty="0" smtClean="0"/>
              <a:t>OSD Watch List</a:t>
            </a:r>
          </a:p>
          <a:p>
            <a:pPr>
              <a:lnSpc>
                <a:spcPct val="90000"/>
              </a:lnSpc>
            </a:pPr>
            <a:r>
              <a:rPr lang="en-US" sz="1600" b="0" dirty="0" smtClean="0"/>
              <a:t>SAF/AQX Review</a:t>
            </a:r>
            <a:endParaRPr lang="en-US" sz="1600" b="0" dirty="0"/>
          </a:p>
        </p:txBody>
      </p:sp>
      <p:sp>
        <p:nvSpPr>
          <p:cNvPr id="4" name="Slide Number Placeholder 3"/>
          <p:cNvSpPr>
            <a:spLocks noGrp="1"/>
          </p:cNvSpPr>
          <p:nvPr>
            <p:ph type="sldNum" sz="quarter" idx="11"/>
          </p:nvPr>
        </p:nvSpPr>
        <p:spPr/>
        <p:txBody>
          <a:bodyPr/>
          <a:lstStyle/>
          <a:p>
            <a:pPr>
              <a:defRPr/>
            </a:pPr>
            <a:fld id="{FD87CB9A-EB78-44A5-81E1-E837C391F8C8}" type="slidenum">
              <a:rPr lang="en-US" smtClean="0"/>
              <a:pPr>
                <a:defRPr/>
              </a:pPr>
              <a:t>2</a:t>
            </a:fld>
            <a:endParaRPr lang="en-US">
              <a:solidFill>
                <a:schemeClr val="bg2"/>
              </a:solidFill>
            </a:endParaRPr>
          </a:p>
        </p:txBody>
      </p:sp>
    </p:spTree>
    <p:extLst>
      <p:ext uri="{BB962C8B-B14F-4D97-AF65-F5344CB8AC3E}">
        <p14:creationId xmlns:p14="http://schemas.microsoft.com/office/powerpoint/2010/main" val="2563463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F57660B1-7BA5-4D73-9E8E-0A422F24C558}" type="slidenum">
              <a:rPr lang="en-US" altLang="en-US" smtClean="0"/>
              <a:pPr>
                <a:defRPr/>
              </a:pPr>
              <a:t>20</a:t>
            </a:fld>
            <a:endParaRPr lang="en-US" altLang="en-US">
              <a:solidFill>
                <a:schemeClr val="bg2"/>
              </a:solidFill>
            </a:endParaRPr>
          </a:p>
        </p:txBody>
      </p:sp>
      <p:sp>
        <p:nvSpPr>
          <p:cNvPr id="5" name="Title 1"/>
          <p:cNvSpPr>
            <a:spLocks noGrp="1"/>
          </p:cNvSpPr>
          <p:nvPr>
            <p:ph type="title"/>
          </p:nvPr>
        </p:nvSpPr>
        <p:spPr/>
        <p:txBody>
          <a:bodyPr/>
          <a:lstStyle/>
          <a:p>
            <a:r>
              <a:rPr lang="en-US" dirty="0" smtClean="0"/>
              <a:t>Ratings </a:t>
            </a:r>
            <a:br>
              <a:rPr lang="en-US" dirty="0" smtClean="0"/>
            </a:br>
            <a:r>
              <a:rPr lang="en-US" dirty="0" smtClean="0"/>
              <a:t> </a:t>
            </a:r>
            <a:r>
              <a:rPr lang="en-US" sz="2100" dirty="0"/>
              <a:t>Cost/Schedule/Performance/Risk</a:t>
            </a:r>
          </a:p>
        </p:txBody>
      </p:sp>
      <p:pic>
        <p:nvPicPr>
          <p:cNvPr id="8" name="Content Placeholder 7"/>
          <p:cNvPicPr>
            <a:picLocks noGrp="1" noChangeAspect="1"/>
          </p:cNvPicPr>
          <p:nvPr>
            <p:ph idx="1"/>
          </p:nvPr>
        </p:nvPicPr>
        <p:blipFill>
          <a:blip r:embed="rId2"/>
          <a:stretch>
            <a:fillRect/>
          </a:stretch>
        </p:blipFill>
        <p:spPr>
          <a:xfrm>
            <a:off x="4820604" y="2175958"/>
            <a:ext cx="4085029" cy="2498942"/>
          </a:xfrm>
          <a:prstGeom prst="rect">
            <a:avLst/>
          </a:prstGeom>
        </p:spPr>
      </p:pic>
      <p:sp>
        <p:nvSpPr>
          <p:cNvPr id="13" name="TextBox 12"/>
          <p:cNvSpPr txBox="1"/>
          <p:nvPr/>
        </p:nvSpPr>
        <p:spPr>
          <a:xfrm rot="20260365">
            <a:off x="6295193" y="4342471"/>
            <a:ext cx="958241" cy="253916"/>
          </a:xfrm>
          <a:prstGeom prst="rect">
            <a:avLst/>
          </a:prstGeom>
          <a:noFill/>
        </p:spPr>
        <p:txBody>
          <a:bodyPr wrap="square" rtlCol="0">
            <a:spAutoFit/>
          </a:bodyPr>
          <a:lstStyle/>
          <a:p>
            <a:r>
              <a:rPr lang="en-US" sz="1050" dirty="0">
                <a:solidFill>
                  <a:srgbClr val="FF0000"/>
                </a:solidFill>
              </a:rPr>
              <a:t>EXAMPLE</a:t>
            </a:r>
          </a:p>
        </p:txBody>
      </p:sp>
      <p:sp>
        <p:nvSpPr>
          <p:cNvPr id="14" name="TextBox 13"/>
          <p:cNvSpPr txBox="1"/>
          <p:nvPr/>
        </p:nvSpPr>
        <p:spPr>
          <a:xfrm>
            <a:off x="1812956" y="1806363"/>
            <a:ext cx="536606" cy="253916"/>
          </a:xfrm>
          <a:prstGeom prst="rect">
            <a:avLst/>
          </a:prstGeom>
          <a:noFill/>
        </p:spPr>
        <p:txBody>
          <a:bodyPr wrap="square" rtlCol="0">
            <a:spAutoFit/>
          </a:bodyPr>
          <a:lstStyle/>
          <a:p>
            <a:r>
              <a:rPr lang="en-US" sz="1050" b="1" dirty="0">
                <a:solidFill>
                  <a:srgbClr val="00B050"/>
                </a:solidFill>
              </a:rPr>
              <a:t>PDF</a:t>
            </a:r>
          </a:p>
        </p:txBody>
      </p:sp>
      <p:sp>
        <p:nvSpPr>
          <p:cNvPr id="15" name="TextBox 14"/>
          <p:cNvSpPr txBox="1"/>
          <p:nvPr/>
        </p:nvSpPr>
        <p:spPr>
          <a:xfrm>
            <a:off x="6119846" y="1806363"/>
            <a:ext cx="1709803" cy="253916"/>
          </a:xfrm>
          <a:prstGeom prst="rect">
            <a:avLst/>
          </a:prstGeom>
          <a:noFill/>
        </p:spPr>
        <p:txBody>
          <a:bodyPr wrap="square" rtlCol="0">
            <a:spAutoFit/>
          </a:bodyPr>
          <a:lstStyle/>
          <a:p>
            <a:r>
              <a:rPr lang="en-US" sz="1050" b="1" dirty="0">
                <a:solidFill>
                  <a:srgbClr val="00B050"/>
                </a:solidFill>
              </a:rPr>
              <a:t>DAES</a:t>
            </a:r>
          </a:p>
        </p:txBody>
      </p:sp>
      <p:pic>
        <p:nvPicPr>
          <p:cNvPr id="2" name="Picture 1"/>
          <p:cNvPicPr>
            <a:picLocks noChangeAspect="1"/>
          </p:cNvPicPr>
          <p:nvPr/>
        </p:nvPicPr>
        <p:blipFill>
          <a:blip r:embed="rId3"/>
          <a:stretch>
            <a:fillRect/>
          </a:stretch>
        </p:blipFill>
        <p:spPr>
          <a:xfrm>
            <a:off x="347116" y="2083362"/>
            <a:ext cx="3468290" cy="3023873"/>
          </a:xfrm>
          <a:prstGeom prst="rect">
            <a:avLst/>
          </a:prstGeom>
        </p:spPr>
      </p:pic>
      <p:sp>
        <p:nvSpPr>
          <p:cNvPr id="12" name="TextBox 11"/>
          <p:cNvSpPr txBox="1"/>
          <p:nvPr/>
        </p:nvSpPr>
        <p:spPr>
          <a:xfrm rot="20260365">
            <a:off x="1773589" y="4686216"/>
            <a:ext cx="958241" cy="253916"/>
          </a:xfrm>
          <a:prstGeom prst="rect">
            <a:avLst/>
          </a:prstGeom>
          <a:noFill/>
        </p:spPr>
        <p:txBody>
          <a:bodyPr wrap="square" rtlCol="0">
            <a:spAutoFit/>
          </a:bodyPr>
          <a:lstStyle/>
          <a:p>
            <a:r>
              <a:rPr lang="en-US" sz="1050" dirty="0">
                <a:solidFill>
                  <a:srgbClr val="FF0000"/>
                </a:solidFill>
              </a:rPr>
              <a:t>EXAMPLE</a:t>
            </a:r>
          </a:p>
        </p:txBody>
      </p:sp>
      <p:sp>
        <p:nvSpPr>
          <p:cNvPr id="16" name="Rectangular Callout 15"/>
          <p:cNvSpPr/>
          <p:nvPr/>
        </p:nvSpPr>
        <p:spPr bwMode="auto">
          <a:xfrm>
            <a:off x="5500687" y="4923281"/>
            <a:ext cx="2157413" cy="400050"/>
          </a:xfrm>
          <a:prstGeom prst="wedgeRectCallout">
            <a:avLst>
              <a:gd name="adj1" fmla="val -70431"/>
              <a:gd name="adj2" fmla="val -127172"/>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hangingPunct="0"/>
            <a:r>
              <a:rPr lang="en-US" sz="1050" dirty="0">
                <a:solidFill>
                  <a:schemeClr val="tx1"/>
                </a:solidFill>
                <a:latin typeface="Arial" charset="0"/>
              </a:rPr>
              <a:t>Field name to be changed to “Risk” in Nov 2020</a:t>
            </a:r>
          </a:p>
        </p:txBody>
      </p:sp>
      <p:sp>
        <p:nvSpPr>
          <p:cNvPr id="17" name="Rectangle 16"/>
          <p:cNvSpPr/>
          <p:nvPr/>
        </p:nvSpPr>
        <p:spPr bwMode="auto">
          <a:xfrm>
            <a:off x="377474" y="5109018"/>
            <a:ext cx="3407569" cy="514350"/>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endParaRPr lang="en-US" sz="1050" dirty="0"/>
          </a:p>
          <a:p>
            <a:r>
              <a:rPr lang="en-US" sz="1050" dirty="0">
                <a:solidFill>
                  <a:schemeClr val="accent6"/>
                </a:solidFill>
              </a:rPr>
              <a:t>Highlight changes from last month’s information with an asterisk (*) before AND after the changed information </a:t>
            </a:r>
          </a:p>
          <a:p>
            <a:endParaRPr lang="en-US" sz="1050" dirty="0"/>
          </a:p>
        </p:txBody>
      </p:sp>
    </p:spTree>
    <p:extLst>
      <p:ext uri="{BB962C8B-B14F-4D97-AF65-F5344CB8AC3E}">
        <p14:creationId xmlns:p14="http://schemas.microsoft.com/office/powerpoint/2010/main" val="144855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39085" y="1654910"/>
            <a:ext cx="8305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4400" dirty="0" smtClean="0">
              <a:solidFill>
                <a:srgbClr val="151C77"/>
              </a:solidFill>
              <a:effectLst>
                <a:outerShdw blurRad="38100" dist="38100" dir="2700000" algn="tl">
                  <a:srgbClr val="000000">
                    <a:alpha val="43137"/>
                  </a:srgbClr>
                </a:outerShdw>
              </a:effectLst>
            </a:endParaRPr>
          </a:p>
          <a:p>
            <a:pPr algn="ctr">
              <a:spcBef>
                <a:spcPct val="0"/>
              </a:spcBef>
              <a:buClrTx/>
              <a:buSzTx/>
              <a:buFontTx/>
              <a:buNone/>
            </a:pPr>
            <a:endParaRPr lang="en-US" altLang="en-US" sz="4400" dirty="0" smtClean="0">
              <a:solidFill>
                <a:srgbClr val="151C77"/>
              </a:solidFill>
              <a:effectLst>
                <a:outerShdw blurRad="38100" dist="38100" dir="2700000" algn="tl">
                  <a:srgbClr val="000000">
                    <a:alpha val="43137"/>
                  </a:srgbClr>
                </a:outerShdw>
              </a:effectLst>
            </a:endParaRPr>
          </a:p>
          <a:p>
            <a:pPr algn="ctr">
              <a:spcBef>
                <a:spcPct val="0"/>
              </a:spcBef>
              <a:buClrTx/>
              <a:buSzTx/>
              <a:buNone/>
            </a:pPr>
            <a:r>
              <a:rPr lang="en-US" altLang="en-US" sz="4400" dirty="0" smtClean="0">
                <a:solidFill>
                  <a:srgbClr val="151C77"/>
                </a:solidFill>
                <a:effectLst>
                  <a:outerShdw blurRad="38100" dist="38100" dir="2700000" algn="tl">
                    <a:srgbClr val="000000">
                      <a:alpha val="43137"/>
                    </a:srgbClr>
                  </a:outerShdw>
                </a:effectLst>
              </a:rPr>
              <a:t>Selected Acquisition Reports (SARs)</a:t>
            </a:r>
          </a:p>
          <a:p>
            <a:pPr algn="ctr">
              <a:spcBef>
                <a:spcPct val="0"/>
              </a:spcBef>
              <a:buClrTx/>
              <a:buSzTx/>
              <a:buFontTx/>
              <a:buNone/>
            </a:pPr>
            <a:r>
              <a:rPr lang="en-US" altLang="en-US" sz="4400" dirty="0">
                <a:solidFill>
                  <a:srgbClr val="151C77"/>
                </a:solidFill>
                <a:effectLst>
                  <a:outerShdw blurRad="38100" dist="38100" dir="2700000" algn="tl">
                    <a:srgbClr val="000000">
                      <a:alpha val="43137"/>
                    </a:srgbClr>
                  </a:outerShdw>
                </a:effectLst>
              </a:rPr>
              <a:t/>
            </a:r>
            <a:br>
              <a:rPr lang="en-US" altLang="en-US" sz="4400" dirty="0">
                <a:solidFill>
                  <a:srgbClr val="151C77"/>
                </a:solidFill>
                <a:effectLst>
                  <a:outerShdw blurRad="38100" dist="38100" dir="2700000" algn="tl">
                    <a:srgbClr val="000000">
                      <a:alpha val="43137"/>
                    </a:srgbClr>
                  </a:outerShdw>
                </a:effectLst>
              </a:rPr>
            </a:br>
            <a:endParaRPr lang="en-US" altLang="en-US" sz="4400" dirty="0">
              <a:solidFill>
                <a:srgbClr val="151C77"/>
              </a:solidFill>
              <a:effectLst>
                <a:outerShdw blurRad="38100" dist="38100" dir="2700000" algn="tl">
                  <a:srgbClr val="000000">
                    <a:alpha val="43137"/>
                  </a:srgbClr>
                </a:outerShdw>
              </a:effectLst>
            </a:endParaRPr>
          </a:p>
        </p:txBody>
      </p:sp>
      <p:sp>
        <p:nvSpPr>
          <p:cNvPr id="7" name="Rectangle 4"/>
          <p:cNvSpPr>
            <a:spLocks noChangeArrowheads="1"/>
          </p:cNvSpPr>
          <p:nvPr/>
        </p:nvSpPr>
        <p:spPr bwMode="auto">
          <a:xfrm>
            <a:off x="3879850" y="4948238"/>
            <a:ext cx="4768850" cy="1092200"/>
          </a:xfrm>
          <a:prstGeom prst="rect">
            <a:avLst/>
          </a:prstGeom>
          <a:noFill/>
          <a:ln w="9525">
            <a:noFill/>
            <a:miter lim="800000"/>
            <a:headEnd/>
            <a:tailEnd/>
          </a:ln>
        </p:spPr>
        <p:txBody>
          <a:bodyPr/>
          <a:lstStyle/>
          <a:p>
            <a:pPr algn="r"/>
            <a:endParaRPr lang="en-US" sz="2000" b="1" dirty="0"/>
          </a:p>
          <a:p>
            <a:pPr algn="r"/>
            <a:r>
              <a:rPr lang="en-US" sz="2000" b="1" dirty="0"/>
              <a:t>SAF/AQXE</a:t>
            </a:r>
          </a:p>
          <a:p>
            <a:pPr algn="r"/>
            <a:r>
              <a:rPr lang="en-US" sz="2000" b="1" dirty="0" smtClean="0"/>
              <a:t> 27 Oct 2020</a:t>
            </a:r>
            <a:endParaRPr lang="en-US" sz="2000" dirty="0"/>
          </a:p>
        </p:txBody>
      </p:sp>
    </p:spTree>
    <p:extLst>
      <p:ext uri="{BB962C8B-B14F-4D97-AF65-F5344CB8AC3E}">
        <p14:creationId xmlns:p14="http://schemas.microsoft.com/office/powerpoint/2010/main" val="2976563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09575" y="1367022"/>
            <a:ext cx="8397875" cy="2798578"/>
          </a:xfrm>
        </p:spPr>
        <p:txBody>
          <a:bodyPr/>
          <a:lstStyle/>
          <a:p>
            <a:pPr>
              <a:lnSpc>
                <a:spcPct val="90000"/>
              </a:lnSpc>
            </a:pPr>
            <a:r>
              <a:rPr lang="en-US" sz="1600" b="0" dirty="0" smtClean="0"/>
              <a:t>Overview</a:t>
            </a:r>
          </a:p>
          <a:p>
            <a:pPr>
              <a:lnSpc>
                <a:spcPct val="90000"/>
              </a:lnSpc>
            </a:pPr>
            <a:r>
              <a:rPr lang="en-US" sz="1600" b="0" dirty="0" smtClean="0"/>
              <a:t>SAR Submission Sequence</a:t>
            </a:r>
          </a:p>
          <a:p>
            <a:pPr>
              <a:lnSpc>
                <a:spcPct val="90000"/>
              </a:lnSpc>
            </a:pPr>
            <a:r>
              <a:rPr lang="en-US" sz="1600" b="0" dirty="0" smtClean="0"/>
              <a:t>Major Requirements of SAR Packages</a:t>
            </a:r>
          </a:p>
          <a:p>
            <a:pPr>
              <a:lnSpc>
                <a:spcPct val="90000"/>
              </a:lnSpc>
            </a:pPr>
            <a:endParaRPr lang="en-US" sz="1600" b="0" dirty="0"/>
          </a:p>
        </p:txBody>
      </p:sp>
      <p:sp>
        <p:nvSpPr>
          <p:cNvPr id="4" name="Slide Number Placeholder 3"/>
          <p:cNvSpPr>
            <a:spLocks noGrp="1"/>
          </p:cNvSpPr>
          <p:nvPr>
            <p:ph type="sldNum" sz="quarter" idx="4294967295"/>
          </p:nvPr>
        </p:nvSpPr>
        <p:spPr/>
        <p:txBody>
          <a:bodyPr/>
          <a:lstStyle/>
          <a:p>
            <a:pPr>
              <a:defRPr/>
            </a:pPr>
            <a:fld id="{FD87CB9A-EB78-44A5-81E1-E837C391F8C8}" type="slidenum">
              <a:rPr lang="en-US" smtClean="0"/>
              <a:pPr>
                <a:defRPr/>
              </a:pPr>
              <a:t>22</a:t>
            </a:fld>
            <a:endParaRPr lang="en-US">
              <a:solidFill>
                <a:schemeClr val="bg2"/>
              </a:solidFill>
            </a:endParaRPr>
          </a:p>
        </p:txBody>
      </p:sp>
    </p:spTree>
    <p:extLst>
      <p:ext uri="{BB962C8B-B14F-4D97-AF65-F5344CB8AC3E}">
        <p14:creationId xmlns:p14="http://schemas.microsoft.com/office/powerpoint/2010/main" val="3487146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a:spLocks noChangeArrowheads="1"/>
          </p:cNvSpPr>
          <p:nvPr/>
        </p:nvSpPr>
        <p:spPr bwMode="auto">
          <a:xfrm>
            <a:off x="4147878" y="3155949"/>
            <a:ext cx="2068017" cy="2981856"/>
          </a:xfrm>
          <a:prstGeom prst="rect">
            <a:avLst/>
          </a:prstGeom>
          <a:solidFill>
            <a:srgbClr val="DDD9C3"/>
          </a:solidFill>
          <a:ln w="6350">
            <a:noFill/>
            <a:miter lim="800000"/>
            <a:headEnd/>
            <a:tailEnd/>
          </a:ln>
          <a:effectLst>
            <a:outerShdw dist="53340" dir="2700000" algn="tl" rotWithShape="0">
              <a:schemeClr val="bg2"/>
            </a:outerShdw>
          </a:effectLst>
        </p:spPr>
        <p:txBody>
          <a:bodyPr wrap="square" lIns="69056" tIns="34529" rIns="69056" bIns="34529">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US" b="1" dirty="0">
                <a:latin typeface="Arial" charset="0"/>
              </a:rPr>
              <a:t>Executive Summary</a:t>
            </a:r>
          </a:p>
          <a:p>
            <a:pPr marL="171450" indent="-171450" eaLnBrk="0" hangingPunct="0">
              <a:buClrTx/>
              <a:buSzTx/>
              <a:buFont typeface="Arial" panose="020B0604020202020204" pitchFamily="34" charset="0"/>
              <a:buChar char="•"/>
            </a:pPr>
            <a:r>
              <a:rPr lang="en-US" b="1" dirty="0">
                <a:latin typeface="Arial" charset="0"/>
              </a:rPr>
              <a:t>Program Background Info</a:t>
            </a:r>
          </a:p>
          <a:p>
            <a:pPr marL="171450" indent="-171450" eaLnBrk="0" hangingPunct="0">
              <a:buClrTx/>
              <a:buSzTx/>
              <a:buFont typeface="Arial" panose="020B0604020202020204" pitchFamily="34" charset="0"/>
              <a:buChar char="•"/>
            </a:pPr>
            <a:r>
              <a:rPr lang="en-US" b="1" dirty="0">
                <a:latin typeface="Arial" charset="0"/>
              </a:rPr>
              <a:t>Mission and Description</a:t>
            </a:r>
          </a:p>
          <a:p>
            <a:pPr marL="171450" indent="-171450" eaLnBrk="0" hangingPunct="0">
              <a:buClrTx/>
              <a:buSzTx/>
              <a:buFont typeface="Arial" panose="020B0604020202020204" pitchFamily="34" charset="0"/>
              <a:buChar char="•"/>
            </a:pPr>
            <a:r>
              <a:rPr lang="en-US" b="1" dirty="0">
                <a:latin typeface="Arial" charset="0"/>
              </a:rPr>
              <a:t>References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1" dirty="0">
                <a:latin typeface="Arial" charset="0"/>
              </a:rPr>
              <a:t>Track to Budget</a:t>
            </a:r>
          </a:p>
          <a:p>
            <a:pPr marL="171450" indent="-171450" eaLnBrk="0" hangingPunct="0">
              <a:buClrTx/>
              <a:buSzTx/>
              <a:buFont typeface="Arial" panose="020B0604020202020204" pitchFamily="34" charset="0"/>
              <a:buChar char="•"/>
            </a:pPr>
            <a:r>
              <a:rPr lang="en-US" b="1" dirty="0">
                <a:latin typeface="Arial" charset="0"/>
              </a:rPr>
              <a:t>Schedule</a:t>
            </a:r>
          </a:p>
          <a:p>
            <a:pPr marL="171450" indent="-171450" eaLnBrk="0" hangingPunct="0">
              <a:buClrTx/>
              <a:buSzTx/>
              <a:buFont typeface="Arial" panose="020B0604020202020204" pitchFamily="34" charset="0"/>
              <a:buChar char="•"/>
            </a:pPr>
            <a:r>
              <a:rPr lang="en-US" b="1" dirty="0">
                <a:latin typeface="Arial" charset="0"/>
              </a:rPr>
              <a:t>Performance</a:t>
            </a:r>
          </a:p>
          <a:p>
            <a:pPr marL="171450" indent="-171450" eaLnBrk="0" hangingPunct="0">
              <a:buClrTx/>
              <a:buSzTx/>
              <a:buFont typeface="Arial" panose="020B0604020202020204" pitchFamily="34" charset="0"/>
              <a:buChar char="•"/>
            </a:pPr>
            <a:r>
              <a:rPr lang="en-US" b="1" dirty="0">
                <a:latin typeface="Arial" charset="0"/>
              </a:rPr>
              <a:t>Cost and Funding</a:t>
            </a:r>
          </a:p>
          <a:p>
            <a:pPr marL="171450" indent="-171450" eaLnBrk="0" hangingPunct="0">
              <a:buClrTx/>
              <a:buSzTx/>
              <a:buFont typeface="Arial" panose="020B0604020202020204" pitchFamily="34" charset="0"/>
              <a:buChar char="•"/>
            </a:pPr>
            <a:r>
              <a:rPr lang="en-US" b="1" dirty="0">
                <a:latin typeface="Arial" charset="0"/>
              </a:rPr>
              <a:t>Unit Cost Information</a:t>
            </a:r>
          </a:p>
          <a:p>
            <a:pPr marL="171450" indent="-171450" eaLnBrk="0" hangingPunct="0">
              <a:buClrTx/>
              <a:buSzTx/>
              <a:buFont typeface="Arial" panose="020B0604020202020204" pitchFamily="34" charset="0"/>
              <a:buChar char="•"/>
            </a:pPr>
            <a:r>
              <a:rPr lang="en-US" b="1" dirty="0">
                <a:latin typeface="Arial" charset="0"/>
              </a:rPr>
              <a:t>Cost Variance</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1" dirty="0">
                <a:latin typeface="Arial" charset="0"/>
              </a:rPr>
              <a:t>Threshold Breaches</a:t>
            </a:r>
          </a:p>
          <a:p>
            <a:pPr marL="171450" indent="-171450" eaLnBrk="0" hangingPunct="0">
              <a:buClrTx/>
              <a:buSzTx/>
              <a:buFont typeface="Arial" panose="020B0604020202020204" pitchFamily="34" charset="0"/>
              <a:buChar char="•"/>
            </a:pPr>
            <a:r>
              <a:rPr lang="en-US" b="1" dirty="0">
                <a:latin typeface="Arial" charset="0"/>
              </a:rPr>
              <a:t>Contract Info</a:t>
            </a:r>
          </a:p>
          <a:p>
            <a:pPr marL="171450" indent="-171450" eaLnBrk="0" hangingPunct="0">
              <a:buClrTx/>
              <a:buSzTx/>
              <a:buFont typeface="Arial" panose="020B0604020202020204" pitchFamily="34" charset="0"/>
              <a:buChar char="•"/>
            </a:pPr>
            <a:r>
              <a:rPr lang="en-US" b="1" dirty="0">
                <a:latin typeface="Arial" charset="0"/>
              </a:rPr>
              <a:t>Deliveries and Expenditures</a:t>
            </a:r>
          </a:p>
          <a:p>
            <a:pPr marL="171450" indent="-171450" eaLnBrk="0" hangingPunct="0">
              <a:buClrTx/>
              <a:buSzTx/>
              <a:buFont typeface="Arial" panose="020B0604020202020204" pitchFamily="34" charset="0"/>
              <a:buChar char="•"/>
            </a:pPr>
            <a:r>
              <a:rPr lang="en-US" b="1" dirty="0">
                <a:latin typeface="Arial" charset="0"/>
              </a:rPr>
              <a:t>Operational &amp;Support </a:t>
            </a:r>
            <a:r>
              <a:rPr lang="en-US" b="1" dirty="0" smtClean="0">
                <a:latin typeface="Arial" charset="0"/>
              </a:rPr>
              <a:t>Costs</a:t>
            </a:r>
          </a:p>
          <a:p>
            <a:pPr marL="171450" indent="-171450" eaLnBrk="0" hangingPunct="0">
              <a:buClrTx/>
              <a:buSzTx/>
              <a:buFont typeface="Arial" panose="020B0604020202020204" pitchFamily="34" charset="0"/>
              <a:buChar char="•"/>
            </a:pPr>
            <a:r>
              <a:rPr lang="en-US" b="1" dirty="0" smtClean="0">
                <a:latin typeface="Arial" charset="0"/>
              </a:rPr>
              <a:t>Enhanced SAR</a:t>
            </a:r>
            <a:endParaRPr lang="en-US" b="1" dirty="0">
              <a:latin typeface="Arial" charset="0"/>
            </a:endParaRPr>
          </a:p>
        </p:txBody>
      </p:sp>
      <p:cxnSp>
        <p:nvCxnSpPr>
          <p:cNvPr id="102" name="Elbow Connector 101"/>
          <p:cNvCxnSpPr/>
          <p:nvPr/>
        </p:nvCxnSpPr>
        <p:spPr bwMode="auto">
          <a:xfrm rot="5400000" flipH="1" flipV="1">
            <a:off x="464319" y="3158723"/>
            <a:ext cx="3120788" cy="2677826"/>
          </a:xfrm>
          <a:prstGeom prst="bentConnector4">
            <a:avLst>
              <a:gd name="adj1" fmla="val 1209"/>
              <a:gd name="adj2" fmla="val 5316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8" name="Elbow Connector 97"/>
          <p:cNvCxnSpPr/>
          <p:nvPr/>
        </p:nvCxnSpPr>
        <p:spPr bwMode="auto">
          <a:xfrm flipV="1">
            <a:off x="1099408" y="4428435"/>
            <a:ext cx="1934853" cy="1545014"/>
          </a:xfrm>
          <a:prstGeom prst="bentConnector3">
            <a:avLst>
              <a:gd name="adj1" fmla="val 5000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Elbow Connector 96"/>
          <p:cNvCxnSpPr/>
          <p:nvPr/>
        </p:nvCxnSpPr>
        <p:spPr bwMode="auto">
          <a:xfrm>
            <a:off x="1058176" y="5283360"/>
            <a:ext cx="1562525" cy="504466"/>
          </a:xfrm>
          <a:prstGeom prst="bentConnector3">
            <a:avLst>
              <a:gd name="adj1" fmla="val 5000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Elbow Connector 93"/>
          <p:cNvCxnSpPr/>
          <p:nvPr/>
        </p:nvCxnSpPr>
        <p:spPr bwMode="auto">
          <a:xfrm>
            <a:off x="943876" y="4564475"/>
            <a:ext cx="1562525" cy="504466"/>
          </a:xfrm>
          <a:prstGeom prst="bentConnector3">
            <a:avLst>
              <a:gd name="adj1" fmla="val 5000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Elbow Connector 88"/>
          <p:cNvCxnSpPr/>
          <p:nvPr/>
        </p:nvCxnSpPr>
        <p:spPr bwMode="auto">
          <a:xfrm>
            <a:off x="1039686" y="3869223"/>
            <a:ext cx="1495457" cy="1139204"/>
          </a:xfrm>
          <a:prstGeom prst="bentConnector3">
            <a:avLst>
              <a:gd name="adj1" fmla="val 5000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Elbow Connector 86"/>
          <p:cNvCxnSpPr/>
          <p:nvPr/>
        </p:nvCxnSpPr>
        <p:spPr bwMode="auto">
          <a:xfrm>
            <a:off x="750803" y="3084359"/>
            <a:ext cx="2297114" cy="1866919"/>
          </a:xfrm>
          <a:prstGeom prst="bentConnector3">
            <a:avLst>
              <a:gd name="adj1" fmla="val 5000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Elbow Connector 7"/>
          <p:cNvCxnSpPr/>
          <p:nvPr/>
        </p:nvCxnSpPr>
        <p:spPr bwMode="auto">
          <a:xfrm>
            <a:off x="1634954" y="2944777"/>
            <a:ext cx="752861" cy="712286"/>
          </a:xfrm>
          <a:prstGeom prst="bentConnector3">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Elbow Connector 76"/>
          <p:cNvCxnSpPr/>
          <p:nvPr/>
        </p:nvCxnSpPr>
        <p:spPr bwMode="auto">
          <a:xfrm>
            <a:off x="1241223" y="3014975"/>
            <a:ext cx="1438042" cy="1249461"/>
          </a:xfrm>
          <a:prstGeom prst="bentConnector3">
            <a:avLst>
              <a:gd name="adj1" fmla="val 50000"/>
            </a:avLst>
          </a:prstGeom>
          <a:noFill/>
          <a:ln w="254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25" name="Rectangle 31"/>
          <p:cNvSpPr>
            <a:spLocks noGrp="1" noChangeArrowheads="1"/>
          </p:cNvSpPr>
          <p:nvPr>
            <p:ph type="title"/>
          </p:nvPr>
        </p:nvSpPr>
        <p:spPr>
          <a:xfrm>
            <a:off x="1663700" y="0"/>
            <a:ext cx="7143750" cy="1143000"/>
          </a:xfrm>
        </p:spPr>
        <p:txBody>
          <a:bodyPr/>
          <a:lstStyle/>
          <a:p>
            <a:pPr algn="l"/>
            <a:r>
              <a:rPr lang="en-US" dirty="0" smtClean="0">
                <a:solidFill>
                  <a:srgbClr val="0000FF"/>
                </a:solidFill>
              </a:rPr>
              <a:t>What is a SAR?</a:t>
            </a:r>
            <a:r>
              <a:rPr lang="en-US" dirty="0" smtClean="0"/>
              <a:t/>
            </a:r>
            <a:br>
              <a:rPr lang="en-US" dirty="0" smtClean="0"/>
            </a:br>
            <a:r>
              <a:rPr lang="en-US" sz="3200" dirty="0" smtClean="0">
                <a:solidFill>
                  <a:srgbClr val="FF0000"/>
                </a:solidFill>
              </a:rPr>
              <a:t>PEM Orientation and Flowchar</a:t>
            </a:r>
            <a:r>
              <a:rPr lang="en-US" dirty="0" smtClean="0">
                <a:solidFill>
                  <a:srgbClr val="FF0000"/>
                </a:solidFill>
              </a:rPr>
              <a:t>t</a:t>
            </a:r>
          </a:p>
        </p:txBody>
      </p:sp>
      <p:grpSp>
        <p:nvGrpSpPr>
          <p:cNvPr id="3" name="Group 2"/>
          <p:cNvGrpSpPr/>
          <p:nvPr/>
        </p:nvGrpSpPr>
        <p:grpSpPr>
          <a:xfrm>
            <a:off x="457200" y="2577151"/>
            <a:ext cx="8081262" cy="3626645"/>
            <a:chOff x="-365779" y="1416050"/>
            <a:chExt cx="10775016" cy="4835526"/>
          </a:xfrm>
        </p:grpSpPr>
        <p:sp>
          <p:nvSpPr>
            <p:cNvPr id="4101" name="Line 4"/>
            <p:cNvSpPr>
              <a:spLocks noChangeShapeType="1"/>
            </p:cNvSpPr>
            <p:nvPr/>
          </p:nvSpPr>
          <p:spPr bwMode="auto">
            <a:xfrm flipV="1">
              <a:off x="2667000" y="5562600"/>
              <a:ext cx="381000" cy="5334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02" name="Line 5"/>
            <p:cNvSpPr>
              <a:spLocks noChangeShapeType="1"/>
            </p:cNvSpPr>
            <p:nvPr/>
          </p:nvSpPr>
          <p:spPr bwMode="auto">
            <a:xfrm>
              <a:off x="4419600" y="1676400"/>
              <a:ext cx="381000" cy="11430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05" name="Line 8"/>
            <p:cNvSpPr>
              <a:spLocks noChangeShapeType="1"/>
            </p:cNvSpPr>
            <p:nvPr/>
          </p:nvSpPr>
          <p:spPr bwMode="auto">
            <a:xfrm flipV="1">
              <a:off x="4419600" y="4495800"/>
              <a:ext cx="381000" cy="762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06" name="Line 9"/>
            <p:cNvSpPr>
              <a:spLocks noChangeShapeType="1"/>
            </p:cNvSpPr>
            <p:nvPr/>
          </p:nvSpPr>
          <p:spPr bwMode="auto">
            <a:xfrm flipV="1">
              <a:off x="4495800" y="4495800"/>
              <a:ext cx="304800" cy="10668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07" name="Line 10"/>
            <p:cNvSpPr>
              <a:spLocks noChangeShapeType="1"/>
            </p:cNvSpPr>
            <p:nvPr/>
          </p:nvSpPr>
          <p:spPr bwMode="auto">
            <a:xfrm flipH="1" flipV="1">
              <a:off x="6858000" y="1676400"/>
              <a:ext cx="0" cy="11430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08" name="Line 11"/>
            <p:cNvSpPr>
              <a:spLocks noChangeShapeType="1"/>
            </p:cNvSpPr>
            <p:nvPr/>
          </p:nvSpPr>
          <p:spPr bwMode="auto">
            <a:xfrm flipH="1">
              <a:off x="6858000" y="1676400"/>
              <a:ext cx="533400" cy="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09" name="Line 12"/>
            <p:cNvSpPr>
              <a:spLocks noChangeShapeType="1"/>
            </p:cNvSpPr>
            <p:nvPr/>
          </p:nvSpPr>
          <p:spPr bwMode="auto">
            <a:xfrm>
              <a:off x="8191500" y="2362200"/>
              <a:ext cx="0" cy="3810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0" name="Line 13"/>
            <p:cNvSpPr>
              <a:spLocks noChangeShapeType="1"/>
            </p:cNvSpPr>
            <p:nvPr/>
          </p:nvSpPr>
          <p:spPr bwMode="auto">
            <a:xfrm>
              <a:off x="8191500" y="3810000"/>
              <a:ext cx="0" cy="3810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1" name="Line 14"/>
            <p:cNvSpPr>
              <a:spLocks noChangeShapeType="1"/>
            </p:cNvSpPr>
            <p:nvPr/>
          </p:nvSpPr>
          <p:spPr bwMode="auto">
            <a:xfrm>
              <a:off x="8208963" y="5081588"/>
              <a:ext cx="0" cy="3810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2" name="Line 15"/>
            <p:cNvSpPr>
              <a:spLocks noChangeShapeType="1"/>
            </p:cNvSpPr>
            <p:nvPr/>
          </p:nvSpPr>
          <p:spPr bwMode="auto">
            <a:xfrm>
              <a:off x="2667000" y="5181600"/>
              <a:ext cx="381000" cy="4572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3" name="Line 16"/>
            <p:cNvSpPr>
              <a:spLocks noChangeShapeType="1"/>
            </p:cNvSpPr>
            <p:nvPr/>
          </p:nvSpPr>
          <p:spPr bwMode="auto">
            <a:xfrm>
              <a:off x="2667000" y="4191000"/>
              <a:ext cx="381000" cy="5334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4" name="Line 17"/>
            <p:cNvSpPr>
              <a:spLocks noChangeShapeType="1"/>
            </p:cNvSpPr>
            <p:nvPr/>
          </p:nvSpPr>
          <p:spPr bwMode="auto">
            <a:xfrm>
              <a:off x="2667000" y="3276600"/>
              <a:ext cx="381000" cy="14478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5" name="Line 18"/>
            <p:cNvSpPr>
              <a:spLocks noChangeShapeType="1"/>
            </p:cNvSpPr>
            <p:nvPr/>
          </p:nvSpPr>
          <p:spPr bwMode="auto">
            <a:xfrm>
              <a:off x="2667000" y="1752600"/>
              <a:ext cx="381000" cy="28956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6" name="Line 19"/>
            <p:cNvSpPr>
              <a:spLocks noChangeShapeType="1"/>
            </p:cNvSpPr>
            <p:nvPr/>
          </p:nvSpPr>
          <p:spPr bwMode="auto">
            <a:xfrm>
              <a:off x="2667000" y="1752600"/>
              <a:ext cx="381000" cy="19812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4117" name="Line 20"/>
            <p:cNvSpPr>
              <a:spLocks noChangeShapeType="1"/>
            </p:cNvSpPr>
            <p:nvPr/>
          </p:nvSpPr>
          <p:spPr bwMode="auto">
            <a:xfrm>
              <a:off x="2667000" y="1752600"/>
              <a:ext cx="381000" cy="1066800"/>
            </a:xfrm>
            <a:prstGeom prst="line">
              <a:avLst/>
            </a:prstGeom>
            <a:noFill/>
            <a:ln w="12700">
              <a:noFill/>
              <a:round/>
              <a:headEnd type="none" w="sm" len="sm"/>
              <a:tailEnd type="none" w="sm" len="sm"/>
            </a:ln>
          </p:spPr>
          <p:txBody>
            <a:bodyPr wrap="none" anchor="ctr"/>
            <a:lstStyle/>
            <a:p>
              <a:endParaRPr lang="en-US" sz="1350">
                <a:solidFill>
                  <a:srgbClr val="002060"/>
                </a:solidFill>
              </a:endParaRPr>
            </a:p>
          </p:txBody>
        </p:sp>
        <p:sp>
          <p:nvSpPr>
            <p:cNvPr id="3128342" name="Rectangle 22"/>
            <p:cNvSpPr>
              <a:spLocks noChangeArrowheads="1"/>
            </p:cNvSpPr>
            <p:nvPr/>
          </p:nvSpPr>
          <p:spPr bwMode="auto">
            <a:xfrm>
              <a:off x="-235604" y="3751263"/>
              <a:ext cx="1436689" cy="576263"/>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46" name="Rectangle 26"/>
            <p:cNvSpPr>
              <a:spLocks noChangeArrowheads="1"/>
            </p:cNvSpPr>
            <p:nvPr/>
          </p:nvSpPr>
          <p:spPr bwMode="auto">
            <a:xfrm>
              <a:off x="8830549" y="1416050"/>
              <a:ext cx="1549400" cy="1008062"/>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47" name="Rectangle 27"/>
            <p:cNvSpPr>
              <a:spLocks noChangeArrowheads="1"/>
            </p:cNvSpPr>
            <p:nvPr/>
          </p:nvSpPr>
          <p:spPr bwMode="auto">
            <a:xfrm>
              <a:off x="8809912" y="2749550"/>
              <a:ext cx="1570039" cy="1054100"/>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48" name="Rectangle 28"/>
            <p:cNvSpPr>
              <a:spLocks noChangeArrowheads="1"/>
            </p:cNvSpPr>
            <p:nvPr/>
          </p:nvSpPr>
          <p:spPr bwMode="auto">
            <a:xfrm>
              <a:off x="8859837" y="4144962"/>
              <a:ext cx="1549400" cy="1006474"/>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4123" name="Rectangle 29"/>
            <p:cNvSpPr>
              <a:spLocks noChangeArrowheads="1"/>
            </p:cNvSpPr>
            <p:nvPr/>
          </p:nvSpPr>
          <p:spPr bwMode="auto">
            <a:xfrm>
              <a:off x="8830549" y="1744663"/>
              <a:ext cx="1549400" cy="308420"/>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PEO</a:t>
              </a:r>
            </a:p>
          </p:txBody>
        </p:sp>
        <p:sp>
          <p:nvSpPr>
            <p:cNvPr id="3128352" name="Rectangle 32"/>
            <p:cNvSpPr>
              <a:spLocks noChangeArrowheads="1"/>
            </p:cNvSpPr>
            <p:nvPr/>
          </p:nvSpPr>
          <p:spPr bwMode="auto">
            <a:xfrm>
              <a:off x="-235604" y="1512888"/>
              <a:ext cx="1436688" cy="849312"/>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53" name="Rectangle 33"/>
            <p:cNvSpPr>
              <a:spLocks noChangeArrowheads="1"/>
            </p:cNvSpPr>
            <p:nvPr/>
          </p:nvSpPr>
          <p:spPr bwMode="auto">
            <a:xfrm>
              <a:off x="-235604" y="2793986"/>
              <a:ext cx="1436688" cy="571513"/>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54" name="Rectangle 34"/>
            <p:cNvSpPr>
              <a:spLocks noChangeArrowheads="1"/>
            </p:cNvSpPr>
            <p:nvPr/>
          </p:nvSpPr>
          <p:spPr bwMode="auto">
            <a:xfrm>
              <a:off x="-235604" y="4713288"/>
              <a:ext cx="1436689" cy="576263"/>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55" name="Rectangle 35"/>
            <p:cNvSpPr>
              <a:spLocks noChangeArrowheads="1"/>
            </p:cNvSpPr>
            <p:nvPr/>
          </p:nvSpPr>
          <p:spPr bwMode="auto">
            <a:xfrm>
              <a:off x="-220868" y="5675313"/>
              <a:ext cx="1421953" cy="576263"/>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4130" name="Rectangle 36"/>
            <p:cNvSpPr>
              <a:spLocks noChangeArrowheads="1"/>
            </p:cNvSpPr>
            <p:nvPr/>
          </p:nvSpPr>
          <p:spPr bwMode="auto">
            <a:xfrm>
              <a:off x="-226080" y="1566864"/>
              <a:ext cx="1427163" cy="739307"/>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PROGRAM</a:t>
              </a:r>
            </a:p>
            <a:p>
              <a:pPr algn="ctr" eaLnBrk="0" hangingPunct="0">
                <a:buClrTx/>
                <a:buSzTx/>
                <a:buFontTx/>
                <a:buNone/>
              </a:pPr>
              <a:r>
                <a:rPr lang="en-US" sz="1050" b="1" dirty="0">
                  <a:solidFill>
                    <a:srgbClr val="002060"/>
                  </a:solidFill>
                  <a:latin typeface="Arial" charset="0"/>
                </a:rPr>
                <a:t>BASELINE</a:t>
              </a:r>
            </a:p>
            <a:p>
              <a:pPr algn="ctr" eaLnBrk="0" hangingPunct="0">
                <a:buClrTx/>
                <a:buSzTx/>
                <a:buFontTx/>
                <a:buNone/>
              </a:pPr>
              <a:r>
                <a:rPr lang="en-US" sz="1050" b="1" dirty="0">
                  <a:solidFill>
                    <a:srgbClr val="002060"/>
                  </a:solidFill>
                  <a:latin typeface="Arial" charset="0"/>
                </a:rPr>
                <a:t>(APB &amp; SAR)</a:t>
              </a:r>
            </a:p>
          </p:txBody>
        </p:sp>
        <p:sp>
          <p:nvSpPr>
            <p:cNvPr id="4131" name="Rectangle 37"/>
            <p:cNvSpPr>
              <a:spLocks noChangeArrowheads="1"/>
            </p:cNvSpPr>
            <p:nvPr/>
          </p:nvSpPr>
          <p:spPr bwMode="auto">
            <a:xfrm>
              <a:off x="-365779" y="2822575"/>
              <a:ext cx="1693863" cy="523864"/>
            </a:xfrm>
            <a:prstGeom prst="rect">
              <a:avLst/>
            </a:prstGeom>
            <a:noFill/>
            <a:ln w="9525">
              <a:noFill/>
              <a:miter lim="800000"/>
              <a:headEnd/>
              <a:tailEnd/>
            </a:ln>
          </p:spPr>
          <p:txBody>
            <a:bodyPr lIns="69056" tIns="34529" rIns="69056" bIns="34529">
              <a:spAutoFit/>
            </a:bodyPr>
            <a:lstStyle/>
            <a:p>
              <a:pPr algn="ctr" eaLnBrk="0" hangingPunct="0">
                <a:buClrTx/>
                <a:buSzTx/>
                <a:buFontTx/>
                <a:buNone/>
              </a:pPr>
              <a:r>
                <a:rPr lang="en-US" sz="1050" b="1" dirty="0">
                  <a:solidFill>
                    <a:srgbClr val="002060"/>
                  </a:solidFill>
                  <a:latin typeface="Arial" charset="0"/>
                </a:rPr>
                <a:t>COMPTROLLER</a:t>
              </a:r>
            </a:p>
            <a:p>
              <a:pPr algn="ctr" eaLnBrk="0" hangingPunct="0">
                <a:buClrTx/>
                <a:buSzTx/>
                <a:buFontTx/>
                <a:buNone/>
              </a:pPr>
              <a:r>
                <a:rPr lang="en-US" sz="1050" b="1" dirty="0">
                  <a:solidFill>
                    <a:srgbClr val="002060"/>
                  </a:solidFill>
                  <a:latin typeface="Arial" charset="0"/>
                </a:rPr>
                <a:t>INDICES</a:t>
              </a:r>
            </a:p>
          </p:txBody>
        </p:sp>
        <p:sp>
          <p:nvSpPr>
            <p:cNvPr id="4132" name="Rectangle 38"/>
            <p:cNvSpPr>
              <a:spLocks noChangeArrowheads="1"/>
            </p:cNvSpPr>
            <p:nvPr/>
          </p:nvSpPr>
          <p:spPr bwMode="auto">
            <a:xfrm>
              <a:off x="-207028" y="3803650"/>
              <a:ext cx="1371600" cy="523864"/>
            </a:xfrm>
            <a:prstGeom prst="rect">
              <a:avLst/>
            </a:prstGeom>
            <a:noFill/>
            <a:ln w="9525">
              <a:noFill/>
              <a:miter lim="800000"/>
              <a:headEnd/>
              <a:tailEnd/>
            </a:ln>
          </p:spPr>
          <p:txBody>
            <a:bodyPr lIns="69056" tIns="34529" rIns="69056" bIns="34529">
              <a:spAutoFit/>
            </a:bodyPr>
            <a:lstStyle/>
            <a:p>
              <a:pPr algn="ctr" eaLnBrk="0" hangingPunct="0">
                <a:buClrTx/>
                <a:buSzTx/>
                <a:buFontTx/>
                <a:buNone/>
              </a:pPr>
              <a:r>
                <a:rPr lang="en-US" sz="1050" b="1" dirty="0">
                  <a:solidFill>
                    <a:srgbClr val="002060"/>
                  </a:solidFill>
                  <a:latin typeface="Arial" charset="0"/>
                </a:rPr>
                <a:t>PRESIDENT’S</a:t>
              </a:r>
            </a:p>
            <a:p>
              <a:pPr algn="ctr" eaLnBrk="0" hangingPunct="0">
                <a:buClrTx/>
                <a:buSzTx/>
                <a:buFontTx/>
                <a:buNone/>
              </a:pPr>
              <a:r>
                <a:rPr lang="en-US" sz="1050" b="1" dirty="0">
                  <a:solidFill>
                    <a:srgbClr val="002060"/>
                  </a:solidFill>
                  <a:latin typeface="Arial" charset="0"/>
                </a:rPr>
                <a:t>BUDGET</a:t>
              </a:r>
            </a:p>
          </p:txBody>
        </p:sp>
        <p:sp>
          <p:nvSpPr>
            <p:cNvPr id="4133" name="Rectangle 39"/>
            <p:cNvSpPr>
              <a:spLocks noChangeArrowheads="1"/>
            </p:cNvSpPr>
            <p:nvPr/>
          </p:nvSpPr>
          <p:spPr bwMode="auto">
            <a:xfrm>
              <a:off x="-239883" y="4841875"/>
              <a:ext cx="1440967" cy="308420"/>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CONTRACTS</a:t>
              </a:r>
            </a:p>
          </p:txBody>
        </p:sp>
        <p:sp>
          <p:nvSpPr>
            <p:cNvPr id="4134" name="Rectangle 40"/>
            <p:cNvSpPr>
              <a:spLocks noChangeArrowheads="1"/>
            </p:cNvSpPr>
            <p:nvPr/>
          </p:nvSpPr>
          <p:spPr bwMode="auto">
            <a:xfrm>
              <a:off x="-254655" y="5689600"/>
              <a:ext cx="1425721" cy="523864"/>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OTHER</a:t>
              </a:r>
            </a:p>
            <a:p>
              <a:pPr algn="ctr" eaLnBrk="0" hangingPunct="0">
                <a:buClrTx/>
                <a:buSzTx/>
                <a:buFontTx/>
                <a:buNone/>
              </a:pPr>
              <a:r>
                <a:rPr lang="en-US" sz="1050" b="1" dirty="0">
                  <a:solidFill>
                    <a:srgbClr val="002060"/>
                  </a:solidFill>
                  <a:latin typeface="Arial" charset="0"/>
                </a:rPr>
                <a:t>DOCUMENTS</a:t>
              </a:r>
            </a:p>
          </p:txBody>
        </p:sp>
        <p:sp>
          <p:nvSpPr>
            <p:cNvPr id="3128361" name="Rectangle 41"/>
            <p:cNvSpPr>
              <a:spLocks noChangeArrowheads="1"/>
            </p:cNvSpPr>
            <p:nvPr/>
          </p:nvSpPr>
          <p:spPr bwMode="auto">
            <a:xfrm>
              <a:off x="2104885" y="1616075"/>
              <a:ext cx="1389063" cy="565151"/>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62" name="Rectangle 42"/>
            <p:cNvSpPr>
              <a:spLocks noChangeArrowheads="1"/>
            </p:cNvSpPr>
            <p:nvPr/>
          </p:nvSpPr>
          <p:spPr bwMode="auto">
            <a:xfrm>
              <a:off x="2104885" y="2562225"/>
              <a:ext cx="1389063" cy="565151"/>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63" name="Rectangle 43"/>
            <p:cNvSpPr>
              <a:spLocks noChangeArrowheads="1"/>
            </p:cNvSpPr>
            <p:nvPr/>
          </p:nvSpPr>
          <p:spPr bwMode="auto">
            <a:xfrm>
              <a:off x="2028688" y="3508375"/>
              <a:ext cx="1465263" cy="565151"/>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64" name="Rectangle 44"/>
            <p:cNvSpPr>
              <a:spLocks noChangeArrowheads="1"/>
            </p:cNvSpPr>
            <p:nvPr/>
          </p:nvSpPr>
          <p:spPr bwMode="auto">
            <a:xfrm>
              <a:off x="2028688" y="4454526"/>
              <a:ext cx="1465263" cy="565151"/>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3128365" name="Rectangle 45"/>
            <p:cNvSpPr>
              <a:spLocks noChangeArrowheads="1"/>
            </p:cNvSpPr>
            <p:nvPr/>
          </p:nvSpPr>
          <p:spPr bwMode="auto">
            <a:xfrm>
              <a:off x="2028688" y="5400675"/>
              <a:ext cx="1465261" cy="565151"/>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sp>
          <p:nvSpPr>
            <p:cNvPr id="4140" name="Rectangle 46"/>
            <p:cNvSpPr>
              <a:spLocks noChangeArrowheads="1"/>
            </p:cNvSpPr>
            <p:nvPr/>
          </p:nvSpPr>
          <p:spPr bwMode="auto">
            <a:xfrm>
              <a:off x="2076358" y="1651001"/>
              <a:ext cx="1412780" cy="523864"/>
            </a:xfrm>
            <a:prstGeom prst="rect">
              <a:avLst/>
            </a:prstGeom>
            <a:noFill/>
            <a:ln w="9525">
              <a:noFill/>
              <a:miter lim="800000"/>
              <a:headEnd/>
              <a:tailEnd/>
            </a:ln>
          </p:spPr>
          <p:txBody>
            <a:bodyPr wrap="none" lIns="69056" tIns="34529" rIns="69056" bIns="34529">
              <a:spAutoFit/>
            </a:bodyPr>
            <a:lstStyle/>
            <a:p>
              <a:pPr algn="ctr" eaLnBrk="0" hangingPunct="0">
                <a:buClrTx/>
                <a:buSzTx/>
                <a:buFontTx/>
                <a:buNone/>
              </a:pPr>
              <a:r>
                <a:rPr lang="en-US" sz="1050" b="1" dirty="0">
                  <a:solidFill>
                    <a:srgbClr val="002060"/>
                  </a:solidFill>
                  <a:latin typeface="Arial" charset="0"/>
                </a:rPr>
                <a:t>MISSION</a:t>
              </a:r>
            </a:p>
            <a:p>
              <a:pPr algn="ctr" eaLnBrk="0" hangingPunct="0">
                <a:buClrTx/>
                <a:buSzTx/>
                <a:buFontTx/>
                <a:buNone/>
              </a:pPr>
              <a:r>
                <a:rPr lang="en-US" sz="1050" b="1" dirty="0">
                  <a:solidFill>
                    <a:srgbClr val="002060"/>
                  </a:solidFill>
                  <a:latin typeface="Arial" charset="0"/>
                </a:rPr>
                <a:t>DESCRIPTION</a:t>
              </a:r>
            </a:p>
          </p:txBody>
        </p:sp>
        <p:sp>
          <p:nvSpPr>
            <p:cNvPr id="4141" name="Rectangle 47"/>
            <p:cNvSpPr>
              <a:spLocks noChangeArrowheads="1"/>
            </p:cNvSpPr>
            <p:nvPr/>
          </p:nvSpPr>
          <p:spPr bwMode="auto">
            <a:xfrm>
              <a:off x="2204898" y="2584450"/>
              <a:ext cx="1231107" cy="523864"/>
            </a:xfrm>
            <a:prstGeom prst="rect">
              <a:avLst/>
            </a:prstGeom>
            <a:noFill/>
            <a:ln w="9525">
              <a:noFill/>
              <a:miter lim="800000"/>
              <a:headEnd/>
              <a:tailEnd/>
            </a:ln>
          </p:spPr>
          <p:txBody>
            <a:bodyPr wrap="none" lIns="69056" tIns="34529" rIns="69056" bIns="34529">
              <a:spAutoFit/>
            </a:bodyPr>
            <a:lstStyle/>
            <a:p>
              <a:pPr eaLnBrk="0" hangingPunct="0">
                <a:buClrTx/>
                <a:buSzTx/>
                <a:buFontTx/>
                <a:buNone/>
              </a:pPr>
              <a:r>
                <a:rPr lang="en-US" sz="1050" b="1" dirty="0">
                  <a:solidFill>
                    <a:srgbClr val="002060"/>
                  </a:solidFill>
                  <a:latin typeface="Arial" charset="0"/>
                </a:rPr>
                <a:t>MILESTONE</a:t>
              </a:r>
            </a:p>
            <a:p>
              <a:pPr eaLnBrk="0" hangingPunct="0">
                <a:buClrTx/>
                <a:buSzTx/>
                <a:buFontTx/>
                <a:buNone/>
              </a:pPr>
              <a:r>
                <a:rPr lang="en-US" sz="1050" b="1" dirty="0">
                  <a:solidFill>
                    <a:srgbClr val="002060"/>
                  </a:solidFill>
                  <a:latin typeface="Arial" charset="0"/>
                </a:rPr>
                <a:t>SCHEDULE</a:t>
              </a:r>
            </a:p>
          </p:txBody>
        </p:sp>
        <p:sp>
          <p:nvSpPr>
            <p:cNvPr id="4142" name="Rectangle 48"/>
            <p:cNvSpPr>
              <a:spLocks noChangeArrowheads="1"/>
            </p:cNvSpPr>
            <p:nvPr/>
          </p:nvSpPr>
          <p:spPr bwMode="auto">
            <a:xfrm>
              <a:off x="2028686" y="3663950"/>
              <a:ext cx="1460987" cy="215444"/>
            </a:xfrm>
            <a:prstGeom prst="rect">
              <a:avLst/>
            </a:prstGeom>
            <a:noFill/>
            <a:ln w="9525">
              <a:noFill/>
              <a:miter lim="800000"/>
              <a:headEnd/>
              <a:tailEnd/>
            </a:ln>
          </p:spPr>
          <p:txBody>
            <a:bodyPr wrap="square" lIns="0" tIns="0" rIns="0" bIns="0">
              <a:spAutoFit/>
            </a:bodyPr>
            <a:lstStyle/>
            <a:p>
              <a:pPr algn="ctr" eaLnBrk="0" hangingPunct="0">
                <a:buClrTx/>
                <a:buSzTx/>
                <a:buFontTx/>
                <a:buNone/>
              </a:pPr>
              <a:r>
                <a:rPr lang="en-US" sz="1050" b="1" dirty="0">
                  <a:solidFill>
                    <a:srgbClr val="002060"/>
                  </a:solidFill>
                  <a:latin typeface="Arial" charset="0"/>
                </a:rPr>
                <a:t>PERFORMANCE</a:t>
              </a:r>
            </a:p>
          </p:txBody>
        </p:sp>
        <p:sp>
          <p:nvSpPr>
            <p:cNvPr id="4143" name="Rectangle 49"/>
            <p:cNvSpPr>
              <a:spLocks noChangeArrowheads="1"/>
            </p:cNvSpPr>
            <p:nvPr/>
          </p:nvSpPr>
          <p:spPr bwMode="auto">
            <a:xfrm>
              <a:off x="2028686" y="4584700"/>
              <a:ext cx="1460985" cy="308420"/>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COST</a:t>
              </a:r>
            </a:p>
          </p:txBody>
        </p:sp>
        <p:sp>
          <p:nvSpPr>
            <p:cNvPr id="4144" name="Rectangle 50"/>
            <p:cNvSpPr>
              <a:spLocks noChangeArrowheads="1"/>
            </p:cNvSpPr>
            <p:nvPr/>
          </p:nvSpPr>
          <p:spPr bwMode="auto">
            <a:xfrm>
              <a:off x="2049185" y="5441950"/>
              <a:ext cx="1451252" cy="523864"/>
            </a:xfrm>
            <a:prstGeom prst="rect">
              <a:avLst/>
            </a:prstGeom>
            <a:noFill/>
            <a:ln w="9525">
              <a:noFill/>
              <a:miter lim="800000"/>
              <a:headEnd/>
              <a:tailEnd/>
            </a:ln>
          </p:spPr>
          <p:txBody>
            <a:bodyPr wrap="none" lIns="69056" tIns="34529" rIns="69056" bIns="34529">
              <a:spAutoFit/>
            </a:bodyPr>
            <a:lstStyle/>
            <a:p>
              <a:pPr algn="ctr" eaLnBrk="0" hangingPunct="0">
                <a:buClrTx/>
                <a:buSzTx/>
                <a:buFontTx/>
                <a:buNone/>
              </a:pPr>
              <a:r>
                <a:rPr lang="en-US" sz="1050" b="1" dirty="0">
                  <a:solidFill>
                    <a:srgbClr val="002060"/>
                  </a:solidFill>
                  <a:latin typeface="Arial" charset="0"/>
                </a:rPr>
                <a:t>CONTRACT</a:t>
              </a:r>
            </a:p>
            <a:p>
              <a:pPr algn="ctr" eaLnBrk="0" hangingPunct="0">
                <a:buClrTx/>
                <a:buSzTx/>
                <a:buFontTx/>
                <a:buNone/>
              </a:pPr>
              <a:r>
                <a:rPr lang="en-US" sz="1050" b="1" dirty="0">
                  <a:solidFill>
                    <a:srgbClr val="002060"/>
                  </a:solidFill>
                  <a:latin typeface="Arial" charset="0"/>
                </a:rPr>
                <a:t>INFORMATION</a:t>
              </a:r>
            </a:p>
          </p:txBody>
        </p:sp>
        <p:sp>
          <p:nvSpPr>
            <p:cNvPr id="4145" name="Rectangle 51"/>
            <p:cNvSpPr>
              <a:spLocks noChangeArrowheads="1"/>
            </p:cNvSpPr>
            <p:nvPr/>
          </p:nvSpPr>
          <p:spPr bwMode="auto">
            <a:xfrm>
              <a:off x="4520160" y="1552899"/>
              <a:ext cx="2816277" cy="626456"/>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b="1" u="sng" dirty="0" smtClean="0">
                  <a:solidFill>
                    <a:srgbClr val="0000FF"/>
                  </a:solidFill>
                  <a:latin typeface="Arial" charset="0"/>
                </a:rPr>
                <a:t>  SAR</a:t>
              </a:r>
              <a:r>
                <a:rPr lang="en-US" sz="1200" b="1" dirty="0" smtClean="0">
                  <a:solidFill>
                    <a:srgbClr val="002060"/>
                  </a:solidFill>
                  <a:latin typeface="Arial" charset="0"/>
                </a:rPr>
                <a:t> </a:t>
              </a:r>
              <a:r>
                <a:rPr lang="en-US" b="1" u="sng" dirty="0" smtClean="0">
                  <a:solidFill>
                    <a:srgbClr val="0000FF"/>
                  </a:solidFill>
                  <a:latin typeface="Arial" charset="0"/>
                </a:rPr>
                <a:t>Sections</a:t>
              </a:r>
            </a:p>
            <a:p>
              <a:pPr algn="ctr" eaLnBrk="0" hangingPunct="0">
                <a:buClrTx/>
                <a:buSzTx/>
                <a:buFontTx/>
                <a:buNone/>
              </a:pPr>
              <a:r>
                <a:rPr lang="en-US" sz="1200" b="1" dirty="0" smtClean="0">
                  <a:solidFill>
                    <a:srgbClr val="0000FF"/>
                  </a:solidFill>
                  <a:latin typeface="Arial" charset="0"/>
                </a:rPr>
                <a:t>(as applicable)</a:t>
              </a:r>
              <a:endParaRPr lang="en-US" sz="1200" b="1" dirty="0">
                <a:solidFill>
                  <a:srgbClr val="0000FF"/>
                </a:solidFill>
                <a:latin typeface="Arial" charset="0"/>
              </a:endParaRPr>
            </a:p>
          </p:txBody>
        </p:sp>
        <p:sp>
          <p:nvSpPr>
            <p:cNvPr id="4146" name="Rectangle 52"/>
            <p:cNvSpPr>
              <a:spLocks noChangeArrowheads="1"/>
            </p:cNvSpPr>
            <p:nvPr/>
          </p:nvSpPr>
          <p:spPr bwMode="auto">
            <a:xfrm>
              <a:off x="8859837" y="4266494"/>
              <a:ext cx="1549400" cy="739307"/>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DEFENSE</a:t>
              </a:r>
            </a:p>
            <a:p>
              <a:pPr algn="ctr" eaLnBrk="0" hangingPunct="0">
                <a:buClrTx/>
                <a:buSzTx/>
                <a:buFontTx/>
                <a:buNone/>
              </a:pPr>
              <a:r>
                <a:rPr lang="en-US" sz="1050" b="1" dirty="0">
                  <a:solidFill>
                    <a:srgbClr val="002060"/>
                  </a:solidFill>
                  <a:latin typeface="Arial" charset="0"/>
                </a:rPr>
                <a:t>ACQUISITION</a:t>
              </a:r>
            </a:p>
            <a:p>
              <a:pPr algn="ctr" eaLnBrk="0" hangingPunct="0">
                <a:buClrTx/>
                <a:buSzTx/>
                <a:buFontTx/>
                <a:buNone/>
              </a:pPr>
              <a:r>
                <a:rPr lang="en-US" sz="1050" b="1" dirty="0">
                  <a:solidFill>
                    <a:srgbClr val="002060"/>
                  </a:solidFill>
                  <a:latin typeface="Arial" charset="0"/>
                </a:rPr>
                <a:t>EXECUTIVE</a:t>
              </a:r>
            </a:p>
          </p:txBody>
        </p:sp>
        <p:sp>
          <p:nvSpPr>
            <p:cNvPr id="4147" name="Rectangle 53"/>
            <p:cNvSpPr>
              <a:spLocks noChangeArrowheads="1"/>
            </p:cNvSpPr>
            <p:nvPr/>
          </p:nvSpPr>
          <p:spPr bwMode="auto">
            <a:xfrm>
              <a:off x="8803561" y="2895601"/>
              <a:ext cx="1605676" cy="770085"/>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050" b="1" dirty="0">
                  <a:solidFill>
                    <a:srgbClr val="002060"/>
                  </a:solidFill>
                  <a:latin typeface="Arial" charset="0"/>
                </a:rPr>
                <a:t>COMPONENT</a:t>
              </a:r>
            </a:p>
            <a:p>
              <a:pPr algn="ctr" eaLnBrk="0" hangingPunct="0">
                <a:buClrTx/>
                <a:buSzTx/>
                <a:buFontTx/>
                <a:buNone/>
              </a:pPr>
              <a:r>
                <a:rPr lang="en-US" sz="1050" b="1" dirty="0">
                  <a:solidFill>
                    <a:srgbClr val="002060"/>
                  </a:solidFill>
                  <a:latin typeface="Arial" charset="0"/>
                </a:rPr>
                <a:t>ACQUISITION</a:t>
              </a:r>
            </a:p>
            <a:p>
              <a:pPr algn="ctr" eaLnBrk="0" hangingPunct="0">
                <a:buClrTx/>
                <a:buSzTx/>
                <a:buFontTx/>
                <a:buNone/>
              </a:pPr>
              <a:r>
                <a:rPr lang="en-US" sz="1050" b="1" dirty="0">
                  <a:solidFill>
                    <a:srgbClr val="002060"/>
                  </a:solidFill>
                  <a:latin typeface="Arial" charset="0"/>
                </a:rPr>
                <a:t>EXECUTIVE</a:t>
              </a:r>
              <a:r>
                <a:rPr lang="en-US" sz="1200" b="1" dirty="0">
                  <a:solidFill>
                    <a:srgbClr val="002060"/>
                  </a:solidFill>
                  <a:latin typeface="Arial" charset="0"/>
                </a:rPr>
                <a:t> </a:t>
              </a:r>
            </a:p>
          </p:txBody>
        </p:sp>
      </p:grpSp>
      <p:sp>
        <p:nvSpPr>
          <p:cNvPr id="4" name="Slide Number Placeholder 3"/>
          <p:cNvSpPr>
            <a:spLocks noGrp="1"/>
          </p:cNvSpPr>
          <p:nvPr>
            <p:ph type="sldNum" sz="quarter" idx="10"/>
          </p:nvPr>
        </p:nvSpPr>
        <p:spPr/>
        <p:txBody>
          <a:bodyPr/>
          <a:lstStyle/>
          <a:p>
            <a:pPr>
              <a:defRPr/>
            </a:pPr>
            <a:fld id="{73CE18A6-5431-4506-8232-FB37EE3DBC29}" type="slidenum">
              <a:rPr lang="en-US" altLang="en-US" smtClean="0"/>
              <a:pPr>
                <a:defRPr/>
              </a:pPr>
              <a:t>23</a:t>
            </a:fld>
            <a:endParaRPr lang="en-US" altLang="en-US"/>
          </a:p>
        </p:txBody>
      </p:sp>
      <p:sp>
        <p:nvSpPr>
          <p:cNvPr id="83" name="Notched Right Arrow 82"/>
          <p:cNvSpPr/>
          <p:nvPr/>
        </p:nvSpPr>
        <p:spPr bwMode="auto">
          <a:xfrm rot="5400000">
            <a:off x="7752701" y="3287660"/>
            <a:ext cx="269677" cy="320978"/>
          </a:xfrm>
          <a:prstGeom prst="notchedRightArrow">
            <a:avLst>
              <a:gd name="adj1" fmla="val 50000"/>
              <a:gd name="adj2" fmla="val 37534"/>
            </a:avLst>
          </a:prstGeom>
          <a:solidFill>
            <a:srgbClr val="00B050"/>
          </a:solidFill>
          <a:ln w="9525" cap="flat" cmpd="sng" algn="ctr">
            <a:solidFill>
              <a:srgbClr val="0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eaLnBrk="0" fontAlgn="base" hangingPunct="0">
              <a:spcBef>
                <a:spcPct val="0"/>
              </a:spcBef>
              <a:spcAft>
                <a:spcPct val="0"/>
              </a:spcAft>
            </a:pPr>
            <a:endParaRPr lang="en-US" sz="1050" b="1">
              <a:solidFill>
                <a:schemeClr val="bg1"/>
              </a:solidFill>
              <a:latin typeface="Helvetica" panose="020B0604020202020204" pitchFamily="34" charset="0"/>
            </a:endParaRPr>
          </a:p>
        </p:txBody>
      </p:sp>
      <p:sp>
        <p:nvSpPr>
          <p:cNvPr id="84" name="Notched Right Arrow 83"/>
          <p:cNvSpPr/>
          <p:nvPr/>
        </p:nvSpPr>
        <p:spPr bwMode="auto">
          <a:xfrm rot="5400000">
            <a:off x="7758298" y="4329828"/>
            <a:ext cx="269677" cy="320978"/>
          </a:xfrm>
          <a:prstGeom prst="notchedRightArrow">
            <a:avLst>
              <a:gd name="adj1" fmla="val 50000"/>
              <a:gd name="adj2" fmla="val 37534"/>
            </a:avLst>
          </a:prstGeom>
          <a:solidFill>
            <a:srgbClr val="00B050"/>
          </a:solidFill>
          <a:ln w="9525" cap="flat" cmpd="sng" algn="ctr">
            <a:solidFill>
              <a:srgbClr val="0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eaLnBrk="0" fontAlgn="base" hangingPunct="0">
              <a:spcBef>
                <a:spcPct val="0"/>
              </a:spcBef>
              <a:spcAft>
                <a:spcPct val="0"/>
              </a:spcAft>
            </a:pPr>
            <a:endParaRPr lang="en-US" sz="1050" b="1">
              <a:solidFill>
                <a:schemeClr val="bg1"/>
              </a:solidFill>
              <a:latin typeface="Helvetica" panose="020B0604020202020204" pitchFamily="34" charset="0"/>
            </a:endParaRPr>
          </a:p>
        </p:txBody>
      </p:sp>
      <p:sp>
        <p:nvSpPr>
          <p:cNvPr id="99" name="Rectangle 51"/>
          <p:cNvSpPr>
            <a:spLocks noChangeArrowheads="1"/>
          </p:cNvSpPr>
          <p:nvPr/>
        </p:nvSpPr>
        <p:spPr bwMode="auto">
          <a:xfrm>
            <a:off x="561973" y="2362200"/>
            <a:ext cx="1070373" cy="277482"/>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350" b="1" smtClean="0">
                <a:solidFill>
                  <a:srgbClr val="002060"/>
                </a:solidFill>
                <a:latin typeface="Arial" charset="0"/>
              </a:rPr>
              <a:t>Req Docs</a:t>
            </a:r>
            <a:endParaRPr lang="en-US" sz="1350" b="1" dirty="0">
              <a:solidFill>
                <a:srgbClr val="002060"/>
              </a:solidFill>
              <a:latin typeface="Arial" charset="0"/>
            </a:endParaRPr>
          </a:p>
        </p:txBody>
      </p:sp>
      <p:sp>
        <p:nvSpPr>
          <p:cNvPr id="100" name="Rectangle 51"/>
          <p:cNvSpPr>
            <a:spLocks noChangeArrowheads="1"/>
          </p:cNvSpPr>
          <p:nvPr/>
        </p:nvSpPr>
        <p:spPr bwMode="auto">
          <a:xfrm>
            <a:off x="6596418" y="2272352"/>
            <a:ext cx="2301922" cy="315954"/>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600" b="1" u="sng" dirty="0" smtClean="0">
                <a:solidFill>
                  <a:srgbClr val="0000FF"/>
                </a:solidFill>
                <a:latin typeface="Arial" charset="0"/>
              </a:rPr>
              <a:t>REVIEW Process</a:t>
            </a:r>
            <a:endParaRPr lang="en-US" sz="1600" b="1" u="sng" dirty="0">
              <a:solidFill>
                <a:srgbClr val="0000FF"/>
              </a:solidFill>
              <a:latin typeface="Arial" charset="0"/>
            </a:endParaRPr>
          </a:p>
        </p:txBody>
      </p:sp>
      <p:sp>
        <p:nvSpPr>
          <p:cNvPr id="47" name="Rectangle 46"/>
          <p:cNvSpPr/>
          <p:nvPr/>
        </p:nvSpPr>
        <p:spPr>
          <a:xfrm>
            <a:off x="299205" y="1295400"/>
            <a:ext cx="8539995" cy="923330"/>
          </a:xfrm>
          <a:prstGeom prst="rect">
            <a:avLst/>
          </a:prstGeom>
        </p:spPr>
        <p:txBody>
          <a:bodyPr wrap="square">
            <a:spAutoFit/>
          </a:bodyPr>
          <a:lstStyle/>
          <a:p>
            <a:r>
              <a:rPr lang="en-US" sz="2000" b="1" dirty="0"/>
              <a:t>Selected </a:t>
            </a:r>
            <a:r>
              <a:rPr lang="en-US" sz="2000" b="1"/>
              <a:t>Acquisition </a:t>
            </a:r>
            <a:r>
              <a:rPr lang="en-US" sz="2000" b="1" smtClean="0"/>
              <a:t>Reports </a:t>
            </a:r>
            <a:r>
              <a:rPr lang="en-US" sz="2000" b="1" dirty="0"/>
              <a:t>(SAR): Provides status of a program</a:t>
            </a:r>
            <a:endParaRPr lang="en-US" sz="2000" b="1" dirty="0" smtClean="0"/>
          </a:p>
          <a:p>
            <a:pPr lvl="1"/>
            <a:r>
              <a:rPr lang="en-US" sz="1700" b="1" dirty="0" smtClean="0"/>
              <a:t>A </a:t>
            </a:r>
            <a:r>
              <a:rPr lang="en-US" sz="1700" b="1" dirty="0"/>
              <a:t>standard, comprehensive summary reporting of schedule, performance, and cost information on MDAPs within the DoD and delivered to Congress</a:t>
            </a:r>
          </a:p>
        </p:txBody>
      </p:sp>
      <p:sp>
        <p:nvSpPr>
          <p:cNvPr id="119" name="Rectangle 51"/>
          <p:cNvSpPr>
            <a:spLocks noChangeArrowheads="1"/>
          </p:cNvSpPr>
          <p:nvPr/>
        </p:nvSpPr>
        <p:spPr bwMode="auto">
          <a:xfrm>
            <a:off x="2310197" y="2506639"/>
            <a:ext cx="1060181" cy="277482"/>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350" b="1" dirty="0" smtClean="0">
                <a:solidFill>
                  <a:srgbClr val="002060"/>
                </a:solidFill>
                <a:latin typeface="Arial" charset="0"/>
              </a:rPr>
              <a:t>Info Types </a:t>
            </a:r>
            <a:endParaRPr lang="en-US" sz="1350" b="1" dirty="0">
              <a:solidFill>
                <a:srgbClr val="002060"/>
              </a:solidFill>
              <a:latin typeface="Arial" charset="0"/>
            </a:endParaRPr>
          </a:p>
        </p:txBody>
      </p:sp>
      <p:sp>
        <p:nvSpPr>
          <p:cNvPr id="71" name="Rectangle 26"/>
          <p:cNvSpPr>
            <a:spLocks noChangeArrowheads="1"/>
          </p:cNvSpPr>
          <p:nvPr/>
        </p:nvSpPr>
        <p:spPr bwMode="auto">
          <a:xfrm>
            <a:off x="6523630" y="4024942"/>
            <a:ext cx="673722" cy="919171"/>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lgn="ctr">
              <a:defRPr/>
            </a:pPr>
            <a:r>
              <a:rPr lang="en-US" sz="1050" b="1" dirty="0" smtClean="0">
                <a:solidFill>
                  <a:srgbClr val="002060"/>
                </a:solidFill>
                <a:latin typeface="Arial" charset="0"/>
              </a:rPr>
              <a:t>*SecAF </a:t>
            </a:r>
            <a:r>
              <a:rPr lang="en-US" sz="1050" b="1" dirty="0">
                <a:solidFill>
                  <a:srgbClr val="002060"/>
                </a:solidFill>
                <a:latin typeface="Arial" charset="0"/>
              </a:rPr>
              <a:t>&amp; </a:t>
            </a:r>
            <a:endParaRPr lang="en-US" sz="1050" b="1" dirty="0" smtClean="0">
              <a:solidFill>
                <a:srgbClr val="002060"/>
              </a:solidFill>
              <a:latin typeface="Arial" charset="0"/>
            </a:endParaRPr>
          </a:p>
          <a:p>
            <a:pPr algn="ctr">
              <a:defRPr/>
            </a:pPr>
            <a:r>
              <a:rPr lang="en-US" sz="1050" b="1" dirty="0" smtClean="0">
                <a:solidFill>
                  <a:srgbClr val="002060"/>
                </a:solidFill>
                <a:latin typeface="Arial" charset="0"/>
              </a:rPr>
              <a:t>CSAF </a:t>
            </a:r>
          </a:p>
          <a:p>
            <a:pPr algn="ctr">
              <a:defRPr/>
            </a:pPr>
            <a:r>
              <a:rPr lang="en-US" sz="1050" b="1" dirty="0" smtClean="0">
                <a:solidFill>
                  <a:srgbClr val="002060"/>
                </a:solidFill>
                <a:latin typeface="Arial" charset="0"/>
              </a:rPr>
              <a:t>Certification</a:t>
            </a:r>
          </a:p>
          <a:p>
            <a:pPr algn="ctr">
              <a:defRPr/>
            </a:pPr>
            <a:r>
              <a:rPr lang="en-US" sz="1050" b="1" dirty="0" smtClean="0">
                <a:solidFill>
                  <a:srgbClr val="002060"/>
                </a:solidFill>
                <a:latin typeface="Arial" charset="0"/>
              </a:rPr>
              <a:t> Memo</a:t>
            </a:r>
            <a:endParaRPr lang="en-US" sz="1050" b="1" dirty="0">
              <a:solidFill>
                <a:srgbClr val="002060"/>
              </a:solidFill>
              <a:latin typeface="Arial" charset="0"/>
            </a:endParaRPr>
          </a:p>
        </p:txBody>
      </p:sp>
      <p:sp>
        <p:nvSpPr>
          <p:cNvPr id="72" name="Notched Right Arrow 71"/>
          <p:cNvSpPr/>
          <p:nvPr/>
        </p:nvSpPr>
        <p:spPr bwMode="auto">
          <a:xfrm rot="10800000">
            <a:off x="7155235" y="4038600"/>
            <a:ext cx="269677" cy="320978"/>
          </a:xfrm>
          <a:prstGeom prst="notchedRightArrow">
            <a:avLst>
              <a:gd name="adj1" fmla="val 50000"/>
              <a:gd name="adj2" fmla="val 37534"/>
            </a:avLst>
          </a:prstGeom>
          <a:solidFill>
            <a:srgbClr val="00B050"/>
          </a:solidFill>
          <a:ln w="9525" cap="flat" cmpd="sng" algn="ctr">
            <a:solidFill>
              <a:srgbClr val="0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eaLnBrk="0" fontAlgn="base" hangingPunct="0">
              <a:spcBef>
                <a:spcPct val="0"/>
              </a:spcBef>
              <a:spcAft>
                <a:spcPct val="0"/>
              </a:spcAft>
            </a:pPr>
            <a:endParaRPr lang="en-US" sz="1050" b="1">
              <a:solidFill>
                <a:schemeClr val="bg1"/>
              </a:solidFill>
              <a:latin typeface="Helvetica" panose="020B0604020202020204" pitchFamily="34" charset="0"/>
            </a:endParaRPr>
          </a:p>
        </p:txBody>
      </p:sp>
      <p:sp>
        <p:nvSpPr>
          <p:cNvPr id="73" name="Notched Right Arrow 72"/>
          <p:cNvSpPr/>
          <p:nvPr/>
        </p:nvSpPr>
        <p:spPr bwMode="auto">
          <a:xfrm>
            <a:off x="7195155" y="4640080"/>
            <a:ext cx="269677" cy="320978"/>
          </a:xfrm>
          <a:prstGeom prst="notchedRightArrow">
            <a:avLst>
              <a:gd name="adj1" fmla="val 50000"/>
              <a:gd name="adj2" fmla="val 37534"/>
            </a:avLst>
          </a:prstGeom>
          <a:solidFill>
            <a:srgbClr val="00B050"/>
          </a:solidFill>
          <a:ln w="9525" cap="flat" cmpd="sng" algn="ctr">
            <a:solidFill>
              <a:srgbClr val="0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eaLnBrk="0" fontAlgn="base" hangingPunct="0">
              <a:spcBef>
                <a:spcPct val="0"/>
              </a:spcBef>
              <a:spcAft>
                <a:spcPct val="0"/>
              </a:spcAft>
            </a:pPr>
            <a:endParaRPr lang="en-US" sz="1050" b="1">
              <a:solidFill>
                <a:schemeClr val="bg1"/>
              </a:solidFill>
              <a:latin typeface="Helvetica" panose="020B0604020202020204" pitchFamily="34" charset="0"/>
            </a:endParaRPr>
          </a:p>
        </p:txBody>
      </p:sp>
      <p:sp>
        <p:nvSpPr>
          <p:cNvPr id="74" name="Rectangle 2"/>
          <p:cNvSpPr>
            <a:spLocks noChangeArrowheads="1"/>
          </p:cNvSpPr>
          <p:nvPr/>
        </p:nvSpPr>
        <p:spPr bwMode="auto">
          <a:xfrm>
            <a:off x="7354446" y="5598407"/>
            <a:ext cx="1162050" cy="756047"/>
          </a:xfrm>
          <a:prstGeom prst="rect">
            <a:avLst/>
          </a:prstGeom>
          <a:solidFill>
            <a:srgbClr val="DDD9C3"/>
          </a:solidFill>
          <a:ln w="12700">
            <a:noFill/>
            <a:miter lim="800000"/>
            <a:headEnd/>
            <a:tailEnd/>
          </a:ln>
          <a:effectLst>
            <a:outerShdw dist="53882" dir="2700000" algn="ctr" rotWithShape="0">
              <a:schemeClr val="bg2"/>
            </a:outerShdw>
          </a:effectLst>
        </p:spPr>
        <p:txBody>
          <a:bodyPr wrap="none" anchor="ctr"/>
          <a:lstStyle/>
          <a:p>
            <a:pPr>
              <a:defRPr/>
            </a:pPr>
            <a:endParaRPr lang="en-US" sz="1350">
              <a:solidFill>
                <a:srgbClr val="002060"/>
              </a:solidFill>
            </a:endParaRPr>
          </a:p>
        </p:txBody>
      </p:sp>
      <p:graphicFrame>
        <p:nvGraphicFramePr>
          <p:cNvPr id="78" name="Object 3"/>
          <p:cNvGraphicFramePr>
            <a:graphicFrameLocks/>
          </p:cNvGraphicFramePr>
          <p:nvPr>
            <p:extLst/>
          </p:nvPr>
        </p:nvGraphicFramePr>
        <p:xfrm>
          <a:off x="7641386" y="5629914"/>
          <a:ext cx="514350" cy="742950"/>
        </p:xfrm>
        <a:graphic>
          <a:graphicData uri="http://schemas.openxmlformats.org/presentationml/2006/ole">
            <mc:AlternateContent xmlns:mc="http://schemas.openxmlformats.org/markup-compatibility/2006">
              <mc:Choice xmlns:v="urn:schemas-microsoft-com:vml" Requires="v">
                <p:oleObj spid="_x0000_s1034" name="Clip" r:id="rId4" imgW="2095500" imgH="3168650" progId="">
                  <p:embed/>
                </p:oleObj>
              </mc:Choice>
              <mc:Fallback>
                <p:oleObj name="Clip" r:id="rId4" imgW="2095500" imgH="3168650" progId="">
                  <p:embed/>
                  <p:pic>
                    <p:nvPicPr>
                      <p:cNvPr id="78"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386" y="5629914"/>
                        <a:ext cx="5143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 name="Rectangle 30"/>
          <p:cNvSpPr>
            <a:spLocks noChangeArrowheads="1"/>
          </p:cNvSpPr>
          <p:nvPr/>
        </p:nvSpPr>
        <p:spPr bwMode="auto">
          <a:xfrm>
            <a:off x="7448505" y="5694208"/>
            <a:ext cx="910506" cy="231315"/>
          </a:xfrm>
          <a:prstGeom prst="rect">
            <a:avLst/>
          </a:prstGeom>
          <a:noFill/>
          <a:ln w="9525">
            <a:noFill/>
            <a:miter lim="800000"/>
            <a:headEnd/>
            <a:tailEnd/>
          </a:ln>
        </p:spPr>
        <p:txBody>
          <a:bodyPr wrap="none" lIns="69056" tIns="34529" rIns="69056" bIns="34529">
            <a:spAutoFit/>
          </a:bodyPr>
          <a:lstStyle/>
          <a:p>
            <a:pPr eaLnBrk="0" hangingPunct="0">
              <a:buClrTx/>
              <a:buSzTx/>
              <a:buFontTx/>
              <a:buNone/>
            </a:pPr>
            <a:r>
              <a:rPr lang="en-US" sz="1050" b="1" dirty="0">
                <a:solidFill>
                  <a:srgbClr val="002060"/>
                </a:solidFill>
                <a:latin typeface="Arial" charset="0"/>
              </a:rPr>
              <a:t>CONGRESS</a:t>
            </a:r>
          </a:p>
        </p:txBody>
      </p:sp>
      <p:sp>
        <p:nvSpPr>
          <p:cNvPr id="80" name="Rectangle 79"/>
          <p:cNvSpPr/>
          <p:nvPr/>
        </p:nvSpPr>
        <p:spPr>
          <a:xfrm>
            <a:off x="1092347" y="6219968"/>
            <a:ext cx="4728110" cy="276999"/>
          </a:xfrm>
          <a:prstGeom prst="rect">
            <a:avLst/>
          </a:prstGeom>
        </p:spPr>
        <p:txBody>
          <a:bodyPr wrap="square">
            <a:spAutoFit/>
          </a:bodyPr>
          <a:lstStyle/>
          <a:p>
            <a:r>
              <a:rPr lang="en-US" sz="1200" b="1" dirty="0" smtClean="0">
                <a:solidFill>
                  <a:srgbClr val="002060"/>
                </a:solidFill>
                <a:latin typeface="Arial" charset="0"/>
              </a:rPr>
              <a:t>* </a:t>
            </a:r>
            <a:r>
              <a:rPr lang="en-US" sz="1200" b="1" dirty="0">
                <a:solidFill>
                  <a:srgbClr val="002060"/>
                </a:solidFill>
                <a:latin typeface="Arial" charset="0"/>
              </a:rPr>
              <a:t>New </a:t>
            </a:r>
            <a:r>
              <a:rPr lang="en-US" altLang="en-US" sz="1200" b="1" dirty="0">
                <a:solidFill>
                  <a:srgbClr val="002060"/>
                </a:solidFill>
                <a:latin typeface="Arial" charset="0"/>
              </a:rPr>
              <a:t>SAR Certification </a:t>
            </a:r>
            <a:r>
              <a:rPr lang="en-US" sz="1200" b="1" dirty="0">
                <a:solidFill>
                  <a:srgbClr val="002060"/>
                </a:solidFill>
                <a:latin typeface="Arial" charset="0"/>
              </a:rPr>
              <a:t>requirement </a:t>
            </a:r>
          </a:p>
        </p:txBody>
      </p:sp>
      <p:sp>
        <p:nvSpPr>
          <p:cNvPr id="82" name="Oval 81"/>
          <p:cNvSpPr/>
          <p:nvPr/>
        </p:nvSpPr>
        <p:spPr bwMode="auto">
          <a:xfrm>
            <a:off x="6498914" y="3975956"/>
            <a:ext cx="771185" cy="10489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endParaRPr lang="en-US" smtClean="0">
              <a:latin typeface="Arial" charset="0"/>
            </a:endParaRPr>
          </a:p>
        </p:txBody>
      </p:sp>
      <p:sp>
        <p:nvSpPr>
          <p:cNvPr id="88" name="Rectangle 87"/>
          <p:cNvSpPr/>
          <p:nvPr/>
        </p:nvSpPr>
        <p:spPr bwMode="auto">
          <a:xfrm>
            <a:off x="382137" y="2265528"/>
            <a:ext cx="6032311" cy="3985147"/>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1" name="Rectangle 90"/>
          <p:cNvSpPr/>
          <p:nvPr/>
        </p:nvSpPr>
        <p:spPr bwMode="auto">
          <a:xfrm>
            <a:off x="6469039" y="2279176"/>
            <a:ext cx="2183642" cy="417621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latin typeface="Arial" charset="0"/>
            </a:endParaRPr>
          </a:p>
        </p:txBody>
      </p:sp>
      <p:sp>
        <p:nvSpPr>
          <p:cNvPr id="92" name="Rectangle 51"/>
          <p:cNvSpPr>
            <a:spLocks noChangeArrowheads="1"/>
          </p:cNvSpPr>
          <p:nvPr/>
        </p:nvSpPr>
        <p:spPr bwMode="auto">
          <a:xfrm>
            <a:off x="2727278" y="2245056"/>
            <a:ext cx="1524000" cy="315954"/>
          </a:xfrm>
          <a:prstGeom prst="rect">
            <a:avLst/>
          </a:prstGeom>
          <a:noFill/>
          <a:ln w="9525">
            <a:noFill/>
            <a:miter lim="800000"/>
            <a:headEnd/>
            <a:tailEnd/>
          </a:ln>
        </p:spPr>
        <p:txBody>
          <a:bodyPr wrap="square" lIns="69056" tIns="34529" rIns="69056" bIns="34529">
            <a:spAutoFit/>
          </a:bodyPr>
          <a:lstStyle/>
          <a:p>
            <a:pPr algn="ctr" eaLnBrk="0" hangingPunct="0">
              <a:buClrTx/>
              <a:buSzTx/>
              <a:buFontTx/>
              <a:buNone/>
            </a:pPr>
            <a:r>
              <a:rPr lang="en-US" sz="1600" b="1" u="sng" dirty="0" smtClean="0">
                <a:solidFill>
                  <a:srgbClr val="0000FF"/>
                </a:solidFill>
                <a:latin typeface="Arial" charset="0"/>
              </a:rPr>
              <a:t>PEM Process</a:t>
            </a:r>
            <a:endParaRPr lang="en-US" sz="1600" b="1" u="sng" dirty="0">
              <a:solidFill>
                <a:srgbClr val="0000FF"/>
              </a:solidFill>
              <a:latin typeface="Arial" charset="0"/>
            </a:endParaRPr>
          </a:p>
        </p:txBody>
      </p:sp>
      <p:sp>
        <p:nvSpPr>
          <p:cNvPr id="85" name="Notched Right Arrow 84"/>
          <p:cNvSpPr/>
          <p:nvPr/>
        </p:nvSpPr>
        <p:spPr bwMode="auto">
          <a:xfrm rot="5400000">
            <a:off x="7781872" y="5311140"/>
            <a:ext cx="269677" cy="320978"/>
          </a:xfrm>
          <a:prstGeom prst="notchedRightArrow">
            <a:avLst>
              <a:gd name="adj1" fmla="val 50000"/>
              <a:gd name="adj2" fmla="val 37534"/>
            </a:avLst>
          </a:prstGeom>
          <a:solidFill>
            <a:srgbClr val="00B050"/>
          </a:solidFill>
          <a:ln w="9525" cap="flat" cmpd="sng" algn="ctr">
            <a:solidFill>
              <a:srgbClr val="00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eaLnBrk="0" fontAlgn="base" hangingPunct="0">
              <a:spcBef>
                <a:spcPct val="0"/>
              </a:spcBef>
              <a:spcAft>
                <a:spcPct val="0"/>
              </a:spcAft>
            </a:pPr>
            <a:endParaRPr lang="en-US" sz="1050" b="1">
              <a:solidFill>
                <a:schemeClr val="bg1"/>
              </a:solidFill>
              <a:latin typeface="Helvetica" panose="020B0604020202020204" pitchFamily="34" charset="0"/>
            </a:endParaRPr>
          </a:p>
        </p:txBody>
      </p:sp>
      <p:cxnSp>
        <p:nvCxnSpPr>
          <p:cNvPr id="9" name="Straight Arrow Connector 8"/>
          <p:cNvCxnSpPr/>
          <p:nvPr/>
        </p:nvCxnSpPr>
        <p:spPr bwMode="auto">
          <a:xfrm>
            <a:off x="10119946" y="2154115"/>
            <a:ext cx="914400" cy="914400"/>
          </a:xfrm>
          <a:prstGeom prst="straightConnector1">
            <a:avLst/>
          </a:prstGeom>
          <a:solidFill>
            <a:schemeClr val="accent1"/>
          </a:solidFill>
          <a:ln w="12700" cap="flat" cmpd="sng" algn="ctr">
            <a:noFill/>
            <a:prstDash val="solid"/>
            <a:round/>
            <a:headEnd type="none" w="med" len="med"/>
            <a:tailEnd type="triangle"/>
          </a:ln>
          <a:effectLst/>
        </p:spPr>
      </p:cxnSp>
      <p:cxnSp>
        <p:nvCxnSpPr>
          <p:cNvPr id="26" name="Straight Arrow Connector 25"/>
          <p:cNvCxnSpPr/>
          <p:nvPr/>
        </p:nvCxnSpPr>
        <p:spPr bwMode="auto">
          <a:xfrm>
            <a:off x="3355805" y="2998893"/>
            <a:ext cx="765849" cy="491761"/>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105" name="Straight Arrow Connector 104"/>
          <p:cNvCxnSpPr>
            <a:endCxn id="96" idx="1"/>
          </p:cNvCxnSpPr>
          <p:nvPr/>
        </p:nvCxnSpPr>
        <p:spPr bwMode="auto">
          <a:xfrm>
            <a:off x="3395453" y="3601084"/>
            <a:ext cx="692903" cy="426542"/>
          </a:xfrm>
          <a:prstGeom prst="straightConnector1">
            <a:avLst/>
          </a:prstGeom>
          <a:solidFill>
            <a:schemeClr val="accent1"/>
          </a:solidFill>
          <a:ln w="31750" cap="flat" cmpd="sng" algn="ctr">
            <a:solidFill>
              <a:schemeClr val="tx1"/>
            </a:solidFill>
            <a:prstDash val="lgDash"/>
            <a:round/>
            <a:headEnd type="none" w="med" len="med"/>
            <a:tailEnd type="triangle"/>
          </a:ln>
          <a:effectLst/>
        </p:spPr>
      </p:cxnSp>
      <p:cxnSp>
        <p:nvCxnSpPr>
          <p:cNvPr id="106" name="Straight Arrow Connector 105"/>
          <p:cNvCxnSpPr/>
          <p:nvPr/>
        </p:nvCxnSpPr>
        <p:spPr bwMode="auto">
          <a:xfrm>
            <a:off x="3371555" y="4280999"/>
            <a:ext cx="473219" cy="21931"/>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107" name="Straight Arrow Connector 106"/>
          <p:cNvCxnSpPr>
            <a:endCxn id="93" idx="1"/>
          </p:cNvCxnSpPr>
          <p:nvPr/>
        </p:nvCxnSpPr>
        <p:spPr bwMode="auto">
          <a:xfrm flipV="1">
            <a:off x="3338938" y="4677637"/>
            <a:ext cx="720120" cy="405028"/>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cxnSp>
        <p:nvCxnSpPr>
          <p:cNvPr id="108" name="Straight Arrow Connector 107"/>
          <p:cNvCxnSpPr>
            <a:endCxn id="104" idx="1"/>
          </p:cNvCxnSpPr>
          <p:nvPr/>
        </p:nvCxnSpPr>
        <p:spPr bwMode="auto">
          <a:xfrm flipV="1">
            <a:off x="3368950" y="5435313"/>
            <a:ext cx="679173" cy="390158"/>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2" name="Left Brace 1"/>
          <p:cNvSpPr/>
          <p:nvPr/>
        </p:nvSpPr>
        <p:spPr bwMode="auto">
          <a:xfrm>
            <a:off x="4056184" y="3091806"/>
            <a:ext cx="371771" cy="741458"/>
          </a:xfrm>
          <a:prstGeom prst="leftBrace">
            <a:avLst/>
          </a:prstGeom>
          <a:noFill/>
          <a:ln w="349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3" name="Left Brace 92"/>
          <p:cNvSpPr/>
          <p:nvPr/>
        </p:nvSpPr>
        <p:spPr bwMode="auto">
          <a:xfrm>
            <a:off x="4059058" y="4411161"/>
            <a:ext cx="327517" cy="532952"/>
          </a:xfrm>
          <a:prstGeom prst="leftBrace">
            <a:avLst/>
          </a:prstGeom>
          <a:noFill/>
          <a:ln w="349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6" name="Left Brace 95"/>
          <p:cNvSpPr/>
          <p:nvPr/>
        </p:nvSpPr>
        <p:spPr bwMode="auto">
          <a:xfrm>
            <a:off x="4088356" y="3868236"/>
            <a:ext cx="309678" cy="318780"/>
          </a:xfrm>
          <a:prstGeom prst="leftBrace">
            <a:avLst/>
          </a:prstGeom>
          <a:noFill/>
          <a:ln w="349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3" name="Left Brace 102"/>
          <p:cNvSpPr/>
          <p:nvPr/>
        </p:nvSpPr>
        <p:spPr bwMode="auto">
          <a:xfrm>
            <a:off x="3798958" y="4130104"/>
            <a:ext cx="508364" cy="341062"/>
          </a:xfrm>
          <a:prstGeom prst="leftBrac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4" name="Left Brace 103"/>
          <p:cNvSpPr/>
          <p:nvPr/>
        </p:nvSpPr>
        <p:spPr bwMode="auto">
          <a:xfrm>
            <a:off x="4048123" y="5036093"/>
            <a:ext cx="362092" cy="798440"/>
          </a:xfrm>
          <a:prstGeom prst="leftBrace">
            <a:avLst/>
          </a:prstGeom>
          <a:noFill/>
          <a:ln w="349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0" name="Oval 89"/>
          <p:cNvSpPr/>
          <p:nvPr/>
        </p:nvSpPr>
        <p:spPr bwMode="auto">
          <a:xfrm>
            <a:off x="4312152" y="2549929"/>
            <a:ext cx="1744226" cy="3747544"/>
          </a:xfrm>
          <a:prstGeom prst="ellipse">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latin typeface="Arial" charset="0"/>
            </a:endParaRPr>
          </a:p>
        </p:txBody>
      </p:sp>
    </p:spTree>
    <p:extLst>
      <p:ext uri="{BB962C8B-B14F-4D97-AF65-F5344CB8AC3E}">
        <p14:creationId xmlns:p14="http://schemas.microsoft.com/office/powerpoint/2010/main" val="3268465547"/>
      </p:ext>
    </p:extLst>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87090A8-8C65-4F1B-8A02-3110C6B0FB77}" type="slidenum">
              <a:rPr lang="en-US" smtClean="0"/>
              <a:pPr>
                <a:defRPr/>
              </a:pPr>
              <a:t>24</a:t>
            </a:fld>
            <a:endParaRPr lang="en-US" dirty="0">
              <a:solidFill>
                <a:srgbClr val="808080"/>
              </a:solidFill>
            </a:endParaRPr>
          </a:p>
        </p:txBody>
      </p:sp>
      <p:sp>
        <p:nvSpPr>
          <p:cNvPr id="5" name="Title 1"/>
          <p:cNvSpPr>
            <a:spLocks noGrp="1"/>
          </p:cNvSpPr>
          <p:nvPr>
            <p:ph type="title"/>
          </p:nvPr>
        </p:nvSpPr>
        <p:spPr/>
        <p:txBody>
          <a:bodyPr/>
          <a:lstStyle/>
          <a:p>
            <a:r>
              <a:rPr lang="en-US" dirty="0" smtClean="0">
                <a:solidFill>
                  <a:srgbClr val="0000FF"/>
                </a:solidFill>
              </a:rPr>
              <a:t>SAR Submission Sequence</a:t>
            </a:r>
            <a:endParaRPr lang="en-US" dirty="0">
              <a:solidFill>
                <a:srgbClr val="0000FF"/>
              </a:solidFill>
            </a:endParaRPr>
          </a:p>
        </p:txBody>
      </p:sp>
      <p:sp>
        <p:nvSpPr>
          <p:cNvPr id="6" name="Content Placeholder 2"/>
          <p:cNvSpPr>
            <a:spLocks noGrp="1"/>
          </p:cNvSpPr>
          <p:nvPr>
            <p:ph idx="1"/>
          </p:nvPr>
        </p:nvSpPr>
        <p:spPr>
          <a:xfrm>
            <a:off x="276225" y="1315381"/>
            <a:ext cx="8397875" cy="5018511"/>
          </a:xfrm>
        </p:spPr>
        <p:txBody>
          <a:bodyPr/>
          <a:lstStyle/>
          <a:p>
            <a:pPr>
              <a:spcBef>
                <a:spcPts val="1200"/>
              </a:spcBef>
              <a:spcAft>
                <a:spcPts val="300"/>
              </a:spcAft>
            </a:pPr>
            <a:r>
              <a:rPr lang="en-US" sz="1600" dirty="0" smtClean="0"/>
              <a:t>Initial SAR </a:t>
            </a:r>
            <a:r>
              <a:rPr lang="en-US" sz="1600" dirty="0"/>
              <a:t>reporting begins with the Program Initiation decision </a:t>
            </a:r>
          </a:p>
          <a:p>
            <a:pPr lvl="1">
              <a:spcBef>
                <a:spcPts val="600"/>
              </a:spcBef>
              <a:spcAft>
                <a:spcPts val="300"/>
              </a:spcAft>
              <a:buFont typeface="Wingdings" panose="05000000000000000000" pitchFamily="2" charset="2"/>
              <a:buChar char="Ø"/>
            </a:pPr>
            <a:r>
              <a:rPr lang="en-US" sz="1600" dirty="0"/>
              <a:t>For most </a:t>
            </a:r>
            <a:r>
              <a:rPr lang="en-US" sz="1600" dirty="0" smtClean="0"/>
              <a:t>MDAP programs </a:t>
            </a:r>
            <a:r>
              <a:rPr lang="en-US" sz="1600" dirty="0"/>
              <a:t>this will be </a:t>
            </a:r>
            <a:r>
              <a:rPr lang="en-US" sz="1600" dirty="0" smtClean="0"/>
              <a:t>Milestone B</a:t>
            </a:r>
            <a:endParaRPr lang="en-US" sz="1600" dirty="0"/>
          </a:p>
          <a:p>
            <a:pPr lvl="1">
              <a:spcBef>
                <a:spcPts val="600"/>
              </a:spcBef>
              <a:spcAft>
                <a:spcPts val="300"/>
              </a:spcAft>
              <a:buFont typeface="Wingdings" panose="05000000000000000000" pitchFamily="2" charset="2"/>
              <a:buChar char="Ø"/>
            </a:pPr>
            <a:r>
              <a:rPr lang="en-US" sz="1600" dirty="0" smtClean="0"/>
              <a:t>Program </a:t>
            </a:r>
            <a:r>
              <a:rPr lang="en-US" sz="1600" dirty="0"/>
              <a:t>must have </a:t>
            </a:r>
            <a:r>
              <a:rPr lang="en-US" sz="1600" dirty="0" smtClean="0"/>
              <a:t>an MDA-approved APB</a:t>
            </a:r>
            <a:endParaRPr lang="en-US" sz="1600" dirty="0"/>
          </a:p>
          <a:p>
            <a:pPr lvl="1">
              <a:spcBef>
                <a:spcPts val="1200"/>
              </a:spcBef>
              <a:spcAft>
                <a:spcPts val="300"/>
              </a:spcAft>
              <a:buFont typeface="Wingdings" panose="05000000000000000000" pitchFamily="2" charset="2"/>
              <a:buChar char="Ø"/>
            </a:pPr>
            <a:r>
              <a:rPr lang="en-US" sz="1600" dirty="0"/>
              <a:t>A SAR submission is expected in the same fiscal year as the </a:t>
            </a:r>
            <a:r>
              <a:rPr lang="en-US" sz="1600" dirty="0" smtClean="0"/>
              <a:t>Milestone B </a:t>
            </a:r>
            <a:r>
              <a:rPr lang="en-US" sz="1600" dirty="0"/>
              <a:t>decision</a:t>
            </a:r>
          </a:p>
          <a:p>
            <a:pPr>
              <a:spcBef>
                <a:spcPts val="1200"/>
              </a:spcBef>
              <a:spcAft>
                <a:spcPts val="300"/>
              </a:spcAft>
            </a:pPr>
            <a:r>
              <a:rPr lang="en-US" sz="1600" dirty="0"/>
              <a:t>After the Initial SAR </a:t>
            </a:r>
            <a:r>
              <a:rPr lang="en-US" sz="1600" dirty="0" smtClean="0"/>
              <a:t>Submission all </a:t>
            </a:r>
            <a:r>
              <a:rPr lang="en-US" sz="1600" dirty="0"/>
              <a:t>MDAPS must report the Annual December </a:t>
            </a:r>
            <a:r>
              <a:rPr lang="en-US" sz="1600" dirty="0" smtClean="0"/>
              <a:t>SAR</a:t>
            </a:r>
          </a:p>
          <a:p>
            <a:pPr>
              <a:spcAft>
                <a:spcPts val="300"/>
              </a:spcAft>
            </a:pPr>
            <a:r>
              <a:rPr lang="en-US" sz="1600" dirty="0" smtClean="0"/>
              <a:t>Quarterly SAR</a:t>
            </a:r>
          </a:p>
          <a:p>
            <a:pPr lvl="1">
              <a:spcAft>
                <a:spcPts val="300"/>
              </a:spcAft>
              <a:buFont typeface="Wingdings" panose="05000000000000000000" pitchFamily="2" charset="2"/>
              <a:buChar char="Ø"/>
            </a:pPr>
            <a:r>
              <a:rPr lang="en-US" sz="1600" dirty="0" smtClean="0"/>
              <a:t>Initial SAR/Final SAR (90% Delivered/90% Expended; No longer meets MDAP $ threshold)</a:t>
            </a:r>
          </a:p>
          <a:p>
            <a:pPr lvl="1">
              <a:spcAft>
                <a:spcPts val="300"/>
              </a:spcAft>
              <a:buFont typeface="Wingdings" panose="05000000000000000000" pitchFamily="2" charset="2"/>
              <a:buChar char="Ø"/>
            </a:pPr>
            <a:r>
              <a:rPr lang="en-US" sz="1600" dirty="0" smtClean="0"/>
              <a:t>Schedule breach of 6 months or more</a:t>
            </a:r>
          </a:p>
          <a:p>
            <a:pPr lvl="1">
              <a:spcAft>
                <a:spcPts val="300"/>
              </a:spcAft>
              <a:buFont typeface="Wingdings" panose="05000000000000000000" pitchFamily="2" charset="2"/>
              <a:buChar char="Ø"/>
            </a:pPr>
            <a:r>
              <a:rPr lang="en-US" sz="1600" dirty="0" smtClean="0"/>
              <a:t>Nunn-McCurdy</a:t>
            </a:r>
            <a:endParaRPr lang="en-US" sz="1600" dirty="0"/>
          </a:p>
          <a:p>
            <a:pPr marL="0" indent="0">
              <a:spcAft>
                <a:spcPts val="300"/>
              </a:spcAft>
              <a:buNone/>
            </a:pPr>
            <a:endParaRPr lang="en-US" sz="1600" dirty="0"/>
          </a:p>
          <a:p>
            <a:endParaRPr lang="en-US" sz="1600" dirty="0"/>
          </a:p>
        </p:txBody>
      </p:sp>
    </p:spTree>
    <p:extLst>
      <p:ext uri="{BB962C8B-B14F-4D97-AF65-F5344CB8AC3E}">
        <p14:creationId xmlns:p14="http://schemas.microsoft.com/office/powerpoint/2010/main" val="141761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1226971" y="0"/>
            <a:ext cx="7143750" cy="1143000"/>
          </a:xfrm>
        </p:spPr>
        <p:txBody>
          <a:bodyPr/>
          <a:lstStyle/>
          <a:p>
            <a:r>
              <a:rPr lang="en-US" dirty="0" smtClean="0">
                <a:solidFill>
                  <a:srgbClr val="0000FF"/>
                </a:solidFill>
              </a:rPr>
              <a:t>Major Requirements </a:t>
            </a:r>
            <a:br>
              <a:rPr lang="en-US" dirty="0" smtClean="0">
                <a:solidFill>
                  <a:srgbClr val="0000FF"/>
                </a:solidFill>
              </a:rPr>
            </a:br>
            <a:r>
              <a:rPr lang="en-US" dirty="0" smtClean="0">
                <a:solidFill>
                  <a:srgbClr val="0000FF"/>
                </a:solidFill>
              </a:rPr>
              <a:t>of SAR Packages</a:t>
            </a:r>
          </a:p>
        </p:txBody>
      </p:sp>
      <p:sp>
        <p:nvSpPr>
          <p:cNvPr id="58372" name="Rectangle 3"/>
          <p:cNvSpPr>
            <a:spLocks noGrp="1" noChangeArrowheads="1"/>
          </p:cNvSpPr>
          <p:nvPr>
            <p:ph idx="1"/>
          </p:nvPr>
        </p:nvSpPr>
        <p:spPr>
          <a:xfrm>
            <a:off x="249382" y="1195181"/>
            <a:ext cx="8691418" cy="5239073"/>
          </a:xfrm>
        </p:spPr>
        <p:txBody>
          <a:bodyPr/>
          <a:lstStyle/>
          <a:p>
            <a:pPr>
              <a:spcBef>
                <a:spcPts val="900"/>
              </a:spcBef>
              <a:spcAft>
                <a:spcPts val="225"/>
              </a:spcAft>
            </a:pPr>
            <a:r>
              <a:rPr lang="en-US" sz="1800" dirty="0" smtClean="0"/>
              <a:t>Annual SARs due to Congress 30 </a:t>
            </a:r>
            <a:r>
              <a:rPr lang="en-US" sz="1800" dirty="0"/>
              <a:t>days after the President’s </a:t>
            </a:r>
            <a:r>
              <a:rPr lang="en-US" sz="1800" dirty="0" smtClean="0"/>
              <a:t>Budget</a:t>
            </a:r>
          </a:p>
          <a:p>
            <a:pPr>
              <a:spcBef>
                <a:spcPts val="900"/>
              </a:spcBef>
              <a:spcAft>
                <a:spcPts val="225"/>
              </a:spcAft>
            </a:pPr>
            <a:r>
              <a:rPr lang="en-US" sz="1800" dirty="0" smtClean="0"/>
              <a:t>Quarterly SARs are due to Congress 45 days after end of fiscal year quarter (March, June, September)</a:t>
            </a:r>
          </a:p>
          <a:p>
            <a:pPr marL="863600" lvl="1" indent="-457200">
              <a:spcBef>
                <a:spcPts val="900"/>
              </a:spcBef>
              <a:spcAft>
                <a:spcPts val="225"/>
              </a:spcAft>
              <a:buFont typeface="+mj-lt"/>
              <a:buAutoNum type="arabicPeriod"/>
            </a:pPr>
            <a:r>
              <a:rPr lang="en-US" sz="1800" dirty="0" smtClean="0"/>
              <a:t>SAR Submission</a:t>
            </a:r>
          </a:p>
          <a:p>
            <a:pPr marL="1201738" lvl="2" indent="-457200">
              <a:spcBef>
                <a:spcPts val="600"/>
              </a:spcBef>
              <a:spcAft>
                <a:spcPts val="0"/>
              </a:spcAft>
              <a:buFont typeface="+mj-lt"/>
              <a:buAutoNum type="alphaLcParenR"/>
            </a:pPr>
            <a:r>
              <a:rPr lang="en-US" sz="1800" dirty="0"/>
              <a:t>SAR</a:t>
            </a:r>
          </a:p>
          <a:p>
            <a:pPr marL="1201738" lvl="2" indent="-457200">
              <a:spcBef>
                <a:spcPts val="600"/>
              </a:spcBef>
              <a:spcAft>
                <a:spcPts val="0"/>
              </a:spcAft>
              <a:buFont typeface="+mj-lt"/>
              <a:buAutoNum type="alphaLcParenR"/>
            </a:pPr>
            <a:r>
              <a:rPr lang="en-US" sz="1800" dirty="0"/>
              <a:t>Enhanced SAR – all </a:t>
            </a:r>
            <a:r>
              <a:rPr lang="en-US" sz="1800" dirty="0" smtClean="0"/>
              <a:t>programs</a:t>
            </a:r>
            <a:endParaRPr lang="en-US" sz="1800" dirty="0"/>
          </a:p>
          <a:p>
            <a:pPr marL="1201738" lvl="2" indent="-457200">
              <a:spcBef>
                <a:spcPts val="600"/>
              </a:spcBef>
              <a:spcAft>
                <a:spcPts val="0"/>
              </a:spcAft>
              <a:buFont typeface="+mj-lt"/>
              <a:buAutoNum type="alphaLcParenR"/>
            </a:pPr>
            <a:r>
              <a:rPr lang="en-US" sz="1800" dirty="0"/>
              <a:t>Classified SAR, if applicable</a:t>
            </a:r>
          </a:p>
          <a:p>
            <a:pPr marL="863600" lvl="1" indent="-457200">
              <a:spcBef>
                <a:spcPts val="900"/>
              </a:spcBef>
              <a:spcAft>
                <a:spcPts val="225"/>
              </a:spcAft>
              <a:buFont typeface="+mj-lt"/>
              <a:buAutoNum type="arabicPeriod"/>
            </a:pPr>
            <a:r>
              <a:rPr lang="en-US" sz="1800" dirty="0" err="1"/>
              <a:t>SecAF</a:t>
            </a:r>
            <a:r>
              <a:rPr lang="en-US" sz="1800" dirty="0"/>
              <a:t>/CSAF Certification IAW </a:t>
            </a:r>
            <a:r>
              <a:rPr lang="en-US" sz="1800" dirty="0" smtClean="0"/>
              <a:t>FY17NDAA/10USC </a:t>
            </a:r>
            <a:r>
              <a:rPr lang="en-US" sz="1800" dirty="0"/>
              <a:t>Section </a:t>
            </a:r>
            <a:r>
              <a:rPr lang="en-US" sz="1800" dirty="0" smtClean="0"/>
              <a:t>2430 - requirements </a:t>
            </a:r>
            <a:r>
              <a:rPr lang="en-US" sz="1800" dirty="0"/>
              <a:t>are stable and funding is adequate to meet cost, schedule, and performance </a:t>
            </a:r>
            <a:endParaRPr lang="en-US" sz="1800" dirty="0" smtClean="0"/>
          </a:p>
          <a:p>
            <a:pPr marL="1201738" lvl="2" indent="-457200">
              <a:spcBef>
                <a:spcPts val="600"/>
              </a:spcBef>
              <a:spcAft>
                <a:spcPts val="0"/>
              </a:spcAft>
              <a:buFont typeface="+mj-lt"/>
              <a:buAutoNum type="alphaLcParenR"/>
            </a:pPr>
            <a:r>
              <a:rPr lang="en-US" sz="1800" dirty="0" smtClean="0"/>
              <a:t>PEO </a:t>
            </a:r>
            <a:r>
              <a:rPr lang="en-US" sz="1800" dirty="0"/>
              <a:t>certification </a:t>
            </a:r>
            <a:r>
              <a:rPr lang="en-US" sz="1800" dirty="0" smtClean="0"/>
              <a:t>recommendation</a:t>
            </a:r>
          </a:p>
          <a:p>
            <a:pPr marL="1201738" lvl="2" indent="-457200">
              <a:spcBef>
                <a:spcPts val="600"/>
              </a:spcBef>
              <a:spcAft>
                <a:spcPts val="0"/>
              </a:spcAft>
              <a:buFont typeface="+mj-lt"/>
              <a:buAutoNum type="alphaLcParenR"/>
            </a:pPr>
            <a:r>
              <a:rPr lang="en-US" sz="1800" dirty="0" smtClean="0"/>
              <a:t>One-page Executive </a:t>
            </a:r>
            <a:r>
              <a:rPr lang="en-US" sz="1800" dirty="0"/>
              <a:t>S</a:t>
            </a:r>
            <a:r>
              <a:rPr lang="en-US" sz="1800" dirty="0" smtClean="0"/>
              <a:t>ummary</a:t>
            </a:r>
          </a:p>
          <a:p>
            <a:pPr marL="1201738" lvl="2" indent="-457200">
              <a:spcBef>
                <a:spcPts val="600"/>
              </a:spcBef>
              <a:spcAft>
                <a:spcPts val="0"/>
              </a:spcAft>
              <a:buFont typeface="+mj-lt"/>
              <a:buAutoNum type="alphaLcParenR"/>
            </a:pPr>
            <a:r>
              <a:rPr lang="en-US" sz="1800" dirty="0" smtClean="0"/>
              <a:t>SAR </a:t>
            </a:r>
            <a:r>
              <a:rPr lang="en-US" sz="1800" dirty="0"/>
              <a:t>Executive Summary </a:t>
            </a:r>
            <a:r>
              <a:rPr lang="en-US" sz="1800" dirty="0" smtClean="0"/>
              <a:t>section</a:t>
            </a:r>
          </a:p>
          <a:p>
            <a:pPr marL="863600" lvl="1" indent="-457200">
              <a:spcBef>
                <a:spcPts val="900"/>
              </a:spcBef>
              <a:spcAft>
                <a:spcPts val="225"/>
              </a:spcAft>
              <a:buFont typeface="+mj-lt"/>
              <a:buAutoNum type="arabicPeriod"/>
            </a:pPr>
            <a:r>
              <a:rPr lang="en-US" sz="1800" dirty="0" smtClean="0"/>
              <a:t>SAR-like Reports for MTA programs (Rapid Prototyping and Rapid Fielding)</a:t>
            </a:r>
          </a:p>
          <a:p>
            <a:pPr marL="0" indent="0">
              <a:buNone/>
            </a:pPr>
            <a:endParaRPr lang="en-US" sz="1800" dirty="0" smtClean="0"/>
          </a:p>
        </p:txBody>
      </p:sp>
      <p:sp>
        <p:nvSpPr>
          <p:cNvPr id="3" name="Slide Number Placeholder 2"/>
          <p:cNvSpPr>
            <a:spLocks noGrp="1"/>
          </p:cNvSpPr>
          <p:nvPr>
            <p:ph type="sldNum" sz="quarter" idx="10"/>
          </p:nvPr>
        </p:nvSpPr>
        <p:spPr/>
        <p:txBody>
          <a:bodyPr/>
          <a:lstStyle/>
          <a:p>
            <a:pPr>
              <a:defRPr/>
            </a:pPr>
            <a:fld id="{73CE18A6-5431-4506-8232-FB37EE3DBC29}" type="slidenum">
              <a:rPr lang="en-US" altLang="en-US" smtClean="0"/>
              <a:pPr>
                <a:defRPr/>
              </a:pPr>
              <a:t>25</a:t>
            </a:fld>
            <a:endParaRPr lang="en-US" altLang="en-US"/>
          </a:p>
        </p:txBody>
      </p:sp>
    </p:spTree>
    <p:extLst>
      <p:ext uri="{BB962C8B-B14F-4D97-AF65-F5344CB8AC3E}">
        <p14:creationId xmlns:p14="http://schemas.microsoft.com/office/powerpoint/2010/main" val="2192780968"/>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A87090A8-8C65-4F1B-8A02-3110C6B0FB77}" type="slidenum">
              <a:rPr lang="en-US" smtClean="0"/>
              <a:pPr>
                <a:defRPr/>
              </a:pPr>
              <a:t>26</a:t>
            </a:fld>
            <a:endParaRPr lang="en-US" dirty="0">
              <a:solidFill>
                <a:srgbClr val="808080"/>
              </a:solidFill>
            </a:endParaRPr>
          </a:p>
        </p:txBody>
      </p:sp>
    </p:spTree>
    <p:extLst>
      <p:ext uri="{BB962C8B-B14F-4D97-AF65-F5344CB8AC3E}">
        <p14:creationId xmlns:p14="http://schemas.microsoft.com/office/powerpoint/2010/main" val="212106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09575" y="1273715"/>
            <a:ext cx="8986352" cy="2320266"/>
          </a:xfrm>
        </p:spPr>
        <p:txBody>
          <a:bodyPr/>
          <a:lstStyle/>
          <a:p>
            <a:pPr>
              <a:lnSpc>
                <a:spcPct val="90000"/>
              </a:lnSpc>
            </a:pPr>
            <a:r>
              <a:rPr lang="en-US" sz="1400" dirty="0"/>
              <a:t>DAES Overview</a:t>
            </a:r>
          </a:p>
          <a:p>
            <a:pPr lvl="1">
              <a:lnSpc>
                <a:spcPct val="90000"/>
              </a:lnSpc>
            </a:pPr>
            <a:r>
              <a:rPr lang="en-US" sz="1400" b="0" dirty="0"/>
              <a:t>Quarterly process for OSD to review MDAP, MAIS, and special interest </a:t>
            </a:r>
            <a:r>
              <a:rPr lang="en-US" sz="1400" b="0" dirty="0" smtClean="0"/>
              <a:t>programs</a:t>
            </a:r>
          </a:p>
          <a:p>
            <a:pPr lvl="1">
              <a:lnSpc>
                <a:spcPct val="90000"/>
              </a:lnSpc>
            </a:pPr>
            <a:r>
              <a:rPr lang="en-US" sz="1400" b="0" dirty="0"/>
              <a:t>DAES information is designed to provide early-warning reporting to </a:t>
            </a:r>
            <a:r>
              <a:rPr lang="en-US" sz="1400" b="0" dirty="0" smtClean="0"/>
              <a:t>the USD(A&amp;S)</a:t>
            </a:r>
          </a:p>
          <a:p>
            <a:pPr lvl="1">
              <a:lnSpc>
                <a:spcPct val="90000"/>
              </a:lnSpc>
            </a:pPr>
            <a:r>
              <a:rPr lang="en-US" sz="1400" b="0" dirty="0" smtClean="0"/>
              <a:t>DAES assessments serve two purposes:</a:t>
            </a:r>
          </a:p>
          <a:p>
            <a:pPr lvl="2">
              <a:lnSpc>
                <a:spcPct val="90000"/>
              </a:lnSpc>
            </a:pPr>
            <a:r>
              <a:rPr lang="en-US" sz="1400" b="0" dirty="0" smtClean="0"/>
              <a:t>Provide </a:t>
            </a:r>
            <a:r>
              <a:rPr lang="en-US" sz="1400" b="0" dirty="0"/>
              <a:t>awareness of </a:t>
            </a:r>
            <a:r>
              <a:rPr lang="en-US" sz="1400" b="0" dirty="0" smtClean="0"/>
              <a:t>program execution status</a:t>
            </a:r>
          </a:p>
          <a:p>
            <a:pPr lvl="2">
              <a:lnSpc>
                <a:spcPct val="90000"/>
              </a:lnSpc>
            </a:pPr>
            <a:r>
              <a:rPr lang="en-US" sz="1400" b="0" dirty="0" smtClean="0"/>
              <a:t>Enable </a:t>
            </a:r>
            <a:r>
              <a:rPr lang="en-US" sz="1400" b="0" dirty="0"/>
              <a:t>identification of emerging execution issues that warrant the attention </a:t>
            </a:r>
            <a:r>
              <a:rPr lang="en-US" sz="1400" b="0" dirty="0" smtClean="0"/>
              <a:t>of senior leadership</a:t>
            </a:r>
            <a:endParaRPr lang="en-US" sz="1400" b="0" dirty="0"/>
          </a:p>
          <a:p>
            <a:pPr>
              <a:lnSpc>
                <a:spcPct val="90000"/>
              </a:lnSpc>
            </a:pPr>
            <a:r>
              <a:rPr lang="en-US" sz="1400" dirty="0" smtClean="0"/>
              <a:t>DAES is a 2-month </a:t>
            </a:r>
            <a:r>
              <a:rPr lang="en-US" sz="1400" dirty="0"/>
              <a:t>process includes:</a:t>
            </a:r>
          </a:p>
          <a:p>
            <a:pPr lvl="1">
              <a:lnSpc>
                <a:spcPct val="90000"/>
              </a:lnSpc>
            </a:pPr>
            <a:r>
              <a:rPr lang="en-US" sz="1400" b="0" dirty="0"/>
              <a:t>Month 1: PM reporting</a:t>
            </a:r>
          </a:p>
          <a:p>
            <a:pPr lvl="1">
              <a:lnSpc>
                <a:spcPct val="90000"/>
              </a:lnSpc>
            </a:pPr>
            <a:r>
              <a:rPr lang="en-US" sz="1400" b="0" dirty="0"/>
              <a:t>Month 2: OSD assessment</a:t>
            </a:r>
          </a:p>
          <a:p>
            <a:pPr>
              <a:lnSpc>
                <a:spcPct val="90000"/>
              </a:lnSpc>
            </a:pPr>
            <a:endParaRPr lang="en-US" sz="1200" dirty="0"/>
          </a:p>
        </p:txBody>
      </p:sp>
      <p:sp>
        <p:nvSpPr>
          <p:cNvPr id="4" name="Slide Number Placeholder 3"/>
          <p:cNvSpPr>
            <a:spLocks noGrp="1"/>
          </p:cNvSpPr>
          <p:nvPr>
            <p:ph type="sldNum" sz="quarter" idx="11"/>
          </p:nvPr>
        </p:nvSpPr>
        <p:spPr/>
        <p:txBody>
          <a:bodyPr/>
          <a:lstStyle/>
          <a:p>
            <a:pPr>
              <a:defRPr/>
            </a:pPr>
            <a:fld id="{FD87CB9A-EB78-44A5-81E1-E837C391F8C8}" type="slidenum">
              <a:rPr lang="en-US" smtClean="0"/>
              <a:pPr>
                <a:defRPr/>
              </a:pPr>
              <a:t>3</a:t>
            </a:fld>
            <a:endParaRPr lang="en-US">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08082815"/>
              </p:ext>
            </p:extLst>
          </p:nvPr>
        </p:nvGraphicFramePr>
        <p:xfrm>
          <a:off x="530698" y="3779792"/>
          <a:ext cx="8185789" cy="2582149"/>
        </p:xfrm>
        <a:graphic>
          <a:graphicData uri="http://schemas.openxmlformats.org/drawingml/2006/table">
            <a:tbl>
              <a:tblPr firstRow="1" firstCol="1" bandRow="1"/>
              <a:tblGrid>
                <a:gridCol w="1169398">
                  <a:extLst>
                    <a:ext uri="{9D8B030D-6E8A-4147-A177-3AD203B41FA5}">
                      <a16:colId xmlns:a16="http://schemas.microsoft.com/office/drawing/2014/main" val="1768009547"/>
                    </a:ext>
                  </a:extLst>
                </a:gridCol>
                <a:gridCol w="7016391">
                  <a:extLst>
                    <a:ext uri="{9D8B030D-6E8A-4147-A177-3AD203B41FA5}">
                      <a16:colId xmlns:a16="http://schemas.microsoft.com/office/drawing/2014/main" val="3812959868"/>
                    </a:ext>
                  </a:extLst>
                </a:gridCol>
              </a:tblGrid>
              <a:tr h="711488">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PEOS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PEOs </a:t>
                      </a:r>
                      <a:r>
                        <a:rPr lang="en-US" sz="1400" b="1" u="sng" dirty="0">
                          <a:effectLst/>
                          <a:latin typeface="Calibri" panose="020F0502020204030204" pitchFamily="34" charset="0"/>
                          <a:ea typeface="Calibri" panose="020F0502020204030204" pitchFamily="34" charset="0"/>
                          <a:cs typeface="Calibri" panose="020F0502020204030204" pitchFamily="34" charset="0"/>
                        </a:rPr>
                        <a:t>submit</a:t>
                      </a:r>
                      <a:r>
                        <a:rPr lang="en-US" sz="1400" dirty="0">
                          <a:effectLst/>
                          <a:latin typeface="Calibri" panose="020F0502020204030204" pitchFamily="34" charset="0"/>
                          <a:ea typeface="Calibri" panose="020F0502020204030204" pitchFamily="34" charset="0"/>
                          <a:cs typeface="Calibri" panose="020F0502020204030204" pitchFamily="34" charset="0"/>
                        </a:rPr>
                        <a:t> DAES reports and risk/reliability growth curve (RGC) slides for their programs in Group A, B, or C (one group each month) to SAF/AQXE one week prior to the end of the </a:t>
                      </a:r>
                      <a:r>
                        <a:rPr lang="en-US" sz="1400" dirty="0" smtClean="0">
                          <a:effectLst/>
                          <a:latin typeface="Calibri" panose="020F0502020204030204" pitchFamily="34" charset="0"/>
                          <a:ea typeface="Calibri" panose="020F0502020204030204" pitchFamily="34" charset="0"/>
                          <a:cs typeface="Calibri" panose="020F0502020204030204" pitchFamily="34" charset="0"/>
                        </a:rPr>
                        <a:t>month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513977"/>
                  </a:ext>
                </a:extLst>
              </a:tr>
              <a:tr h="474325">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SAF/AQXE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SAF/AQXE </a:t>
                      </a:r>
                      <a:r>
                        <a:rPr lang="en-US" sz="1400" b="1" u="sng" dirty="0">
                          <a:effectLst/>
                          <a:latin typeface="Calibri" panose="020F0502020204030204" pitchFamily="34" charset="0"/>
                          <a:ea typeface="Calibri" panose="020F0502020204030204" pitchFamily="34" charset="0"/>
                          <a:cs typeface="Calibri" panose="020F0502020204030204" pitchFamily="34" charset="0"/>
                        </a:rPr>
                        <a:t>reviews</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effectLst/>
                          <a:latin typeface="Calibri" panose="020F0502020204030204" pitchFamily="34" charset="0"/>
                          <a:ea typeface="Calibri" panose="020F0502020204030204" pitchFamily="34" charset="0"/>
                          <a:cs typeface="Calibri" panose="020F0502020204030204" pitchFamily="34" charset="0"/>
                        </a:rPr>
                        <a:t>documents, conducts quality check, interfaces with OSD </a:t>
                      </a:r>
                      <a:r>
                        <a:rPr lang="en-US" sz="1400" dirty="0">
                          <a:effectLst/>
                          <a:latin typeface="Calibri" panose="020F0502020204030204" pitchFamily="34" charset="0"/>
                          <a:ea typeface="Calibri" panose="020F0502020204030204" pitchFamily="34" charset="0"/>
                          <a:cs typeface="Calibri" panose="020F0502020204030204" pitchFamily="34" charset="0"/>
                        </a:rPr>
                        <a:t>and submits to OUSD(A&amp;S)/ARA the last day of the month</a:t>
                      </a:r>
                      <a:r>
                        <a:rPr lang="en-US" sz="1400" dirty="0" smtClean="0">
                          <a:effectLst/>
                          <a:latin typeface="Calibri" panose="020F0502020204030204" pitchFamily="34" charset="0"/>
                          <a:ea typeface="Calibri" panose="020F0502020204030204" pitchFamily="34" charset="0"/>
                          <a:cs typeface="Calibri" panose="020F0502020204030204" pitchFamily="34" charset="0"/>
                        </a:rPr>
                        <a:t>.</a:t>
                      </a:r>
                      <a:r>
                        <a:rPr lang="en-US" sz="14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347401"/>
                  </a:ext>
                </a:extLst>
              </a:tr>
              <a:tr h="1185813">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OUSD Staff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OSD is the </a:t>
                      </a:r>
                      <a:r>
                        <a:rPr lang="en-US" sz="1400" b="1" u="sng" dirty="0">
                          <a:effectLst/>
                          <a:latin typeface="Calibri" panose="020F0502020204030204" pitchFamily="34" charset="0"/>
                          <a:ea typeface="Calibri" panose="020F0502020204030204" pitchFamily="34" charset="0"/>
                          <a:cs typeface="Calibri" panose="020F0502020204030204" pitchFamily="34" charset="0"/>
                        </a:rPr>
                        <a:t>recipient</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b="1" u="sng" dirty="0">
                          <a:effectLst/>
                          <a:latin typeface="Calibri" panose="020F0502020204030204" pitchFamily="34" charset="0"/>
                          <a:ea typeface="Calibri" panose="020F0502020204030204" pitchFamily="34" charset="0"/>
                          <a:cs typeface="Calibri" panose="020F0502020204030204" pitchFamily="34" charset="0"/>
                        </a:rPr>
                        <a:t>customer</a:t>
                      </a:r>
                      <a:r>
                        <a:rPr lang="en-US" sz="1400" dirty="0">
                          <a:effectLst/>
                          <a:latin typeface="Calibri" panose="020F0502020204030204" pitchFamily="34" charset="0"/>
                          <a:ea typeface="Calibri" panose="020F0502020204030204" pitchFamily="34" charset="0"/>
                          <a:cs typeface="Calibri" panose="020F0502020204030204" pitchFamily="34" charset="0"/>
                        </a:rPr>
                        <a:t> of DAES reports.  OUSD Staff reviews the reports and assesses each DAES program in 11 categories:  Cost, Schedule, Performance, Funding, Test and Evaluation, Sustainment, Management, Contract Performance, Interoperability/Information Security, Production, and International Program Aspects. Programs are rated Green, Yellow, or Red (“Stoplight” ratings)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345855"/>
                  </a:ext>
                </a:extLst>
              </a:tr>
            </a:tbl>
          </a:graphicData>
        </a:graphic>
      </p:graphicFrame>
    </p:spTree>
    <p:extLst>
      <p:ext uri="{BB962C8B-B14F-4D97-AF65-F5344CB8AC3E}">
        <p14:creationId xmlns:p14="http://schemas.microsoft.com/office/powerpoint/2010/main" val="61706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DAES Policy</a:t>
            </a:r>
            <a:br>
              <a:rPr lang="en-US" dirty="0" smtClean="0"/>
            </a:br>
            <a:r>
              <a:rPr lang="en-US" sz="2400" dirty="0" smtClean="0"/>
              <a:t>Regulatory Requirement, </a:t>
            </a:r>
            <a:r>
              <a:rPr lang="en-US" sz="2400" dirty="0" err="1" smtClean="0"/>
              <a:t>DoDI</a:t>
            </a:r>
            <a:r>
              <a:rPr lang="en-US" sz="2400" dirty="0" smtClean="0"/>
              <a:t> 5000.02</a:t>
            </a:r>
            <a:endParaRPr lang="en-US" sz="3200" dirty="0"/>
          </a:p>
        </p:txBody>
      </p:sp>
      <p:sp>
        <p:nvSpPr>
          <p:cNvPr id="3" name="Content Placeholder 2"/>
          <p:cNvSpPr>
            <a:spLocks noGrp="1"/>
          </p:cNvSpPr>
          <p:nvPr>
            <p:ph idx="1"/>
          </p:nvPr>
        </p:nvSpPr>
        <p:spPr>
          <a:xfrm>
            <a:off x="276225" y="1504950"/>
            <a:ext cx="8397875" cy="484167"/>
          </a:xfrm>
        </p:spPr>
        <p:txBody>
          <a:bodyPr/>
          <a:lstStyle/>
          <a:p>
            <a:r>
              <a:rPr lang="en-US" sz="1800" dirty="0" err="1" smtClean="0"/>
              <a:t>DoDI</a:t>
            </a:r>
            <a:r>
              <a:rPr lang="en-US" sz="1800" dirty="0" smtClean="0"/>
              <a:t> 5000.02, Table 5 “Recurring Program Reports”</a:t>
            </a:r>
            <a:endParaRPr lang="en-US" sz="1800" dirty="0"/>
          </a:p>
        </p:txBody>
      </p:sp>
      <p:sp>
        <p:nvSpPr>
          <p:cNvPr id="4" name="Slide Number Placeholder 3"/>
          <p:cNvSpPr>
            <a:spLocks noGrp="1"/>
          </p:cNvSpPr>
          <p:nvPr>
            <p:ph type="sldNum" sz="quarter" idx="4294967295"/>
          </p:nvPr>
        </p:nvSpPr>
        <p:spPr/>
        <p:txBody>
          <a:bodyPr/>
          <a:lstStyle/>
          <a:p>
            <a:pPr>
              <a:defRPr/>
            </a:pPr>
            <a:fld id="{FD87CB9A-EB78-44A5-81E1-E837C391F8C8}" type="slidenum">
              <a:rPr lang="en-US" smtClean="0"/>
              <a:pPr>
                <a:defRPr/>
              </a:pPr>
              <a:t>4</a:t>
            </a:fld>
            <a:endParaRPr lang="en-US">
              <a:solidFill>
                <a:schemeClr val="bg2"/>
              </a:solidFill>
            </a:endParaRPr>
          </a:p>
        </p:txBody>
      </p:sp>
      <p:pic>
        <p:nvPicPr>
          <p:cNvPr id="7" name="Picture 6"/>
          <p:cNvPicPr>
            <a:picLocks noChangeAspect="1"/>
          </p:cNvPicPr>
          <p:nvPr/>
        </p:nvPicPr>
        <p:blipFill>
          <a:blip r:embed="rId3"/>
          <a:stretch>
            <a:fillRect/>
          </a:stretch>
        </p:blipFill>
        <p:spPr>
          <a:xfrm>
            <a:off x="385948" y="1941389"/>
            <a:ext cx="8544296" cy="2437401"/>
          </a:xfrm>
          <a:prstGeom prst="rect">
            <a:avLst/>
          </a:prstGeom>
        </p:spPr>
      </p:pic>
    </p:spTree>
    <p:extLst>
      <p:ext uri="{BB962C8B-B14F-4D97-AF65-F5344CB8AC3E}">
        <p14:creationId xmlns:p14="http://schemas.microsoft.com/office/powerpoint/2010/main" val="124003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DAES </a:t>
            </a:r>
            <a:r>
              <a:rPr lang="en-US" dirty="0"/>
              <a:t>Policy</a:t>
            </a:r>
            <a:r>
              <a:rPr lang="en-US" sz="2800" dirty="0"/>
              <a:t> </a:t>
            </a:r>
            <a:r>
              <a:rPr lang="en-US" sz="2800" dirty="0" smtClean="0"/>
              <a:t/>
            </a:r>
            <a:br>
              <a:rPr lang="en-US" sz="2800" dirty="0" smtClean="0"/>
            </a:br>
            <a:r>
              <a:rPr lang="en-US" sz="2400" dirty="0" smtClean="0"/>
              <a:t>Statutory </a:t>
            </a:r>
            <a:r>
              <a:rPr lang="en-US" sz="2400" dirty="0"/>
              <a:t>Requirement, 10 U.S.C. </a:t>
            </a:r>
            <a:r>
              <a:rPr lang="en-US" sz="2400" dirty="0" smtClean="0"/>
              <a:t>2433</a:t>
            </a:r>
            <a:endParaRPr lang="en-US" sz="2400" dirty="0"/>
          </a:p>
        </p:txBody>
      </p:sp>
      <p:sp>
        <p:nvSpPr>
          <p:cNvPr id="3" name="Content Placeholder 2"/>
          <p:cNvSpPr>
            <a:spLocks noGrp="1"/>
          </p:cNvSpPr>
          <p:nvPr>
            <p:ph idx="1"/>
          </p:nvPr>
        </p:nvSpPr>
        <p:spPr>
          <a:xfrm>
            <a:off x="276225" y="1504950"/>
            <a:ext cx="8707458" cy="484167"/>
          </a:xfrm>
        </p:spPr>
        <p:txBody>
          <a:bodyPr/>
          <a:lstStyle/>
          <a:p>
            <a:r>
              <a:rPr lang="en-US" sz="1800" dirty="0" err="1" smtClean="0"/>
              <a:t>DoDI</a:t>
            </a:r>
            <a:r>
              <a:rPr lang="en-US" sz="1800" dirty="0" smtClean="0"/>
              <a:t> 5000.02, Table 4 “Statutory Program Breach and Change Definitions”</a:t>
            </a:r>
            <a:endParaRPr lang="en-US" sz="1800" b="0" dirty="0" smtClean="0"/>
          </a:p>
          <a:p>
            <a:pPr lvl="2"/>
            <a:endParaRPr lang="en-US" sz="1800" dirty="0"/>
          </a:p>
        </p:txBody>
      </p:sp>
      <p:sp>
        <p:nvSpPr>
          <p:cNvPr id="4" name="Slide Number Placeholder 3"/>
          <p:cNvSpPr>
            <a:spLocks noGrp="1"/>
          </p:cNvSpPr>
          <p:nvPr>
            <p:ph type="sldNum" sz="quarter" idx="4294967295"/>
          </p:nvPr>
        </p:nvSpPr>
        <p:spPr/>
        <p:txBody>
          <a:bodyPr/>
          <a:lstStyle/>
          <a:p>
            <a:pPr>
              <a:defRPr/>
            </a:pPr>
            <a:fld id="{FD87CB9A-EB78-44A5-81E1-E837C391F8C8}" type="slidenum">
              <a:rPr lang="en-US" smtClean="0"/>
              <a:pPr>
                <a:defRPr/>
              </a:pPr>
              <a:t>5</a:t>
            </a:fld>
            <a:endParaRPr lang="en-US">
              <a:solidFill>
                <a:schemeClr val="bg2"/>
              </a:solidFill>
            </a:endParaRPr>
          </a:p>
        </p:txBody>
      </p:sp>
      <p:pic>
        <p:nvPicPr>
          <p:cNvPr id="7" name="Picture 6"/>
          <p:cNvPicPr>
            <a:picLocks noChangeAspect="1"/>
          </p:cNvPicPr>
          <p:nvPr/>
        </p:nvPicPr>
        <p:blipFill>
          <a:blip r:embed="rId3"/>
          <a:stretch>
            <a:fillRect/>
          </a:stretch>
        </p:blipFill>
        <p:spPr>
          <a:xfrm>
            <a:off x="676894" y="1876649"/>
            <a:ext cx="6614555" cy="2757567"/>
          </a:xfrm>
          <a:prstGeom prst="rect">
            <a:avLst/>
          </a:prstGeom>
        </p:spPr>
      </p:pic>
      <p:sp>
        <p:nvSpPr>
          <p:cNvPr id="8" name="Content Placeholder 2"/>
          <p:cNvSpPr txBox="1">
            <a:spLocks/>
          </p:cNvSpPr>
          <p:nvPr/>
        </p:nvSpPr>
        <p:spPr bwMode="auto">
          <a:xfrm>
            <a:off x="280181" y="4810266"/>
            <a:ext cx="8707458" cy="484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800" dirty="0" err="1"/>
              <a:t>DoDI</a:t>
            </a:r>
            <a:r>
              <a:rPr lang="en-US" sz="1800" dirty="0"/>
              <a:t> 5000.02, Table 5 “Recurring Program </a:t>
            </a:r>
            <a:r>
              <a:rPr lang="en-US" sz="1800" dirty="0" smtClean="0"/>
              <a:t>Reports”</a:t>
            </a:r>
            <a:endParaRPr lang="en-US" sz="1800" kern="0" dirty="0"/>
          </a:p>
        </p:txBody>
      </p:sp>
      <p:pic>
        <p:nvPicPr>
          <p:cNvPr id="9" name="Picture 8"/>
          <p:cNvPicPr>
            <a:picLocks noChangeAspect="1"/>
          </p:cNvPicPr>
          <p:nvPr/>
        </p:nvPicPr>
        <p:blipFill>
          <a:blip r:embed="rId4"/>
          <a:stretch>
            <a:fillRect/>
          </a:stretch>
        </p:blipFill>
        <p:spPr>
          <a:xfrm>
            <a:off x="676894" y="5200838"/>
            <a:ext cx="8130556" cy="753489"/>
          </a:xfrm>
          <a:prstGeom prst="rect">
            <a:avLst/>
          </a:prstGeom>
        </p:spPr>
      </p:pic>
    </p:spTree>
    <p:extLst>
      <p:ext uri="{BB962C8B-B14F-4D97-AF65-F5344CB8AC3E}">
        <p14:creationId xmlns:p14="http://schemas.microsoft.com/office/powerpoint/2010/main" val="229472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Reports?</a:t>
            </a:r>
            <a:endParaRPr lang="en-US" dirty="0"/>
          </a:p>
        </p:txBody>
      </p:sp>
      <p:sp>
        <p:nvSpPr>
          <p:cNvPr id="3" name="Content Placeholder 2"/>
          <p:cNvSpPr>
            <a:spLocks noGrp="1"/>
          </p:cNvSpPr>
          <p:nvPr>
            <p:ph idx="1"/>
          </p:nvPr>
        </p:nvSpPr>
        <p:spPr>
          <a:xfrm>
            <a:off x="409575" y="1367022"/>
            <a:ext cx="8397875" cy="4743450"/>
          </a:xfrm>
        </p:spPr>
        <p:txBody>
          <a:bodyPr/>
          <a:lstStyle/>
          <a:p>
            <a:pPr>
              <a:lnSpc>
                <a:spcPct val="90000"/>
              </a:lnSpc>
            </a:pPr>
            <a:r>
              <a:rPr lang="en-US" sz="1600" dirty="0" smtClean="0"/>
              <a:t>All </a:t>
            </a:r>
            <a:r>
              <a:rPr lang="en-US" sz="1600" dirty="0"/>
              <a:t>programs on </a:t>
            </a:r>
            <a:r>
              <a:rPr lang="en-US" sz="1600" dirty="0" smtClean="0"/>
              <a:t>OSD oversight list (ABC List) </a:t>
            </a:r>
            <a:r>
              <a:rPr lang="en-US" sz="1600" dirty="0"/>
              <a:t>must report quarterly</a:t>
            </a:r>
          </a:p>
          <a:p>
            <a:pPr lvl="1">
              <a:lnSpc>
                <a:spcPct val="90000"/>
              </a:lnSpc>
            </a:pPr>
            <a:r>
              <a:rPr lang="en-US" sz="1600" b="0" dirty="0" smtClean="0"/>
              <a:t>Frequency </a:t>
            </a:r>
          </a:p>
          <a:p>
            <a:pPr lvl="2">
              <a:lnSpc>
                <a:spcPct val="90000"/>
              </a:lnSpc>
            </a:pPr>
            <a:r>
              <a:rPr lang="en-US" sz="1600" b="0" dirty="0" smtClean="0"/>
              <a:t>Quarterly </a:t>
            </a:r>
            <a:r>
              <a:rPr lang="en-US" sz="1600" b="0" dirty="0"/>
              <a:t>for all </a:t>
            </a:r>
            <a:r>
              <a:rPr lang="en-US" sz="1600" b="0" dirty="0" smtClean="0"/>
              <a:t>MDAP and MAIS programs</a:t>
            </a:r>
            <a:endParaRPr lang="en-US" sz="1600" b="0" dirty="0"/>
          </a:p>
          <a:p>
            <a:pPr lvl="1">
              <a:lnSpc>
                <a:spcPct val="90000"/>
              </a:lnSpc>
            </a:pPr>
            <a:r>
              <a:rPr lang="en-US" sz="1600" b="0" dirty="0" smtClean="0"/>
              <a:t>Initial DAES</a:t>
            </a:r>
          </a:p>
          <a:p>
            <a:pPr lvl="2">
              <a:lnSpc>
                <a:spcPct val="90000"/>
              </a:lnSpc>
            </a:pPr>
            <a:r>
              <a:rPr lang="en-US" sz="1600" b="0" dirty="0" smtClean="0"/>
              <a:t>MDAP begin after the program submits an initial or quarterly SAR</a:t>
            </a:r>
          </a:p>
          <a:p>
            <a:pPr lvl="2">
              <a:lnSpc>
                <a:spcPct val="90000"/>
              </a:lnSpc>
            </a:pPr>
            <a:r>
              <a:rPr lang="en-US" sz="1600" b="0" dirty="0" smtClean="0"/>
              <a:t>MAIS begin after the program </a:t>
            </a:r>
            <a:r>
              <a:rPr lang="en-US" sz="1600" b="0" dirty="0"/>
              <a:t>is baselined</a:t>
            </a:r>
          </a:p>
          <a:p>
            <a:pPr lvl="1">
              <a:lnSpc>
                <a:spcPct val="90000"/>
              </a:lnSpc>
            </a:pPr>
            <a:r>
              <a:rPr lang="en-US" sz="1600" b="0" dirty="0" smtClean="0"/>
              <a:t>Final DAES</a:t>
            </a:r>
          </a:p>
          <a:p>
            <a:pPr lvl="2">
              <a:lnSpc>
                <a:spcPct val="90000"/>
              </a:lnSpc>
            </a:pPr>
            <a:r>
              <a:rPr lang="en-US" sz="1600" b="0" dirty="0" smtClean="0"/>
              <a:t>Executive Summary must state “This is the final DAES.”</a:t>
            </a:r>
          </a:p>
          <a:p>
            <a:pPr lvl="2">
              <a:lnSpc>
                <a:spcPct val="90000"/>
              </a:lnSpc>
            </a:pPr>
            <a:r>
              <a:rPr lang="en-US" sz="1600" b="0" dirty="0" smtClean="0"/>
              <a:t>MDAP stop DAES reporting due to any of the following factors:</a:t>
            </a:r>
          </a:p>
          <a:p>
            <a:pPr lvl="3">
              <a:lnSpc>
                <a:spcPct val="90000"/>
              </a:lnSpc>
            </a:pPr>
            <a:r>
              <a:rPr lang="en-US" sz="1600" b="0" dirty="0" smtClean="0"/>
              <a:t>Final </a:t>
            </a:r>
            <a:r>
              <a:rPr lang="en-US" sz="1600" b="0" dirty="0"/>
              <a:t>SAR </a:t>
            </a:r>
            <a:r>
              <a:rPr lang="en-US" sz="1600" b="0" dirty="0" smtClean="0"/>
              <a:t>submitted</a:t>
            </a:r>
          </a:p>
          <a:p>
            <a:pPr lvl="3">
              <a:lnSpc>
                <a:spcPct val="90000"/>
              </a:lnSpc>
            </a:pPr>
            <a:r>
              <a:rPr lang="en-US" sz="1600" b="0" dirty="0" smtClean="0"/>
              <a:t>90</a:t>
            </a:r>
            <a:r>
              <a:rPr lang="en-US" sz="1600" b="0" dirty="0"/>
              <a:t>% </a:t>
            </a:r>
            <a:r>
              <a:rPr lang="en-US" sz="1600" b="0" dirty="0" smtClean="0"/>
              <a:t>delivered </a:t>
            </a:r>
          </a:p>
          <a:p>
            <a:pPr lvl="3">
              <a:lnSpc>
                <a:spcPct val="90000"/>
              </a:lnSpc>
            </a:pPr>
            <a:r>
              <a:rPr lang="en-US" sz="1600" b="0" dirty="0" smtClean="0"/>
              <a:t>90% funds expended</a:t>
            </a:r>
          </a:p>
          <a:p>
            <a:pPr lvl="3">
              <a:lnSpc>
                <a:spcPct val="90000"/>
              </a:lnSpc>
            </a:pPr>
            <a:r>
              <a:rPr lang="en-US" sz="1600" b="0" dirty="0" smtClean="0"/>
              <a:t>Middle-Tier Acquisition approval</a:t>
            </a:r>
          </a:p>
          <a:p>
            <a:pPr lvl="3">
              <a:lnSpc>
                <a:spcPct val="90000"/>
              </a:lnSpc>
            </a:pPr>
            <a:r>
              <a:rPr lang="en-US" sz="1600" b="0" dirty="0" smtClean="0"/>
              <a:t>Program termination</a:t>
            </a:r>
          </a:p>
          <a:p>
            <a:pPr lvl="2">
              <a:lnSpc>
                <a:spcPct val="90000"/>
              </a:lnSpc>
            </a:pPr>
            <a:r>
              <a:rPr lang="en-US" sz="1600" b="0" dirty="0" smtClean="0"/>
              <a:t>MAIS stop DAES </a:t>
            </a:r>
            <a:r>
              <a:rPr lang="en-US" sz="1600" b="0" dirty="0"/>
              <a:t>reporting due to any of the following </a:t>
            </a:r>
            <a:r>
              <a:rPr lang="en-US" sz="1600" b="0" dirty="0" smtClean="0"/>
              <a:t>factors:</a:t>
            </a:r>
          </a:p>
          <a:p>
            <a:pPr lvl="3">
              <a:lnSpc>
                <a:spcPct val="90000"/>
              </a:lnSpc>
            </a:pPr>
            <a:r>
              <a:rPr lang="en-US" sz="1600" b="0" dirty="0" smtClean="0"/>
              <a:t>Reaching Full Deployment </a:t>
            </a:r>
          </a:p>
          <a:p>
            <a:pPr lvl="3">
              <a:lnSpc>
                <a:spcPct val="90000"/>
              </a:lnSpc>
            </a:pPr>
            <a:r>
              <a:rPr lang="en-US" sz="1600" b="0" dirty="0" smtClean="0"/>
              <a:t>Program termination</a:t>
            </a:r>
          </a:p>
        </p:txBody>
      </p:sp>
      <p:sp>
        <p:nvSpPr>
          <p:cNvPr id="4" name="Slide Number Placeholder 3"/>
          <p:cNvSpPr>
            <a:spLocks noGrp="1"/>
          </p:cNvSpPr>
          <p:nvPr>
            <p:ph type="sldNum" sz="quarter" idx="11"/>
          </p:nvPr>
        </p:nvSpPr>
        <p:spPr/>
        <p:txBody>
          <a:bodyPr/>
          <a:lstStyle/>
          <a:p>
            <a:pPr>
              <a:defRPr/>
            </a:pPr>
            <a:fld id="{FD87CB9A-EB78-44A5-81E1-E837C391F8C8}" type="slidenum">
              <a:rPr lang="en-US" smtClean="0"/>
              <a:pPr>
                <a:defRPr/>
              </a:pPr>
              <a:t>6</a:t>
            </a:fld>
            <a:endParaRPr lang="en-US">
              <a:solidFill>
                <a:schemeClr val="bg2"/>
              </a:solidFill>
            </a:endParaRPr>
          </a:p>
        </p:txBody>
      </p:sp>
    </p:spTree>
    <p:extLst>
      <p:ext uri="{BB962C8B-B14F-4D97-AF65-F5344CB8AC3E}">
        <p14:creationId xmlns:p14="http://schemas.microsoft.com/office/powerpoint/2010/main" val="181358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Cost Report-Only Reports</a:t>
            </a:r>
            <a:endParaRPr lang="en-US" dirty="0"/>
          </a:p>
        </p:txBody>
      </p:sp>
      <p:sp>
        <p:nvSpPr>
          <p:cNvPr id="3" name="Content Placeholder 2"/>
          <p:cNvSpPr>
            <a:spLocks noGrp="1"/>
          </p:cNvSpPr>
          <p:nvPr>
            <p:ph idx="1"/>
          </p:nvPr>
        </p:nvSpPr>
        <p:spPr>
          <a:xfrm>
            <a:off x="409575" y="1367022"/>
            <a:ext cx="8397875" cy="4743450"/>
          </a:xfrm>
        </p:spPr>
        <p:txBody>
          <a:bodyPr/>
          <a:lstStyle/>
          <a:p>
            <a:pPr>
              <a:lnSpc>
                <a:spcPct val="90000"/>
              </a:lnSpc>
            </a:pPr>
            <a:r>
              <a:rPr lang="en-US" sz="1600" dirty="0" smtClean="0"/>
              <a:t>Unit </a:t>
            </a:r>
            <a:r>
              <a:rPr lang="en-US" sz="1600" dirty="0"/>
              <a:t>Cost Report (UCR) </a:t>
            </a:r>
            <a:r>
              <a:rPr lang="en-US" sz="1600" dirty="0" smtClean="0"/>
              <a:t>Only Report</a:t>
            </a:r>
          </a:p>
          <a:p>
            <a:pPr lvl="1">
              <a:lnSpc>
                <a:spcPct val="90000"/>
              </a:lnSpc>
            </a:pPr>
            <a:r>
              <a:rPr lang="en-US" sz="1600" b="0" dirty="0" smtClean="0"/>
              <a:t>UCR-only report must be noted in OSD Oversight List</a:t>
            </a:r>
          </a:p>
          <a:p>
            <a:pPr lvl="1">
              <a:lnSpc>
                <a:spcPct val="90000"/>
              </a:lnSpc>
            </a:pPr>
            <a:r>
              <a:rPr lang="en-US" sz="1600" b="0" dirty="0"/>
              <a:t>UCR-only report granted due to any of the following factors:</a:t>
            </a:r>
          </a:p>
          <a:p>
            <a:pPr lvl="2">
              <a:lnSpc>
                <a:spcPct val="90000"/>
              </a:lnSpc>
            </a:pPr>
            <a:r>
              <a:rPr lang="en-US" sz="1600" b="0" dirty="0"/>
              <a:t>75% or more delivered </a:t>
            </a:r>
          </a:p>
          <a:p>
            <a:pPr lvl="2">
              <a:lnSpc>
                <a:spcPct val="90000"/>
              </a:lnSpc>
            </a:pPr>
            <a:r>
              <a:rPr lang="en-US" sz="1600" b="0" dirty="0"/>
              <a:t>75% or more expended</a:t>
            </a:r>
          </a:p>
          <a:p>
            <a:pPr lvl="1">
              <a:lnSpc>
                <a:spcPct val="90000"/>
              </a:lnSpc>
            </a:pPr>
            <a:r>
              <a:rPr lang="en-US" sz="1600" b="0" dirty="0" smtClean="0"/>
              <a:t>UCR-only reports include the following sections </a:t>
            </a:r>
            <a:r>
              <a:rPr lang="en-US" sz="1600" b="0" dirty="0"/>
              <a:t>under "Manage Report Sections" are submitted</a:t>
            </a:r>
            <a:r>
              <a:rPr lang="en-US" sz="1600" b="0" dirty="0" smtClean="0"/>
              <a:t>:</a:t>
            </a:r>
          </a:p>
          <a:p>
            <a:pPr lvl="2">
              <a:lnSpc>
                <a:spcPct val="90000"/>
              </a:lnSpc>
            </a:pPr>
            <a:r>
              <a:rPr lang="en-US" sz="1600" b="0" dirty="0" smtClean="0"/>
              <a:t>Executive Summary</a:t>
            </a:r>
          </a:p>
          <a:p>
            <a:pPr lvl="2">
              <a:lnSpc>
                <a:spcPct val="90000"/>
              </a:lnSpc>
            </a:pPr>
            <a:r>
              <a:rPr lang="en-US" sz="1600" b="0" dirty="0" smtClean="0"/>
              <a:t>Schedule</a:t>
            </a:r>
          </a:p>
          <a:p>
            <a:pPr lvl="2">
              <a:lnSpc>
                <a:spcPct val="90000"/>
              </a:lnSpc>
            </a:pPr>
            <a:r>
              <a:rPr lang="en-US" sz="1600" b="0" dirty="0" smtClean="0"/>
              <a:t>Performance</a:t>
            </a:r>
          </a:p>
          <a:p>
            <a:pPr lvl="2">
              <a:lnSpc>
                <a:spcPct val="90000"/>
              </a:lnSpc>
            </a:pPr>
            <a:r>
              <a:rPr lang="en-US" sz="1600" b="0" dirty="0" smtClean="0"/>
              <a:t>Cost </a:t>
            </a:r>
            <a:r>
              <a:rPr lang="en-US" sz="1600" b="0" dirty="0"/>
              <a:t>and </a:t>
            </a:r>
            <a:r>
              <a:rPr lang="en-US" sz="1600" b="0" dirty="0" smtClean="0"/>
              <a:t>Funding</a:t>
            </a:r>
          </a:p>
          <a:p>
            <a:pPr lvl="2">
              <a:lnSpc>
                <a:spcPct val="90000"/>
              </a:lnSpc>
            </a:pPr>
            <a:r>
              <a:rPr lang="en-US" sz="1600" b="0" dirty="0" smtClean="0"/>
              <a:t>Unit Cost</a:t>
            </a:r>
          </a:p>
          <a:p>
            <a:pPr lvl="2">
              <a:lnSpc>
                <a:spcPct val="90000"/>
              </a:lnSpc>
            </a:pPr>
            <a:r>
              <a:rPr lang="en-US" sz="1600" b="0" dirty="0" smtClean="0"/>
              <a:t>Contracts</a:t>
            </a:r>
          </a:p>
          <a:p>
            <a:pPr lvl="2">
              <a:lnSpc>
                <a:spcPct val="90000"/>
              </a:lnSpc>
            </a:pPr>
            <a:r>
              <a:rPr lang="en-US" sz="1600" b="0" dirty="0" smtClean="0"/>
              <a:t>Deliveries/Expenditures</a:t>
            </a:r>
          </a:p>
        </p:txBody>
      </p:sp>
      <p:sp>
        <p:nvSpPr>
          <p:cNvPr id="4" name="Slide Number Placeholder 3"/>
          <p:cNvSpPr>
            <a:spLocks noGrp="1"/>
          </p:cNvSpPr>
          <p:nvPr>
            <p:ph type="sldNum" sz="quarter" idx="11"/>
          </p:nvPr>
        </p:nvSpPr>
        <p:spPr/>
        <p:txBody>
          <a:bodyPr/>
          <a:lstStyle/>
          <a:p>
            <a:pPr>
              <a:defRPr/>
            </a:pPr>
            <a:fld id="{FD87CB9A-EB78-44A5-81E1-E837C391F8C8}" type="slidenum">
              <a:rPr lang="en-US" smtClean="0"/>
              <a:pPr>
                <a:defRPr/>
              </a:pPr>
              <a:t>7</a:t>
            </a:fld>
            <a:endParaRPr lang="en-US">
              <a:solidFill>
                <a:schemeClr val="bg2"/>
              </a:solidFill>
            </a:endParaRPr>
          </a:p>
        </p:txBody>
      </p:sp>
    </p:spTree>
    <p:extLst>
      <p:ext uri="{BB962C8B-B14F-4D97-AF65-F5344CB8AC3E}">
        <p14:creationId xmlns:p14="http://schemas.microsoft.com/office/powerpoint/2010/main" val="170886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Programs Report?</a:t>
            </a:r>
            <a:endParaRPr lang="en-US" dirty="0"/>
          </a:p>
        </p:txBody>
      </p:sp>
      <p:sp>
        <p:nvSpPr>
          <p:cNvPr id="3" name="Content Placeholder 2"/>
          <p:cNvSpPr>
            <a:spLocks noGrp="1"/>
          </p:cNvSpPr>
          <p:nvPr>
            <p:ph idx="1"/>
          </p:nvPr>
        </p:nvSpPr>
        <p:spPr>
          <a:xfrm>
            <a:off x="409575" y="1367022"/>
            <a:ext cx="8397875" cy="2587461"/>
          </a:xfrm>
        </p:spPr>
        <p:txBody>
          <a:bodyPr/>
          <a:lstStyle/>
          <a:p>
            <a:pPr>
              <a:lnSpc>
                <a:spcPct val="90000"/>
              </a:lnSpc>
            </a:pPr>
            <a:r>
              <a:rPr lang="en-US" sz="1600" dirty="0" smtClean="0"/>
              <a:t>Programs provide a DAES report quarterly</a:t>
            </a:r>
          </a:p>
          <a:p>
            <a:pPr>
              <a:lnSpc>
                <a:spcPct val="90000"/>
              </a:lnSpc>
            </a:pPr>
            <a:r>
              <a:rPr lang="en-US" sz="1600" dirty="0" smtClean="0"/>
              <a:t>OSD </a:t>
            </a:r>
            <a:r>
              <a:rPr lang="en-US" sz="1600" dirty="0"/>
              <a:t>has bucketed the MDAPs and MAIS programs into three groups: A, B, and </a:t>
            </a:r>
            <a:r>
              <a:rPr lang="en-US" sz="1600" dirty="0" smtClean="0"/>
              <a:t>C</a:t>
            </a:r>
          </a:p>
          <a:p>
            <a:pPr lvl="1">
              <a:lnSpc>
                <a:spcPct val="90000"/>
              </a:lnSpc>
            </a:pPr>
            <a:r>
              <a:rPr lang="en-US" sz="1600" b="0" dirty="0" smtClean="0"/>
              <a:t>Each </a:t>
            </a:r>
            <a:r>
              <a:rPr lang="en-US" sz="1600" b="0" dirty="0"/>
              <a:t>month, one group submits a DAES report and another group has its DAES reports assessed by OSD and posts the Program Assessment and Recommendation report in </a:t>
            </a:r>
            <a:r>
              <a:rPr lang="en-US" sz="1600" b="0" dirty="0" smtClean="0"/>
              <a:t>AIR  </a:t>
            </a:r>
          </a:p>
          <a:p>
            <a:pPr lvl="1">
              <a:lnSpc>
                <a:spcPct val="90000"/>
              </a:lnSpc>
            </a:pPr>
            <a:r>
              <a:rPr lang="en-US" sz="1600" b="0" dirty="0" smtClean="0"/>
              <a:t>Example</a:t>
            </a:r>
            <a:r>
              <a:rPr lang="en-US" sz="1600" b="0" dirty="0"/>
              <a:t>:</a:t>
            </a:r>
          </a:p>
          <a:p>
            <a:pPr lvl="2">
              <a:lnSpc>
                <a:spcPct val="90000"/>
              </a:lnSpc>
            </a:pPr>
            <a:r>
              <a:rPr lang="en-US" sz="1600" b="0" dirty="0" smtClean="0"/>
              <a:t>In March, Group </a:t>
            </a:r>
            <a:r>
              <a:rPr lang="en-US" sz="1600" b="0" dirty="0"/>
              <a:t>C programs submit DAES reports, OSD assesses Group B DAES reports, and OSD posts the Program Assessment and Recommendation report in AIR.  </a:t>
            </a:r>
          </a:p>
          <a:p>
            <a:pPr lvl="2">
              <a:lnSpc>
                <a:spcPct val="90000"/>
              </a:lnSpc>
            </a:pPr>
            <a:r>
              <a:rPr lang="en-US" sz="1600" b="0" dirty="0" smtClean="0"/>
              <a:t>In </a:t>
            </a:r>
            <a:r>
              <a:rPr lang="en-US" sz="1600" b="0" dirty="0"/>
              <a:t>April, Group A programs report, Group C program reports are assessed, and OSD posts the Program Assessment and Recommendation report in AIR. </a:t>
            </a:r>
          </a:p>
          <a:p>
            <a:pPr>
              <a:lnSpc>
                <a:spcPct val="90000"/>
              </a:lnSpc>
            </a:pPr>
            <a:endParaRPr lang="en-US" sz="1600" dirty="0"/>
          </a:p>
        </p:txBody>
      </p:sp>
      <p:sp>
        <p:nvSpPr>
          <p:cNvPr id="4" name="Slide Number Placeholder 3"/>
          <p:cNvSpPr>
            <a:spLocks noGrp="1"/>
          </p:cNvSpPr>
          <p:nvPr>
            <p:ph type="sldNum" sz="quarter" idx="11"/>
          </p:nvPr>
        </p:nvSpPr>
        <p:spPr/>
        <p:txBody>
          <a:bodyPr/>
          <a:lstStyle/>
          <a:p>
            <a:pPr>
              <a:defRPr/>
            </a:pPr>
            <a:fld id="{FD87CB9A-EB78-44A5-81E1-E837C391F8C8}" type="slidenum">
              <a:rPr lang="en-US" smtClean="0"/>
              <a:pPr>
                <a:defRPr/>
              </a:pPr>
              <a:t>8</a:t>
            </a:fld>
            <a:endParaRPr lang="en-US">
              <a:solidFill>
                <a:schemeClr val="bg2"/>
              </a:solidFill>
            </a:endParaRPr>
          </a:p>
        </p:txBody>
      </p:sp>
    </p:spTree>
    <p:extLst>
      <p:ext uri="{BB962C8B-B14F-4D97-AF65-F5344CB8AC3E}">
        <p14:creationId xmlns:p14="http://schemas.microsoft.com/office/powerpoint/2010/main" val="58199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1698954"/>
              </p:ext>
            </p:extLst>
          </p:nvPr>
        </p:nvGraphicFramePr>
        <p:xfrm>
          <a:off x="484762" y="1349827"/>
          <a:ext cx="2743200" cy="487029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56077">
                <a:tc>
                  <a:txBody>
                    <a:bodyPr/>
                    <a:lstStyle/>
                    <a:p>
                      <a:r>
                        <a:rPr lang="en-US" sz="1400" dirty="0" smtClean="0"/>
                        <a:t>Month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400" dirty="0" smtClean="0"/>
                        <a:t>PM Report</a:t>
                      </a: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dirty="0" smtClean="0"/>
                        <a:t>OSD</a:t>
                      </a:r>
                      <a:r>
                        <a:rPr lang="en-US" sz="1400" baseline="0" dirty="0" smtClean="0"/>
                        <a:t> Assess</a:t>
                      </a:r>
                      <a:endParaRPr lang="en-US" sz="14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59518">
                <a:tc>
                  <a:txBody>
                    <a:bodyPr/>
                    <a:lstStyle/>
                    <a:p>
                      <a:r>
                        <a:rPr lang="en-US" sz="1400" dirty="0" smtClean="0"/>
                        <a:t>Jan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1"/>
                  </a:ext>
                </a:extLst>
              </a:tr>
              <a:tr h="359518">
                <a:tc>
                  <a:txBody>
                    <a:bodyPr/>
                    <a:lstStyle/>
                    <a:p>
                      <a:r>
                        <a:rPr lang="en-US" sz="1400" dirty="0" smtClean="0"/>
                        <a:t>Feb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2"/>
                  </a:ext>
                </a:extLst>
              </a:tr>
              <a:tr h="359518">
                <a:tc>
                  <a:txBody>
                    <a:bodyPr/>
                    <a:lstStyle/>
                    <a:p>
                      <a:r>
                        <a:rPr lang="en-US" sz="1400" dirty="0" smtClean="0"/>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3"/>
                  </a:ext>
                </a:extLst>
              </a:tr>
              <a:tr h="359518">
                <a:tc>
                  <a:txBody>
                    <a:bodyPr/>
                    <a:lstStyle/>
                    <a:p>
                      <a:r>
                        <a:rPr lang="en-US" sz="1400" dirty="0" smtClean="0"/>
                        <a:t>Apr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4"/>
                  </a:ext>
                </a:extLst>
              </a:tr>
              <a:tr h="359518">
                <a:tc>
                  <a:txBody>
                    <a:bodyPr/>
                    <a:lstStyle/>
                    <a:p>
                      <a:r>
                        <a:rPr lang="en-US" sz="1400" dirty="0" smtClean="0"/>
                        <a:t>May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5"/>
                  </a:ext>
                </a:extLst>
              </a:tr>
              <a:tr h="359518">
                <a:tc>
                  <a:txBody>
                    <a:bodyPr/>
                    <a:lstStyle/>
                    <a:p>
                      <a:r>
                        <a:rPr lang="en-US" sz="1400" dirty="0" smtClean="0"/>
                        <a:t>Jun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6"/>
                  </a:ext>
                </a:extLst>
              </a:tr>
              <a:tr h="359518">
                <a:tc>
                  <a:txBody>
                    <a:bodyPr/>
                    <a:lstStyle/>
                    <a:p>
                      <a:r>
                        <a:rPr lang="en-US" sz="1400" dirty="0" smtClean="0"/>
                        <a:t>Jul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7"/>
                  </a:ext>
                </a:extLst>
              </a:tr>
              <a:tr h="359518">
                <a:tc>
                  <a:txBody>
                    <a:bodyPr/>
                    <a:lstStyle/>
                    <a:p>
                      <a:r>
                        <a:rPr lang="en-US" sz="1400" dirty="0" smtClean="0"/>
                        <a:t>Aug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8"/>
                  </a:ext>
                </a:extLst>
              </a:tr>
              <a:tr h="359518">
                <a:tc>
                  <a:txBody>
                    <a:bodyPr/>
                    <a:lstStyle/>
                    <a:p>
                      <a:r>
                        <a:rPr lang="en-US" sz="1400" dirty="0" smtClean="0"/>
                        <a:t>Sep</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09"/>
                  </a:ext>
                </a:extLst>
              </a:tr>
              <a:tr h="359518">
                <a:tc>
                  <a:txBody>
                    <a:bodyPr/>
                    <a:lstStyle/>
                    <a:p>
                      <a:r>
                        <a:rPr lang="en-US" sz="1400" dirty="0" smtClean="0"/>
                        <a:t>Oct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10"/>
                  </a:ext>
                </a:extLst>
              </a:tr>
              <a:tr h="359518">
                <a:tc>
                  <a:txBody>
                    <a:bodyPr/>
                    <a:lstStyle/>
                    <a:p>
                      <a:r>
                        <a:rPr lang="en-US" sz="1400" dirty="0" smtClean="0"/>
                        <a:t>Nov</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11"/>
                  </a:ext>
                </a:extLst>
              </a:tr>
              <a:tr h="359518">
                <a:tc>
                  <a:txBody>
                    <a:bodyPr/>
                    <a:lstStyle/>
                    <a:p>
                      <a:r>
                        <a:rPr lang="en-US" sz="1400" dirty="0" smtClean="0"/>
                        <a:t>Dec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C</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8000"/>
                      </a:srgbClr>
                    </a:solidFill>
                  </a:tcPr>
                </a:tc>
                <a:tc>
                  <a:txBody>
                    <a:bodyPr/>
                    <a:lstStyle/>
                    <a:p>
                      <a:pPr algn="ctr"/>
                      <a:r>
                        <a:rPr lang="en-US" sz="1400" dirty="0" smtClean="0">
                          <a:solidFill>
                            <a:schemeClr val="tx1"/>
                          </a:solidFill>
                        </a:rPr>
                        <a:t>B</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alpha val="48000"/>
                      </a:srgbClr>
                    </a:solidFill>
                  </a:tcPr>
                </a:tc>
                <a:extLst>
                  <a:ext uri="{0D108BD9-81ED-4DB2-BD59-A6C34878D82A}">
                    <a16:rowId xmlns:a16="http://schemas.microsoft.com/office/drawing/2014/main" val="10012"/>
                  </a:ext>
                </a:extLst>
              </a:tr>
            </a:tbl>
          </a:graphicData>
        </a:graphic>
      </p:graphicFrame>
      <p:sp>
        <p:nvSpPr>
          <p:cNvPr id="9" name="Title 1"/>
          <p:cNvSpPr txBox="1">
            <a:spLocks/>
          </p:cNvSpPr>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mj-cs"/>
              </a:rPr>
              <a:t>DAES Group Schedule</a:t>
            </a:r>
          </a:p>
          <a:p>
            <a:pPr lvl="0"/>
            <a:r>
              <a:rPr lang="en-US" sz="2400" kern="0" dirty="0" smtClean="0"/>
              <a:t>As of 01 Oct 19</a:t>
            </a:r>
            <a:endParaRPr kumimoji="0" lang="en-US" sz="3600" b="1" i="1" u="none" strike="noStrike" kern="0" cap="none" spc="0" normalizeH="0" baseline="0" noProof="0" dirty="0">
              <a:ln>
                <a:noFill/>
              </a:ln>
              <a:solidFill>
                <a:srgbClr val="151C77"/>
              </a:solidFill>
              <a:effectLst/>
              <a:uLnTx/>
              <a:uFillTx/>
              <a:latin typeface="Arial"/>
              <a:ea typeface="+mj-ea"/>
              <a:cs typeface="+mj-cs"/>
            </a:endParaRPr>
          </a:p>
        </p:txBody>
      </p:sp>
      <p:graphicFrame>
        <p:nvGraphicFramePr>
          <p:cNvPr id="12" name="Table 11"/>
          <p:cNvGraphicFramePr>
            <a:graphicFrameLocks noGrp="1"/>
          </p:cNvGraphicFramePr>
          <p:nvPr>
            <p:extLst>
              <p:ext uri="{D42A27DB-BD31-4B8C-83A1-F6EECF244321}">
                <p14:modId xmlns:p14="http://schemas.microsoft.com/office/powerpoint/2010/main" val="4027294621"/>
              </p:ext>
            </p:extLst>
          </p:nvPr>
        </p:nvGraphicFramePr>
        <p:xfrm>
          <a:off x="3414156" y="1349827"/>
          <a:ext cx="5271508" cy="4076416"/>
        </p:xfrm>
        <a:graphic>
          <a:graphicData uri="http://schemas.openxmlformats.org/drawingml/2006/table">
            <a:tbl>
              <a:tblPr/>
              <a:tblGrid>
                <a:gridCol w="1782488">
                  <a:extLst>
                    <a:ext uri="{9D8B030D-6E8A-4147-A177-3AD203B41FA5}">
                      <a16:colId xmlns:a16="http://schemas.microsoft.com/office/drawing/2014/main" val="20000"/>
                    </a:ext>
                  </a:extLst>
                </a:gridCol>
                <a:gridCol w="1741978">
                  <a:extLst>
                    <a:ext uri="{9D8B030D-6E8A-4147-A177-3AD203B41FA5}">
                      <a16:colId xmlns:a16="http://schemas.microsoft.com/office/drawing/2014/main" val="20001"/>
                    </a:ext>
                  </a:extLst>
                </a:gridCol>
                <a:gridCol w="1747042">
                  <a:extLst>
                    <a:ext uri="{9D8B030D-6E8A-4147-A177-3AD203B41FA5}">
                      <a16:colId xmlns:a16="http://schemas.microsoft.com/office/drawing/2014/main" val="20002"/>
                    </a:ext>
                  </a:extLst>
                </a:gridCol>
              </a:tblGrid>
              <a:tr h="4585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50" b="1" u="none" strike="noStrike" dirty="0">
                          <a:solidFill>
                            <a:schemeClr val="bg1"/>
                          </a:solidFill>
                          <a:effectLst/>
                          <a:latin typeface="+mn-lt"/>
                        </a:rPr>
                        <a:t>Group </a:t>
                      </a:r>
                      <a:r>
                        <a:rPr lang="en-US" sz="1050" b="1" u="none" strike="noStrike" dirty="0" smtClean="0">
                          <a:solidFill>
                            <a:schemeClr val="bg1"/>
                          </a:solidFill>
                          <a:effectLst/>
                          <a:latin typeface="+mn-lt"/>
                        </a:rPr>
                        <a:t>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50" b="1" u="none" strike="noStrike" dirty="0">
                          <a:solidFill>
                            <a:schemeClr val="bg1"/>
                          </a:solidFill>
                          <a:effectLst/>
                          <a:latin typeface="+mn-lt"/>
                        </a:rPr>
                        <a:t>Group B</a:t>
                      </a:r>
                      <a:endParaRPr lang="en-US" sz="1050" b="1" i="0" u="none" strike="noStrike" dirty="0">
                        <a:solidFill>
                          <a:schemeClr val="bg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050" b="1" u="none" strike="noStrike" dirty="0">
                          <a:solidFill>
                            <a:schemeClr val="bg1"/>
                          </a:solidFill>
                          <a:effectLst/>
                          <a:latin typeface="+mn-lt"/>
                        </a:rPr>
                        <a:t>Group C</a:t>
                      </a:r>
                      <a:endParaRPr lang="en-US" sz="1050" b="1" i="0" u="none" strike="noStrike" dirty="0">
                        <a:solidFill>
                          <a:schemeClr val="bg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29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u="none" strike="noStrike" dirty="0" smtClean="0">
                          <a:effectLst/>
                          <a:latin typeface="+mn-lt"/>
                        </a:rPr>
                        <a:t>APT</a:t>
                      </a:r>
                      <a:endParaRPr lang="en-US" sz="105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i="0" u="none" strike="noStrike" dirty="0" smtClean="0">
                          <a:solidFill>
                            <a:srgbClr val="000000"/>
                          </a:solidFill>
                          <a:effectLst/>
                          <a:latin typeface="+mn-lt"/>
                        </a:rPr>
                        <a:t>AMRAAM</a:t>
                      </a:r>
                      <a:endParaRPr lang="en-US" sz="105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u="none" strike="noStrike" dirty="0">
                          <a:effectLst/>
                          <a:latin typeface="+mn-lt"/>
                        </a:rPr>
                        <a:t>AWACS </a:t>
                      </a:r>
                      <a:r>
                        <a:rPr lang="en-US" sz="1050" u="none" strike="noStrike" dirty="0" err="1">
                          <a:effectLst/>
                          <a:latin typeface="+mn-lt"/>
                        </a:rPr>
                        <a:t>Blk</a:t>
                      </a:r>
                      <a:r>
                        <a:rPr lang="en-US" sz="1050" u="none" strike="noStrike" dirty="0">
                          <a:effectLst/>
                          <a:latin typeface="+mn-lt"/>
                        </a:rPr>
                        <a:t> 40/45</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u="none" strike="noStrike" dirty="0" smtClean="0">
                          <a:effectLst/>
                          <a:latin typeface="+mn-lt"/>
                        </a:rPr>
                        <a:t>*C-130J</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i="0" u="none" strike="noStrike" dirty="0" smtClean="0">
                          <a:solidFill>
                            <a:schemeClr val="dk1"/>
                          </a:solidFill>
                          <a:effectLst/>
                          <a:latin typeface="+mn-lt"/>
                        </a:rPr>
                        <a:t>B-2</a:t>
                      </a:r>
                      <a:r>
                        <a:rPr lang="en-US" sz="1050" b="0" i="0" u="none" strike="noStrike" baseline="0" dirty="0" smtClean="0">
                          <a:solidFill>
                            <a:schemeClr val="dk1"/>
                          </a:solidFill>
                          <a:effectLst/>
                          <a:latin typeface="+mn-lt"/>
                        </a:rPr>
                        <a:t> DMS-M</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da-DK" sz="1050" u="none" strike="noStrike" dirty="0">
                          <a:effectLst/>
                          <a:latin typeface="+mn-lt"/>
                        </a:rPr>
                        <a:t>B-61 Mod 12 LEP TKA</a:t>
                      </a:r>
                      <a:endParaRPr lang="da-DK"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9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u="none" strike="noStrike" dirty="0" smtClean="0">
                          <a:effectLst/>
                          <a:latin typeface="+mn-lt"/>
                        </a:rPr>
                        <a:t>HC/MC-130 Recap</a:t>
                      </a:r>
                      <a:endParaRPr lang="en-US" sz="105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i="0" u="none" strike="noStrike" dirty="0" smtClean="0">
                          <a:solidFill>
                            <a:schemeClr val="dk1"/>
                          </a:solidFill>
                          <a:effectLst/>
                          <a:latin typeface="+mn-lt"/>
                        </a:rPr>
                        <a:t>DCAPES </a:t>
                      </a:r>
                      <a:r>
                        <a:rPr lang="en-US" sz="1050" b="0" i="0" u="none" strike="noStrike" dirty="0" err="1" smtClean="0">
                          <a:solidFill>
                            <a:schemeClr val="dk1"/>
                          </a:solidFill>
                          <a:effectLst/>
                          <a:latin typeface="+mn-lt"/>
                        </a:rPr>
                        <a:t>Inc</a:t>
                      </a:r>
                      <a:r>
                        <a:rPr lang="en-US" sz="1050" b="0" i="0" u="none" strike="noStrike" dirty="0" smtClean="0">
                          <a:solidFill>
                            <a:schemeClr val="dk1"/>
                          </a:solidFill>
                          <a:effectLst/>
                          <a:latin typeface="+mn-lt"/>
                        </a:rPr>
                        <a:t> 2B</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u="none" strike="noStrike" dirty="0" smtClean="0">
                          <a:effectLst/>
                          <a:latin typeface="+mn-lt"/>
                        </a:rPr>
                        <a:t>HH-60</a:t>
                      </a:r>
                      <a:r>
                        <a:rPr lang="en-US" sz="1050" u="none" strike="noStrike" baseline="0" dirty="0" smtClean="0">
                          <a:effectLst/>
                          <a:latin typeface="+mn-lt"/>
                        </a:rPr>
                        <a:t> W: </a:t>
                      </a:r>
                      <a:r>
                        <a:rPr lang="en-US" sz="1050" u="none" strike="noStrike" dirty="0" smtClean="0">
                          <a:effectLst/>
                          <a:latin typeface="+mn-lt"/>
                        </a:rPr>
                        <a:t>CRH</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2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KC-46A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en-US" sz="1050" u="none" strike="noStrike" kern="1200" dirty="0" smtClean="0">
                          <a:solidFill>
                            <a:schemeClr val="tx1"/>
                          </a:solidFill>
                          <a:effectLst/>
                          <a:latin typeface="+mn-lt"/>
                          <a:ea typeface="+mn-ea"/>
                          <a:cs typeface="+mn-cs"/>
                        </a:rPr>
                        <a:t>EPS</a:t>
                      </a:r>
                      <a:endParaRPr lang="en-US" sz="1050" u="none" strike="noStrike" kern="1200" dirty="0">
                        <a:solidFill>
                          <a:schemeClr val="dk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u="none" strike="noStrike" dirty="0">
                          <a:effectLst/>
                          <a:latin typeface="+mn-lt"/>
                        </a:rPr>
                        <a:t>F-22 </a:t>
                      </a:r>
                      <a:r>
                        <a:rPr lang="en-US" sz="1050" u="none" strike="noStrike" dirty="0" err="1">
                          <a:effectLst/>
                          <a:latin typeface="+mn-lt"/>
                        </a:rPr>
                        <a:t>Inc</a:t>
                      </a:r>
                      <a:r>
                        <a:rPr lang="en-US" sz="1050" u="none" strike="noStrike" dirty="0">
                          <a:effectLst/>
                          <a:latin typeface="+mn-lt"/>
                        </a:rPr>
                        <a:t> 3.2B Mod</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317530"/>
                  </a:ext>
                </a:extLst>
              </a:tr>
              <a:tr h="2292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MQ-9 Reaper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mn-lt"/>
                          <a:ea typeface="+mn-ea"/>
                          <a:cs typeface="+mn-cs"/>
                        </a:rPr>
                        <a:t>F-15 EPAWSS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u="none" strike="noStrike" dirty="0">
                          <a:effectLst/>
                          <a:latin typeface="+mn-lt"/>
                        </a:rPr>
                        <a:t>GPS III</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581652"/>
                  </a:ext>
                </a:extLst>
              </a:tr>
              <a:tr h="229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SBIRS High: Block Buy 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FAB-T CPT </a:t>
                      </a:r>
                      <a:endParaRPr kumimoji="0" lang="en-US" sz="1050" b="1"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mn-lt"/>
                          <a:ea typeface="+mn-ea"/>
                          <a:cs typeface="+mn-cs"/>
                        </a:rPr>
                        <a:t>GPS IIIF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538402"/>
                  </a:ext>
                </a:extLst>
              </a:tr>
              <a:tr h="229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WSF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smtClean="0">
                          <a:ln>
                            <a:noFill/>
                          </a:ln>
                          <a:solidFill>
                            <a:prstClr val="black"/>
                          </a:solidFill>
                          <a:effectLst/>
                          <a:uLnTx/>
                          <a:uFillTx/>
                          <a:latin typeface="+mn-lt"/>
                          <a:ea typeface="+mn-ea"/>
                          <a:cs typeface="+mn-cs"/>
                        </a:rPr>
                        <a:t>JASSM: ER</a:t>
                      </a:r>
                      <a:endParaRPr kumimoji="0" lang="en-US" sz="1050" b="0" i="0" u="none" strike="noStrike" kern="1200" cap="none" spc="0" normalizeH="0" baseline="0" dirty="0">
                        <a:ln>
                          <a:noFill/>
                        </a:ln>
                        <a:solidFill>
                          <a:prstClr val="black"/>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ICBM </a:t>
                      </a:r>
                      <a:r>
                        <a:rPr kumimoji="0" lang="en-US" sz="1050" b="0" i="0" u="none" strike="noStrike" kern="1200" cap="none" spc="0" normalizeH="0" baseline="0" noProof="0" dirty="0" err="1" smtClean="0">
                          <a:ln>
                            <a:noFill/>
                          </a:ln>
                          <a:solidFill>
                            <a:prstClr val="black"/>
                          </a:solidFill>
                          <a:effectLst/>
                          <a:uLnTx/>
                          <a:uFillTx/>
                          <a:latin typeface="+mn-lt"/>
                          <a:ea typeface="+mn-ea"/>
                          <a:cs typeface="+mn-cs"/>
                        </a:rPr>
                        <a:t>Fuze</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Mod</a:t>
                      </a:r>
                      <a:endParaRPr kumimoji="0" lang="en-US" sz="1050" b="1"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756003"/>
                  </a:ext>
                </a:extLst>
              </a:tr>
              <a:tr h="229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i="0" u="none" strike="noStrike" dirty="0" smtClean="0">
                          <a:solidFill>
                            <a:srgbClr val="000000"/>
                          </a:solidFill>
                          <a:effectLst/>
                          <a:latin typeface="+mn-lt"/>
                        </a:rPr>
                        <a:t>MH-139A: UH-1N Replacement</a:t>
                      </a:r>
                      <a:endParaRPr lang="en-US" sz="105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i="0" u="none" strike="noStrike" dirty="0" smtClean="0">
                          <a:solidFill>
                            <a:schemeClr val="dk1"/>
                          </a:solidFill>
                          <a:effectLst/>
                          <a:latin typeface="+mn-lt"/>
                        </a:rPr>
                        <a:t>NSSL</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MGUE Inc 1</a:t>
                      </a:r>
                      <a:endParaRPr kumimoji="0" lang="en-US" sz="105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644353"/>
                  </a:ext>
                </a:extLst>
              </a:tr>
              <a:tr h="229282">
                <a:tc>
                  <a:txBody>
                    <a:bodyPr/>
                    <a:lstStyle/>
                    <a:p>
                      <a:endParaRPr lang="en-US"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1" i="0" u="none" strike="noStrike" dirty="0" smtClean="0">
                          <a:solidFill>
                            <a:srgbClr val="000000"/>
                          </a:solidFill>
                          <a:effectLst/>
                          <a:latin typeface="+mn-lt"/>
                        </a:rPr>
                        <a:t>SDB II</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OCX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154449"/>
                  </a:ext>
                </a:extLst>
              </a:tr>
              <a:tr h="229282">
                <a:tc>
                  <a:txBody>
                    <a:bodyPr/>
                    <a:lstStyle/>
                    <a:p>
                      <a:endParaRPr lang="en-US"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u="none" strike="noStrike" kern="1200" dirty="0" smtClean="0">
                          <a:solidFill>
                            <a:schemeClr val="dk1"/>
                          </a:solidFill>
                          <a:effectLst/>
                          <a:latin typeface="+mn-lt"/>
                          <a:ea typeface="+mn-ea"/>
                          <a:cs typeface="+mn-cs"/>
                        </a:rPr>
                        <a:t>VC-25B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F-35 (Reporting provided through Navy)</a:t>
                      </a:r>
                      <a:endParaRPr kumimoji="0" lang="en-US" sz="105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58826"/>
                  </a:ext>
                </a:extLst>
              </a:tr>
              <a:tr h="229282">
                <a:tc>
                  <a:txBody>
                    <a:bodyPr/>
                    <a:lstStyle/>
                    <a:p>
                      <a:endParaRPr lang="en-US"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b="0" i="0" u="none" strike="noStrike" dirty="0" smtClean="0">
                          <a:solidFill>
                            <a:schemeClr val="dk1"/>
                          </a:solidFill>
                          <a:effectLst/>
                          <a:latin typeface="+mn-lt"/>
                        </a:rPr>
                        <a:t>WGS</a:t>
                      </a:r>
                      <a:endParaRPr lang="en-US" sz="105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736668"/>
                  </a:ext>
                </a:extLst>
              </a:tr>
              <a:tr h="2292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50" b="0" dirty="0">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03711"/>
                  </a:ext>
                </a:extLst>
              </a:tr>
              <a:tr h="2292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407094"/>
                  </a:ext>
                </a:extLst>
              </a:tr>
              <a:tr h="2183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050" u="none" strike="noStrike" dirty="0">
                          <a:effectLst/>
                          <a:latin typeface="+mn-lt"/>
                        </a:rPr>
                        <a:t> </a:t>
                      </a:r>
                      <a:r>
                        <a:rPr lang="en-US" sz="1050" u="none" strike="noStrike" dirty="0" smtClean="0">
                          <a:effectLst/>
                          <a:latin typeface="+mn-lt"/>
                        </a:rPr>
                        <a:t>* = 75% Delivered (UCR)</a:t>
                      </a:r>
                      <a:endParaRPr lang="en-US" sz="1050" b="0" i="0" u="none" strike="noStrike" dirty="0">
                        <a:solidFill>
                          <a:srgbClr val="000000"/>
                        </a:solidFill>
                        <a:effectLst/>
                        <a:latin typeface="+mn-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50">
                        <a:latin typeface="+mn-lt"/>
                      </a:endParaRP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50" dirty="0">
                        <a:latin typeface="+mn-lt"/>
                      </a:endParaRPr>
                    </a:p>
                  </a:txBody>
                  <a:tcPr marL="9525" marR="9525" marT="9525"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2" name="Slide Number Placeholder 1"/>
          <p:cNvSpPr>
            <a:spLocks noGrp="1"/>
          </p:cNvSpPr>
          <p:nvPr>
            <p:ph type="sldNum" sz="quarter" idx="11"/>
          </p:nvPr>
        </p:nvSpPr>
        <p:spPr/>
        <p:txBody>
          <a:bodyPr/>
          <a:lstStyle/>
          <a:p>
            <a:pPr>
              <a:defRPr/>
            </a:pPr>
            <a:fld id="{E88B04EB-DA55-4BCB-B391-F41D555201B2}" type="slidenum">
              <a:rPr lang="en-US" smtClean="0"/>
              <a:pPr>
                <a:defRPr/>
              </a:pPr>
              <a:t>9</a:t>
            </a:fld>
            <a:endParaRPr lang="en-US" dirty="0">
              <a:solidFill>
                <a:srgbClr val="808080"/>
              </a:solidFill>
            </a:endParaRPr>
          </a:p>
        </p:txBody>
      </p:sp>
    </p:spTree>
    <p:extLst>
      <p:ext uri="{BB962C8B-B14F-4D97-AF65-F5344CB8AC3E}">
        <p14:creationId xmlns:p14="http://schemas.microsoft.com/office/powerpoint/2010/main" val="321004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99787153AC104A8B122FE01443B6CB" ma:contentTypeVersion="4" ma:contentTypeDescription="Create a new document." ma:contentTypeScope="" ma:versionID="8dcfed12ca31d1394cf06d4c185a131d">
  <xsd:schema xmlns:xsd="http://www.w3.org/2001/XMLSchema" xmlns:xs="http://www.w3.org/2001/XMLSchema" xmlns:p="http://schemas.microsoft.com/office/2006/metadata/properties" xmlns:ns2="d3bc8c08-abee-45bc-b7f9-9fcdeed3974a" targetNamespace="http://schemas.microsoft.com/office/2006/metadata/properties" ma:root="true" ma:fieldsID="4fc7773df79b3093cb2031255a3b80b0" ns2:_="">
    <xsd:import namespace="d3bc8c08-abee-45bc-b7f9-9fcdeed397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c8c08-abee-45bc-b7f9-9fcdeed397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900D6B-C1CE-4D21-9B6B-E56353DDA61E}">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52d1605e-12d8-4e56-867b-79d44e91f48c"/>
    <ds:schemaRef ds:uri="http://www.w3.org/XML/1998/namespace"/>
  </ds:schemaRefs>
</ds:datastoreItem>
</file>

<file path=customXml/itemProps2.xml><?xml version="1.0" encoding="utf-8"?>
<ds:datastoreItem xmlns:ds="http://schemas.openxmlformats.org/officeDocument/2006/customXml" ds:itemID="{57F1FCA7-6AC6-4D47-99E3-4251EEC24ECD}">
  <ds:schemaRefs>
    <ds:schemaRef ds:uri="http://schemas.microsoft.com/sharepoint/v3/contenttype/forms"/>
  </ds:schemaRefs>
</ds:datastoreItem>
</file>

<file path=customXml/itemProps3.xml><?xml version="1.0" encoding="utf-8"?>
<ds:datastoreItem xmlns:ds="http://schemas.openxmlformats.org/officeDocument/2006/customXml" ds:itemID="{3CFE275D-BDC3-48F9-9708-EE7B1CF89ECA}"/>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34683</TotalTime>
  <Words>2283</Words>
  <Application>Microsoft Office PowerPoint</Application>
  <PresentationFormat>On-screen Show (4:3)</PresentationFormat>
  <Paragraphs>440</Paragraphs>
  <Slides>26</Slides>
  <Notes>18</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26</vt:i4>
      </vt:variant>
    </vt:vector>
  </HeadingPairs>
  <TitlesOfParts>
    <vt:vector size="43" baseType="lpstr">
      <vt:lpstr>Arial</vt:lpstr>
      <vt:lpstr>Calibri</vt:lpstr>
      <vt:lpstr>Candara</vt:lpstr>
      <vt:lpstr>Century Schoolbook</vt:lpstr>
      <vt:lpstr>Franklin Gothic Book</vt:lpstr>
      <vt:lpstr>Helvetica</vt:lpstr>
      <vt:lpstr>Symbol</vt:lpstr>
      <vt:lpstr>Times New Roman</vt:lpstr>
      <vt:lpstr>Wingdings</vt:lpstr>
      <vt:lpstr>USAF(Unclas)</vt:lpstr>
      <vt:lpstr>3_USAF(Unclas)</vt:lpstr>
      <vt:lpstr>Custom Design</vt:lpstr>
      <vt:lpstr>4_USAF(Unclas)</vt:lpstr>
      <vt:lpstr>1_Custom Design</vt:lpstr>
      <vt:lpstr>2_Custom Design</vt:lpstr>
      <vt:lpstr>2_USAF(Unclas)</vt:lpstr>
      <vt:lpstr>Clip</vt:lpstr>
      <vt:lpstr>Defense Acquisition Executive Summary (DAES) Overview</vt:lpstr>
      <vt:lpstr>Topics</vt:lpstr>
      <vt:lpstr>Overview</vt:lpstr>
      <vt:lpstr>DAES Policy Regulatory Requirement, DoDI 5000.02</vt:lpstr>
      <vt:lpstr>DAES Policy  Statutory Requirement, 10 U.S.C. 2433</vt:lpstr>
      <vt:lpstr>Who Reports?</vt:lpstr>
      <vt:lpstr>Unit Cost Report-Only Reports</vt:lpstr>
      <vt:lpstr>When do Programs Report?</vt:lpstr>
      <vt:lpstr>PowerPoint Presentation</vt:lpstr>
      <vt:lpstr>OSD Watch List</vt:lpstr>
      <vt:lpstr>SAF/AQ  DAES Report Overview</vt:lpstr>
      <vt:lpstr>Re-Purposed DMAG DAES fields</vt:lpstr>
      <vt:lpstr>Executive Summary</vt:lpstr>
      <vt:lpstr>Prime and Subcontractor </vt:lpstr>
      <vt:lpstr>Goals/Future Contracts/Incentives</vt:lpstr>
      <vt:lpstr>Get to Green</vt:lpstr>
      <vt:lpstr>Risks &amp; Issues, Mitigations</vt:lpstr>
      <vt:lpstr>Non-APB Milestones</vt:lpstr>
      <vt:lpstr>Ratings   Cost/Schedule/Performance/Risk</vt:lpstr>
      <vt:lpstr>Ratings   Cost/Schedule/Performance/Risk</vt:lpstr>
      <vt:lpstr>PowerPoint Presentation</vt:lpstr>
      <vt:lpstr>Topics</vt:lpstr>
      <vt:lpstr>What is a SAR? PEM Orientation and Flowchart</vt:lpstr>
      <vt:lpstr>SAR Submission Sequence</vt:lpstr>
      <vt:lpstr>Major Requirements  of SAR Packages</vt:lpstr>
      <vt:lpstr>QUESTIONS?</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Lowe, Gregory Maj MIL USAF SAF/IA</dc:creator>
  <cp:lastModifiedBy>JAQUISH, DEREK D NH-04 USAF HAF SAF/AQX</cp:lastModifiedBy>
  <cp:revision>2080</cp:revision>
  <cp:lastPrinted>2020-10-27T16:17:31Z</cp:lastPrinted>
  <dcterms:created xsi:type="dcterms:W3CDTF">2000-04-26T18:38:01Z</dcterms:created>
  <dcterms:modified xsi:type="dcterms:W3CDTF">2020-10-27T16:17:54Z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0x010100B799787153AC104A8B122FE01443B6CB</vt:lpwstr>
  </property>
  <property fmtid="{D5CDD505-2E9C-101B-9397-08002B2CF9AE}" pid="3" name="Order">
    <vt:r8>700</vt:r8>
  </property>
</Properties>
</file>