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525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3595C6-FE82-47CE-B8EA-5B10068D180C}" v="1" dt="2025-02-27T20:48:13.418"/>
    <p1510:client id="{91754612-9CBC-43A1-ABB8-05A76344D62C}" v="1" dt="2025-02-27T20:42:31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Farley" userId="5cda6ee7-7f0d-4df4-9a1b-3918d9fb9d08" providerId="ADAL" clId="{763595C6-FE82-47CE-B8EA-5B10068D180C}"/>
    <pc:docChg chg="custSel modSld">
      <pc:chgData name="Allen Farley" userId="5cda6ee7-7f0d-4df4-9a1b-3918d9fb9d08" providerId="ADAL" clId="{763595C6-FE82-47CE-B8EA-5B10068D180C}" dt="2025-02-27T20:48:28.858" v="25" actId="1037"/>
      <pc:docMkLst>
        <pc:docMk/>
      </pc:docMkLst>
      <pc:sldChg chg="addSp delSp modSp mod">
        <pc:chgData name="Allen Farley" userId="5cda6ee7-7f0d-4df4-9a1b-3918d9fb9d08" providerId="ADAL" clId="{763595C6-FE82-47CE-B8EA-5B10068D180C}" dt="2025-02-27T20:48:28.858" v="25" actId="1037"/>
        <pc:sldMkLst>
          <pc:docMk/>
          <pc:sldMk cId="0" sldId="5251"/>
        </pc:sldMkLst>
        <pc:picChg chg="add mod">
          <ac:chgData name="Allen Farley" userId="5cda6ee7-7f0d-4df4-9a1b-3918d9fb9d08" providerId="ADAL" clId="{763595C6-FE82-47CE-B8EA-5B10068D180C}" dt="2025-02-27T20:48:28.858" v="25" actId="1037"/>
          <ac:picMkLst>
            <pc:docMk/>
            <pc:sldMk cId="0" sldId="5251"/>
            <ac:picMk id="3" creationId="{297AC1A2-D5EC-17B6-8BB5-FBD268122759}"/>
          </ac:picMkLst>
        </pc:picChg>
        <pc:picChg chg="del">
          <ac:chgData name="Allen Farley" userId="5cda6ee7-7f0d-4df4-9a1b-3918d9fb9d08" providerId="ADAL" clId="{763595C6-FE82-47CE-B8EA-5B10068D180C}" dt="2025-02-27T20:48:01.884" v="0" actId="478"/>
          <ac:picMkLst>
            <pc:docMk/>
            <pc:sldMk cId="0" sldId="5251"/>
            <ac:picMk id="4" creationId="{EB27C4C6-ADA8-4F0E-92FC-4A632876BDC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BBE38-C297-4343-BF92-874DA3B06F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0AD36-43E0-44B5-8B48-3FEE7F2B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6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EAF0DFC-970A-A44A-D201-454DF0CE4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3E29A9F-F57A-DE46-7FD3-BA97EC9C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107" y="3602037"/>
            <a:ext cx="2479350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81000" y="500063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3600" b="1" i="1"/>
              <a:t>Department of the Air Force</a:t>
            </a:r>
          </a:p>
        </p:txBody>
      </p:sp>
      <p:sp>
        <p:nvSpPr>
          <p:cNvPr id="7" name="Text Box 1029"/>
          <p:cNvSpPr txBox="1">
            <a:spLocks noChangeArrowheads="1"/>
          </p:cNvSpPr>
          <p:nvPr userDrawn="1"/>
        </p:nvSpPr>
        <p:spPr bwMode="auto">
          <a:xfrm>
            <a:off x="381001" y="1271588"/>
            <a:ext cx="8381999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 b="1" i="1" dirty="0">
                <a:latin typeface="Century Schoolbook" panose="02040604050505020304" pitchFamily="18" charset="0"/>
              </a:rPr>
              <a:t>I n t e g r i t y  -  S e r v i c e  -  E x c e l </a:t>
            </a:r>
            <a:r>
              <a:rPr lang="en-US" altLang="en-US" sz="1600" b="1" i="1" dirty="0" err="1">
                <a:latin typeface="Century Schoolbook" panose="02040604050505020304" pitchFamily="18" charset="0"/>
              </a:rPr>
              <a:t>l</a:t>
            </a:r>
            <a:r>
              <a:rPr lang="en-US" altLang="en-US" sz="1600" b="1" i="1" dirty="0">
                <a:latin typeface="Century Schoolbook" panose="02040604050505020304" pitchFamily="18" charset="0"/>
              </a:rPr>
              <a:t> e n c 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6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9" name="Slide Number Placeholder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03CE4-37F0-4065-8B91-37122744BD3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3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DF859-B77C-4932-B7B0-12C49A93E314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0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4614F-2FCB-48B4-A899-0A8F737AAE3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7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4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89D1-1446-43A7-BCF8-D75B768C2A3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9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045D1-F7E2-4784-B96A-3083355E63F6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8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94A65-A6BF-4DB1-9332-206B8E06E0A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9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E5BA-3D1F-4E41-B33A-6823FE30DE8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4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7705-F1D6-448C-8D9C-74FCF151C57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7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9" y="76200"/>
            <a:ext cx="2132012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6" y="76200"/>
            <a:ext cx="6246813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0A9CA-2EB0-4F34-A8FB-1542A3BF996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7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C7A9835-7AA7-4292-8277-77514909CE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0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1031" name="Picture 103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580" y="90488"/>
            <a:ext cx="1009266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6" y="1504950"/>
            <a:ext cx="83978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2nd Bullet</a:t>
            </a:r>
          </a:p>
        </p:txBody>
      </p:sp>
      <p:sp>
        <p:nvSpPr>
          <p:cNvPr id="9" name="Text Box 1029"/>
          <p:cNvSpPr txBox="1">
            <a:spLocks noChangeArrowheads="1"/>
          </p:cNvSpPr>
          <p:nvPr userDrawn="1"/>
        </p:nvSpPr>
        <p:spPr bwMode="auto">
          <a:xfrm>
            <a:off x="381000" y="6491288"/>
            <a:ext cx="838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 b="1" i="1" dirty="0">
                <a:latin typeface="Century Schoolbook" panose="02040604050505020304" pitchFamily="18" charset="0"/>
              </a:rPr>
              <a:t>I n t e g r i t y  -  S e r v i c e  -  E x c e l </a:t>
            </a:r>
            <a:r>
              <a:rPr lang="en-US" altLang="en-US" sz="1600" b="1" i="1" dirty="0" err="1">
                <a:latin typeface="Century Schoolbook" panose="02040604050505020304" pitchFamily="18" charset="0"/>
              </a:rPr>
              <a:t>l</a:t>
            </a:r>
            <a:r>
              <a:rPr lang="en-US" altLang="en-US" sz="1600" b="1" i="1" dirty="0">
                <a:latin typeface="Century Schoolbook" panose="02040604050505020304" pitchFamily="18" charset="0"/>
              </a:rPr>
              <a:t> e n c e</a:t>
            </a:r>
          </a:p>
        </p:txBody>
      </p:sp>
    </p:spTree>
    <p:extLst>
      <p:ext uri="{BB962C8B-B14F-4D97-AF65-F5344CB8AC3E}">
        <p14:creationId xmlns:p14="http://schemas.microsoft.com/office/powerpoint/2010/main" val="262404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E130AA43-454F-DE74-3406-CE8802048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3700" y="76200"/>
            <a:ext cx="7143750" cy="1143000"/>
          </a:xfrm>
        </p:spPr>
        <p:txBody>
          <a:bodyPr wrap="square" anchor="ctr">
            <a:normAutofit/>
          </a:bodyPr>
          <a:lstStyle/>
          <a:p>
            <a:r>
              <a:rPr lang="en-US" altLang="en-US" dirty="0"/>
              <a:t>MPM Process</a:t>
            </a:r>
          </a:p>
        </p:txBody>
      </p:sp>
      <p:sp>
        <p:nvSpPr>
          <p:cNvPr id="17410" name="Slide Number Placeholder 2">
            <a:extLst>
              <a:ext uri="{FF2B5EF4-FFF2-40B4-BE49-F238E27FC236}">
                <a16:creationId xmlns:a16="http://schemas.microsoft.com/office/drawing/2014/main" id="{97CBB59F-8092-E85A-9808-E2E63FEA32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fld id="{E00BE5AC-60EC-4C41-9229-F4B35C06173C}" type="slidenum">
              <a:rPr lang="en-US" altLang="en-US" sz="1000" b="0">
                <a:solidFill>
                  <a:srgbClr val="7F7F7F"/>
                </a:solidFill>
              </a:rPr>
              <a:pPr eaLnBrk="0" fontAlgn="base" hangingPunct="0">
                <a:spcBef>
                  <a:spcPct val="0"/>
                </a:spcBef>
                <a:spcAft>
                  <a:spcPts val="600"/>
                </a:spcAft>
                <a:buClrTx/>
                <a:buSzTx/>
                <a:buNone/>
              </a:pPr>
              <a:t>1</a:t>
            </a:fld>
            <a:endParaRPr lang="en-US" altLang="en-US" sz="1000" b="0">
              <a:solidFill>
                <a:srgbClr val="7F7F7F"/>
              </a:solidFill>
            </a:endParaRPr>
          </a:p>
        </p:txBody>
      </p:sp>
      <p:pic>
        <p:nvPicPr>
          <p:cNvPr id="3" name="Picture 2" descr="A diagram of a process model&#10;&#10;AI-generated content may be incorrect.">
            <a:extLst>
              <a:ext uri="{FF2B5EF4-FFF2-40B4-BE49-F238E27FC236}">
                <a16:creationId xmlns:a16="http://schemas.microsoft.com/office/drawing/2014/main" id="{297AC1A2-D5EC-17B6-8BB5-FBD268122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69" y="1313524"/>
            <a:ext cx="8034291" cy="49089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462855E7624946B66377194D493B8A" ma:contentTypeVersion="18" ma:contentTypeDescription="Create a new document." ma:contentTypeScope="" ma:versionID="2cf4ee1045d0ff72091d88bb58b9254b">
  <xsd:schema xmlns:xsd="http://www.w3.org/2001/XMLSchema" xmlns:xs="http://www.w3.org/2001/XMLSchema" xmlns:p="http://schemas.microsoft.com/office/2006/metadata/properties" xmlns:ns3="ce6783d9-adc3-45ec-8d94-017e9a235cc5" xmlns:ns4="b29be16a-7ee8-47fe-bee3-fc41ff6d4acc" targetNamespace="http://schemas.microsoft.com/office/2006/metadata/properties" ma:root="true" ma:fieldsID="5e310f84069f94bde451adc686e4621b" ns3:_="" ns4:_="">
    <xsd:import namespace="ce6783d9-adc3-45ec-8d94-017e9a235cc5"/>
    <xsd:import namespace="b29be16a-7ee8-47fe-bee3-fc41ff6d4ac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LengthInSecond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783d9-adc3-45ec-8d94-017e9a235c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be16a-7ee8-47fe-bee3-fc41ff6d4a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9be16a-7ee8-47fe-bee3-fc41ff6d4acc" xsi:nil="true"/>
  </documentManagement>
</p:properties>
</file>

<file path=customXml/itemProps1.xml><?xml version="1.0" encoding="utf-8"?>
<ds:datastoreItem xmlns:ds="http://schemas.openxmlformats.org/officeDocument/2006/customXml" ds:itemID="{48244FED-E497-4BFE-86D8-6C6274D34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783d9-adc3-45ec-8d94-017e9a235cc5"/>
    <ds:schemaRef ds:uri="b29be16a-7ee8-47fe-bee3-fc41ff6d4a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A3A269-0EF2-4C75-93AE-30DBAE753A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A7F923-C53A-4CDD-B3BD-A8633105043D}">
  <ds:schemaRefs>
    <ds:schemaRef ds:uri="http://purl.org/dc/elements/1.1/"/>
    <ds:schemaRef ds:uri="http://schemas.microsoft.com/office/2006/documentManagement/types"/>
    <ds:schemaRef ds:uri="b29be16a-7ee8-47fe-bee3-fc41ff6d4acc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e6783d9-adc3-45ec-8d94-017e9a235cc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9080</TotalTime>
  <Words>3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Wingdings</vt:lpstr>
      <vt:lpstr>USAF(Unclas)</vt:lpstr>
      <vt:lpstr>MPM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Process Model (APM)</dc:title>
  <dc:creator>Farley, Allen</dc:creator>
  <cp:lastModifiedBy>Allen Farley</cp:lastModifiedBy>
  <cp:revision>6</cp:revision>
  <dcterms:created xsi:type="dcterms:W3CDTF">2023-02-16T13:45:42Z</dcterms:created>
  <dcterms:modified xsi:type="dcterms:W3CDTF">2025-02-27T20:48:34Z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0x010100AD462855E7624946B66377194D493B8A</vt:lpwstr>
  </property>
</Properties>
</file>