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5"/>
  </p:sldMasterIdLst>
  <p:notesMasterIdLst>
    <p:notesMasterId r:id="rId22"/>
  </p:notesMasterIdLst>
  <p:handoutMasterIdLst>
    <p:handoutMasterId r:id="rId23"/>
  </p:handoutMasterIdLst>
  <p:sldIdLst>
    <p:sldId id="5310" r:id="rId6"/>
    <p:sldId id="5384" r:id="rId7"/>
    <p:sldId id="5378" r:id="rId8"/>
    <p:sldId id="5462" r:id="rId9"/>
    <p:sldId id="5314" r:id="rId10"/>
    <p:sldId id="5463" r:id="rId11"/>
    <p:sldId id="5465" r:id="rId12"/>
    <p:sldId id="5468" r:id="rId13"/>
    <p:sldId id="5466" r:id="rId14"/>
    <p:sldId id="5467" r:id="rId15"/>
    <p:sldId id="5469" r:id="rId16"/>
    <p:sldId id="5470" r:id="rId17"/>
    <p:sldId id="5347" r:id="rId18"/>
    <p:sldId id="5471" r:id="rId19"/>
    <p:sldId id="5375" r:id="rId20"/>
    <p:sldId id="5349" r:id="rId21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4">
          <p15:clr>
            <a:srgbClr val="A4A3A4"/>
          </p15:clr>
        </p15:guide>
        <p15:guide id="2" pos="1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F1FC7"/>
    <a:srgbClr val="0000FF"/>
    <a:srgbClr val="CC66FF"/>
    <a:srgbClr val="FFCC00"/>
    <a:srgbClr val="FF9900"/>
    <a:srgbClr val="008000"/>
    <a:srgbClr val="FFFF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839" autoAdjust="0"/>
  </p:normalViewPr>
  <p:slideViewPr>
    <p:cSldViewPr snapToGrid="0">
      <p:cViewPr varScale="1">
        <p:scale>
          <a:sx n="95" d="100"/>
          <a:sy n="95" d="100"/>
        </p:scale>
        <p:origin x="1118" y="67"/>
      </p:cViewPr>
      <p:guideLst>
        <p:guide orient="horz" pos="894"/>
        <p:guide pos="1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5" d="100"/>
          <a:sy n="45" d="100"/>
        </p:scale>
        <p:origin x="1636" y="60"/>
      </p:cViewPr>
      <p:guideLst>
        <p:guide orient="horz" pos="2932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Dotson" userId="50f79c78-de11-45c1-b592-f9245fe5b8bc" providerId="ADAL" clId="{7BFADA9E-57F7-4261-A232-4BA9D19CD92F}"/>
    <pc:docChg chg="modSld">
      <pc:chgData name="John Dotson" userId="50f79c78-de11-45c1-b592-f9245fe5b8bc" providerId="ADAL" clId="{7BFADA9E-57F7-4261-A232-4BA9D19CD92F}" dt="2025-11-18T17:59:54.974" v="1" actId="6549"/>
      <pc:docMkLst>
        <pc:docMk/>
      </pc:docMkLst>
      <pc:sldChg chg="modSp mod">
        <pc:chgData name="John Dotson" userId="50f79c78-de11-45c1-b592-f9245fe5b8bc" providerId="ADAL" clId="{7BFADA9E-57F7-4261-A232-4BA9D19CD92F}" dt="2025-11-18T17:59:54.974" v="1" actId="6549"/>
        <pc:sldMkLst>
          <pc:docMk/>
          <pc:sldMk cId="0" sldId="5251"/>
        </pc:sldMkLst>
        <pc:spChg chg="mod">
          <ac:chgData name="John Dotson" userId="50f79c78-de11-45c1-b592-f9245fe5b8bc" providerId="ADAL" clId="{7BFADA9E-57F7-4261-A232-4BA9D19CD92F}" dt="2025-11-18T17:59:54.974" v="1" actId="6549"/>
          <ac:spMkLst>
            <pc:docMk/>
            <pc:sldMk cId="0" sldId="5251"/>
            <ac:spMk id="17413" creationId="{879A3B32-D038-7194-0D29-865E015C91B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776" tIns="46385" rIns="92776" bIns="46385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3237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776" tIns="46385" rIns="92776" bIns="4638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6025"/>
            <a:ext cx="3043238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776" tIns="46385" rIns="92776" bIns="46385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36025"/>
            <a:ext cx="3043237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776" tIns="46385" rIns="92776" bIns="4638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B983D1-0EAE-4A5D-800E-E205FDA13B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6" tIns="46385" rIns="92776" bIns="46385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6" tIns="46385" rIns="92776" bIns="4638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22775"/>
            <a:ext cx="514985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6" tIns="46385" rIns="92776" bIns="463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6" tIns="46385" rIns="92776" bIns="46385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6" tIns="46385" rIns="92776" bIns="4638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A7167A-C591-4BB4-8C94-948CE2E4FC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6322F05E-0ABE-4231-947E-BF7879DC96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5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958" indent="-291522" defTabSz="92315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6089" indent="-233218" defTabSz="92315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2524" indent="-233218" defTabSz="92315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8959" indent="-233218" defTabSz="92315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5395" indent="-233218" defTabSz="9231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1830" indent="-233218" defTabSz="9231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8266" indent="-233218" defTabSz="9231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4701" indent="-233218" defTabSz="9231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315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2C761D-8154-45DB-8393-3D943937F95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315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7464C13E-EB7C-46EF-874F-594E589A1E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54550" cy="3490913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E3D1B1FB-9EE7-467B-99EB-577F90DEA0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990" y="4423546"/>
            <a:ext cx="5147945" cy="418443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Revised Feb 2025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91BD4-27AE-BA83-E43B-4B604DB4D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>
            <a:extLst>
              <a:ext uri="{FF2B5EF4-FFF2-40B4-BE49-F238E27FC236}">
                <a16:creationId xmlns:a16="http://schemas.microsoft.com/office/drawing/2014/main" id="{D9A32416-F36A-521A-CA56-0A6FA32FD2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>
            <a:extLst>
              <a:ext uri="{FF2B5EF4-FFF2-40B4-BE49-F238E27FC236}">
                <a16:creationId xmlns:a16="http://schemas.microsoft.com/office/drawing/2014/main" id="{79C1AE21-5F11-FB01-996A-1DC459B39B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20836" name="Slide Number Placeholder 3">
            <a:extLst>
              <a:ext uri="{FF2B5EF4-FFF2-40B4-BE49-F238E27FC236}">
                <a16:creationId xmlns:a16="http://schemas.microsoft.com/office/drawing/2014/main" id="{7B0EDAB1-0671-1F7A-8378-FA40F88E3A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393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1pPr>
            <a:lvl2pPr marL="757958" indent="-291522" defTabSz="926393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2pPr>
            <a:lvl3pPr marL="1166089" indent="-233218" defTabSz="926393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3pPr>
            <a:lvl4pPr marL="1632524" indent="-233218" defTabSz="926393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4pPr>
            <a:lvl5pPr marL="2098959" indent="-233218" defTabSz="926393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65395" indent="-233218" defTabSz="92639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3031830" indent="-233218" defTabSz="92639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98266" indent="-233218" defTabSz="92639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964701" indent="-233218" defTabSz="92639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639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7670BC-AEC2-4FC3-826C-3F1366FFCA0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639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05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0B3B9-84E3-D853-B984-4E43D546F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>
            <a:extLst>
              <a:ext uri="{FF2B5EF4-FFF2-40B4-BE49-F238E27FC236}">
                <a16:creationId xmlns:a16="http://schemas.microsoft.com/office/drawing/2014/main" id="{AA855E66-9ADC-EDDF-0281-01095142C3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>
            <a:extLst>
              <a:ext uri="{FF2B5EF4-FFF2-40B4-BE49-F238E27FC236}">
                <a16:creationId xmlns:a16="http://schemas.microsoft.com/office/drawing/2014/main" id="{8F9D56A2-AED6-0771-1418-27241CBC8A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20836" name="Slide Number Placeholder 3">
            <a:extLst>
              <a:ext uri="{FF2B5EF4-FFF2-40B4-BE49-F238E27FC236}">
                <a16:creationId xmlns:a16="http://schemas.microsoft.com/office/drawing/2014/main" id="{C22889DF-B54F-7BCD-BDF4-E8875FF6A5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393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1pPr>
            <a:lvl2pPr marL="757958" indent="-291522" defTabSz="926393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2pPr>
            <a:lvl3pPr marL="1166089" indent="-233218" defTabSz="926393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3pPr>
            <a:lvl4pPr marL="1632524" indent="-233218" defTabSz="926393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4pPr>
            <a:lvl5pPr marL="2098959" indent="-233218" defTabSz="926393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65395" indent="-233218" defTabSz="92639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3031830" indent="-233218" defTabSz="92639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98266" indent="-233218" defTabSz="92639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964701" indent="-233218" defTabSz="92639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639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7670BC-AEC2-4FC3-826C-3F1366FFCA0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639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464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2E275-AC04-FD82-4CBB-5D3CF7EAD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>
            <a:extLst>
              <a:ext uri="{FF2B5EF4-FFF2-40B4-BE49-F238E27FC236}">
                <a16:creationId xmlns:a16="http://schemas.microsoft.com/office/drawing/2014/main" id="{EF4D913E-51F0-93D6-58C0-B1403EE243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>
            <a:extLst>
              <a:ext uri="{FF2B5EF4-FFF2-40B4-BE49-F238E27FC236}">
                <a16:creationId xmlns:a16="http://schemas.microsoft.com/office/drawing/2014/main" id="{6276B2C7-42BC-9D3C-B729-25AA101482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20836" name="Slide Number Placeholder 3">
            <a:extLst>
              <a:ext uri="{FF2B5EF4-FFF2-40B4-BE49-F238E27FC236}">
                <a16:creationId xmlns:a16="http://schemas.microsoft.com/office/drawing/2014/main" id="{D1C352B1-1016-3B25-1466-03914E2F50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393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1pPr>
            <a:lvl2pPr marL="757958" indent="-291522" defTabSz="926393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2pPr>
            <a:lvl3pPr marL="1166089" indent="-233218" defTabSz="926393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3pPr>
            <a:lvl4pPr marL="1632524" indent="-233218" defTabSz="926393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4pPr>
            <a:lvl5pPr marL="2098959" indent="-233218" defTabSz="926393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65395" indent="-233218" defTabSz="92639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3031830" indent="-233218" defTabSz="92639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98266" indent="-233218" defTabSz="92639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964701" indent="-233218" defTabSz="92639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639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7670BC-AEC2-4FC3-826C-3F1366FFCA0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639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005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B9F22934-5E31-4767-85DE-36097F695F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3B217753-5D2E-47F7-8FA4-451BC9777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8DC0061D-747A-4C3E-8D28-5EEE353418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7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958" indent="-291522" defTabSz="9247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6089" indent="-233218" defTabSz="9247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2524" indent="-233218" defTabSz="9247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8959" indent="-233218" defTabSz="9247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5395" indent="-233218" defTabSz="9247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1830" indent="-233218" defTabSz="9247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8266" indent="-233218" defTabSz="9247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4701" indent="-233218" defTabSz="9247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47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7ECD09-C9A4-4AF2-B880-0029A51F11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477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840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5FC4B-48AB-675C-9972-DD888FDA0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26817481-7BF1-364A-22F0-9171CA5ABC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80B4A77E-EF38-44FE-7C54-3C2CCE4CB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EFAA11C9-911C-7790-1FBA-F60C1ED2E5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7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958" indent="-291522" defTabSz="9247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6089" indent="-233218" defTabSz="9247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2524" indent="-233218" defTabSz="9247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8959" indent="-233218" defTabSz="9247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5395" indent="-233218" defTabSz="9247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1830" indent="-233218" defTabSz="9247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8266" indent="-233218" defTabSz="9247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4701" indent="-233218" defTabSz="9247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47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7ECD09-C9A4-4AF2-B880-0029A51F11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477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541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B9F22934-5E31-4767-85DE-36097F695F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3B217753-5D2E-47F7-8FA4-451BC9777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8DC0061D-747A-4C3E-8D28-5EEE353418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7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958" indent="-291522" defTabSz="9247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6089" indent="-233218" defTabSz="9247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2524" indent="-233218" defTabSz="9247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8959" indent="-233218" defTabSz="9247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5395" indent="-233218" defTabSz="9247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1830" indent="-233218" defTabSz="9247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8266" indent="-233218" defTabSz="9247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4701" indent="-233218" defTabSz="9247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47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7ECD09-C9A4-4AF2-B880-0029A51F11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477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954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B9F22934-5E31-4767-85DE-36097F695F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3B217753-5D2E-47F7-8FA4-451BC9777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8DC0061D-747A-4C3E-8D28-5EEE353418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7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958" indent="-291522" defTabSz="9247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6089" indent="-233218" defTabSz="9247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2524" indent="-233218" defTabSz="9247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8959" indent="-233218" defTabSz="9247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5395" indent="-233218" defTabSz="9247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1830" indent="-233218" defTabSz="9247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8266" indent="-233218" defTabSz="9247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4701" indent="-233218" defTabSz="9247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47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7ECD09-C9A4-4AF2-B880-0029A51F11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477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804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2752309B-5094-4007-B913-29E175911E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704E9577-9F2A-42BE-AFCD-A9B362CD3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869D543F-90CD-406F-AE33-1A77180EF6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7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958" indent="-291522" defTabSz="9247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6089" indent="-233218" defTabSz="9247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2524" indent="-233218" defTabSz="9247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8959" indent="-233218" defTabSz="9247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5395" indent="-233218" defTabSz="9247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1830" indent="-233218" defTabSz="9247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8266" indent="-233218" defTabSz="9247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4701" indent="-233218" defTabSz="9247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47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33498D-ABAC-475F-A32E-8B4663B4A72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477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557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4823FBE-296E-4F18-80FE-A13D64E310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EAFC4D1-205F-40E7-96C8-05D0372511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977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2BDDE-A10D-34B0-6409-B4D3CBF14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8A93DC5-5C58-31AE-31C6-816AC71399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DD48E38-EFD0-DC66-9650-3B8B665B6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187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FD84A7F2-DFD4-49CB-B10E-019F8CDC72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402CCD20-A358-444A-AA88-CBFBFC0B4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DBED7C43-DE73-4098-BDCA-9CEF659698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7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958" indent="-291522" defTabSz="9247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6089" indent="-233218" defTabSz="9247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2524" indent="-233218" defTabSz="9247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8959" indent="-233218" defTabSz="9247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5395" indent="-233218" defTabSz="9247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1830" indent="-233218" defTabSz="9247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8266" indent="-233218" defTabSz="9247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4701" indent="-233218" defTabSz="9247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47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F76911-600F-432B-BC9B-D377676618A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477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858EE-E84A-4564-689A-6C95043F9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>
            <a:extLst>
              <a:ext uri="{FF2B5EF4-FFF2-40B4-BE49-F238E27FC236}">
                <a16:creationId xmlns:a16="http://schemas.microsoft.com/office/drawing/2014/main" id="{994700C6-F465-9DA1-7762-B498E44B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>
            <a:extLst>
              <a:ext uri="{FF2B5EF4-FFF2-40B4-BE49-F238E27FC236}">
                <a16:creationId xmlns:a16="http://schemas.microsoft.com/office/drawing/2014/main" id="{A515D149-0DCF-6808-37F1-700AC440FA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20836" name="Slide Number Placeholder 3">
            <a:extLst>
              <a:ext uri="{FF2B5EF4-FFF2-40B4-BE49-F238E27FC236}">
                <a16:creationId xmlns:a16="http://schemas.microsoft.com/office/drawing/2014/main" id="{12B11CEE-E6E8-2811-0EBD-F8D99D62CF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393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1pPr>
            <a:lvl2pPr marL="757958" indent="-291522" defTabSz="926393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2pPr>
            <a:lvl3pPr marL="1166089" indent="-233218" defTabSz="926393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3pPr>
            <a:lvl4pPr marL="1632524" indent="-233218" defTabSz="926393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4pPr>
            <a:lvl5pPr marL="2098959" indent="-233218" defTabSz="926393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65395" indent="-233218" defTabSz="92639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3031830" indent="-233218" defTabSz="92639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98266" indent="-233218" defTabSz="92639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964701" indent="-233218" defTabSz="92639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639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7670BC-AEC2-4FC3-826C-3F1366FFCA0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639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991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1171D-99DD-2ECB-5EC8-2B798E414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>
            <a:extLst>
              <a:ext uri="{FF2B5EF4-FFF2-40B4-BE49-F238E27FC236}">
                <a16:creationId xmlns:a16="http://schemas.microsoft.com/office/drawing/2014/main" id="{33F09809-51DB-68F2-32EB-8A4E05B7E8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>
            <a:extLst>
              <a:ext uri="{FF2B5EF4-FFF2-40B4-BE49-F238E27FC236}">
                <a16:creationId xmlns:a16="http://schemas.microsoft.com/office/drawing/2014/main" id="{1A04F5EB-AB07-C315-7542-4BB783446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20836" name="Slide Number Placeholder 3">
            <a:extLst>
              <a:ext uri="{FF2B5EF4-FFF2-40B4-BE49-F238E27FC236}">
                <a16:creationId xmlns:a16="http://schemas.microsoft.com/office/drawing/2014/main" id="{42A7DB08-CEC3-B1A7-FFAC-CCEAFE3701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393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1pPr>
            <a:lvl2pPr marL="757958" indent="-291522" defTabSz="926393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2pPr>
            <a:lvl3pPr marL="1166089" indent="-233218" defTabSz="926393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3pPr>
            <a:lvl4pPr marL="1632524" indent="-233218" defTabSz="926393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4pPr>
            <a:lvl5pPr marL="2098959" indent="-233218" defTabSz="926393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65395" indent="-233218" defTabSz="92639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3031830" indent="-233218" defTabSz="92639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98266" indent="-233218" defTabSz="92639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964701" indent="-233218" defTabSz="92639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639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7670BC-AEC2-4FC3-826C-3F1366FFCA0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639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886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201B0-0684-17F5-98C3-42F8AFE94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>
            <a:extLst>
              <a:ext uri="{FF2B5EF4-FFF2-40B4-BE49-F238E27FC236}">
                <a16:creationId xmlns:a16="http://schemas.microsoft.com/office/drawing/2014/main" id="{C989C072-264D-50EC-3597-DB581FAD24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>
            <a:extLst>
              <a:ext uri="{FF2B5EF4-FFF2-40B4-BE49-F238E27FC236}">
                <a16:creationId xmlns:a16="http://schemas.microsoft.com/office/drawing/2014/main" id="{20A76344-193E-2708-9EC0-B477507993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20836" name="Slide Number Placeholder 3">
            <a:extLst>
              <a:ext uri="{FF2B5EF4-FFF2-40B4-BE49-F238E27FC236}">
                <a16:creationId xmlns:a16="http://schemas.microsoft.com/office/drawing/2014/main" id="{0B88A808-6DDD-F635-6F91-F2380F9123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393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1pPr>
            <a:lvl2pPr marL="757958" indent="-291522" defTabSz="926393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2pPr>
            <a:lvl3pPr marL="1166089" indent="-233218" defTabSz="926393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3pPr>
            <a:lvl4pPr marL="1632524" indent="-233218" defTabSz="926393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4pPr>
            <a:lvl5pPr marL="2098959" indent="-233218" defTabSz="926393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65395" indent="-233218" defTabSz="92639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3031830" indent="-233218" defTabSz="92639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98266" indent="-233218" defTabSz="92639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964701" indent="-233218" defTabSz="92639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639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7670BC-AEC2-4FC3-826C-3F1366FFCA0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639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971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0ED40-B092-B599-E94C-7BBB085C6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>
            <a:extLst>
              <a:ext uri="{FF2B5EF4-FFF2-40B4-BE49-F238E27FC236}">
                <a16:creationId xmlns:a16="http://schemas.microsoft.com/office/drawing/2014/main" id="{E64940D3-0CD6-BE1D-3905-8AE58F013C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>
            <a:extLst>
              <a:ext uri="{FF2B5EF4-FFF2-40B4-BE49-F238E27FC236}">
                <a16:creationId xmlns:a16="http://schemas.microsoft.com/office/drawing/2014/main" id="{344F3AE1-D975-52AC-C41A-0E731E8D91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20836" name="Slide Number Placeholder 3">
            <a:extLst>
              <a:ext uri="{FF2B5EF4-FFF2-40B4-BE49-F238E27FC236}">
                <a16:creationId xmlns:a16="http://schemas.microsoft.com/office/drawing/2014/main" id="{F9425770-7492-6BE1-11A4-A5CE2D0B63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393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1pPr>
            <a:lvl2pPr marL="757958" indent="-291522" defTabSz="926393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2pPr>
            <a:lvl3pPr marL="1166089" indent="-233218" defTabSz="926393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3pPr>
            <a:lvl4pPr marL="1632524" indent="-233218" defTabSz="926393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4pPr>
            <a:lvl5pPr marL="2098959" indent="-233218" defTabSz="926393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65395" indent="-233218" defTabSz="92639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3031830" indent="-233218" defTabSz="92639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98266" indent="-233218" defTabSz="92639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964701" indent="-233218" defTabSz="92639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639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7670BC-AEC2-4FC3-826C-3F1366FFCA0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639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437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70000" y="1233488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000" b="1" i="1">
                <a:latin typeface="Century Schoolbook" panose="02040604050505020304" pitchFamily="18" charset="0"/>
              </a:rPr>
              <a:t>I n t e g r i t y  -  S e r v i c e  -  E x c e l l e n c e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13" descr="af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698875"/>
            <a:ext cx="3305175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406525" y="500063"/>
            <a:ext cx="6280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600" b="1" i="1"/>
              <a:t>Headquarters U.S. Air Force</a:t>
            </a: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76225" y="1962150"/>
            <a:ext cx="8486775" cy="160020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AE625-901C-4D54-AA7D-4ACE73BB322C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6416B-E2AB-4055-864B-C40F4B6C9241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9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 of: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BDF859-B77C-4932-B7B0-12C49A93E314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33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 of: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2FE5BA-3D1F-4E41-B33A-6823FE30DE87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43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969696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2462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996A7F4E-CC1F-4696-A076-F92970E74D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8" name="Text Box 1029"/>
          <p:cNvSpPr txBox="1">
            <a:spLocks noChangeArrowheads="1"/>
          </p:cNvSpPr>
          <p:nvPr/>
        </p:nvSpPr>
        <p:spPr bwMode="auto">
          <a:xfrm>
            <a:off x="1295400" y="6491288"/>
            <a:ext cx="655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600" b="1" i="1">
                <a:latin typeface="Century Schoolbook" panose="02040604050505020304" pitchFamily="18" charset="0"/>
              </a:rPr>
              <a:t>I n t e g r i t y  -  S e r v i c e  -  E x c e l l e n c e</a:t>
            </a:r>
          </a:p>
        </p:txBody>
      </p:sp>
      <p:sp>
        <p:nvSpPr>
          <p:cNvPr id="1029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143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Line 1035"/>
          <p:cNvSpPr>
            <a:spLocks noChangeShapeType="1"/>
          </p:cNvSpPr>
          <p:nvPr/>
        </p:nvSpPr>
        <p:spPr bwMode="auto">
          <a:xfrm>
            <a:off x="381000" y="64897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Line 1036"/>
          <p:cNvSpPr>
            <a:spLocks noChangeShapeType="1"/>
          </p:cNvSpPr>
          <p:nvPr/>
        </p:nvSpPr>
        <p:spPr bwMode="auto">
          <a:xfrm>
            <a:off x="381000" y="12192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1037" descr="afsymb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5088"/>
            <a:ext cx="13462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225" y="1504950"/>
            <a:ext cx="83978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0"/>
            <a:r>
              <a:rPr lang="en-US" altLang="en-US"/>
              <a:t>2nd Bullet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81" r:id="rId1"/>
    <p:sldLayoutId id="2147486182" r:id="rId2"/>
    <p:sldLayoutId id="2147486188" r:id="rId3"/>
    <p:sldLayoutId id="2147486189" r:id="rId4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CEDA51D-4196-4EC8-8DB8-DC445904C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25" y="2160833"/>
            <a:ext cx="6383338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5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1C7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Modernization Process Model (MPM) Revolutionary FAR Overhaul (RFO) Update Training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438B4D7-A0CE-4F5E-932C-461C5C0C7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475" y="4381500"/>
            <a:ext cx="463391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SAF/AQXP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4A8B1-D522-07C4-CB77-ABECA7967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2">
            <a:extLst>
              <a:ext uri="{FF2B5EF4-FFF2-40B4-BE49-F238E27FC236}">
                <a16:creationId xmlns:a16="http://schemas.microsoft.com/office/drawing/2014/main" id="{06F8B32C-A24A-1EA2-DD33-12A74D6746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7872" y="49213"/>
            <a:ext cx="7143750" cy="1143000"/>
          </a:xfrm>
        </p:spPr>
        <p:txBody>
          <a:bodyPr/>
          <a:lstStyle/>
          <a:p>
            <a:r>
              <a:rPr lang="en-US" altLang="en-US" sz="4400" dirty="0"/>
              <a:t>DAF Part 10 Market Research</a:t>
            </a:r>
          </a:p>
        </p:txBody>
      </p:sp>
      <p:sp>
        <p:nvSpPr>
          <p:cNvPr id="119811" name="Slide Number Placeholder 1">
            <a:extLst>
              <a:ext uri="{FF2B5EF4-FFF2-40B4-BE49-F238E27FC236}">
                <a16:creationId xmlns:a16="http://schemas.microsoft.com/office/drawing/2014/main" id="{D59F15B1-ED66-3132-5C38-1F4E82FDEFD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F9D4AF-7152-485F-86D0-CEB90DEEC87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407049E-CDAF-8F30-5801-7845E93C515C}"/>
              </a:ext>
            </a:extLst>
          </p:cNvPr>
          <p:cNvSpPr/>
          <p:nvPr/>
        </p:nvSpPr>
        <p:spPr bwMode="auto">
          <a:xfrm>
            <a:off x="6748847" y="2053610"/>
            <a:ext cx="920029" cy="68096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373803-EAAE-A25F-AE8B-7B823BC74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7191"/>
            <a:ext cx="9144000" cy="396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22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23625-11AF-D1D3-EEA6-EED4B5D1F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CDC8D2-E0A1-271B-4216-F53091161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2735"/>
            <a:ext cx="9144000" cy="2092530"/>
          </a:xfrm>
          <a:prstGeom prst="rect">
            <a:avLst/>
          </a:prstGeom>
        </p:spPr>
      </p:pic>
      <p:sp>
        <p:nvSpPr>
          <p:cNvPr id="119810" name="Title 2">
            <a:extLst>
              <a:ext uri="{FF2B5EF4-FFF2-40B4-BE49-F238E27FC236}">
                <a16:creationId xmlns:a16="http://schemas.microsoft.com/office/drawing/2014/main" id="{0AC45AB0-E779-77EF-8C8D-16C69B4989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7872" y="49213"/>
            <a:ext cx="7143750" cy="1143000"/>
          </a:xfrm>
        </p:spPr>
        <p:txBody>
          <a:bodyPr/>
          <a:lstStyle/>
          <a:p>
            <a:r>
              <a:rPr lang="en-US" altLang="en-US" sz="4400" dirty="0"/>
              <a:t>DAF Contracting Compass</a:t>
            </a:r>
          </a:p>
        </p:txBody>
      </p:sp>
      <p:sp>
        <p:nvSpPr>
          <p:cNvPr id="119811" name="Slide Number Placeholder 1">
            <a:extLst>
              <a:ext uri="{FF2B5EF4-FFF2-40B4-BE49-F238E27FC236}">
                <a16:creationId xmlns:a16="http://schemas.microsoft.com/office/drawing/2014/main" id="{079CE527-EA4F-30BA-5CD4-5D1DFB04E2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F9D4AF-7152-485F-86D0-CEB90DEEC87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138B1BA-7A96-F51B-FAED-81AAD82C9514}"/>
              </a:ext>
            </a:extLst>
          </p:cNvPr>
          <p:cNvSpPr/>
          <p:nvPr/>
        </p:nvSpPr>
        <p:spPr bwMode="auto">
          <a:xfrm>
            <a:off x="1" y="2838614"/>
            <a:ext cx="1354340" cy="68096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731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BF34A-13BD-DB7B-C56F-35DB4F2C5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2">
            <a:extLst>
              <a:ext uri="{FF2B5EF4-FFF2-40B4-BE49-F238E27FC236}">
                <a16:creationId xmlns:a16="http://schemas.microsoft.com/office/drawing/2014/main" id="{C4A37984-1F4A-E135-AF42-E15EA83CA3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7872" y="49213"/>
            <a:ext cx="7143750" cy="1143000"/>
          </a:xfrm>
        </p:spPr>
        <p:txBody>
          <a:bodyPr/>
          <a:lstStyle/>
          <a:p>
            <a:r>
              <a:rPr lang="en-US" altLang="en-US" sz="4400" dirty="0"/>
              <a:t>Updated Links/Websites</a:t>
            </a:r>
          </a:p>
        </p:txBody>
      </p:sp>
      <p:sp>
        <p:nvSpPr>
          <p:cNvPr id="119811" name="Slide Number Placeholder 1">
            <a:extLst>
              <a:ext uri="{FF2B5EF4-FFF2-40B4-BE49-F238E27FC236}">
                <a16:creationId xmlns:a16="http://schemas.microsoft.com/office/drawing/2014/main" id="{6C85A8BA-691F-1F82-4F39-F293F68F85C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F9D4AF-7152-485F-86D0-CEB90DEEC87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2715E9-79D8-743E-1349-753344B80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32" y="1365385"/>
            <a:ext cx="4475972" cy="249303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17066D2-995A-AE2D-3F87-F7F8FC2F47E2}"/>
              </a:ext>
            </a:extLst>
          </p:cNvPr>
          <p:cNvSpPr/>
          <p:nvPr/>
        </p:nvSpPr>
        <p:spPr bwMode="auto">
          <a:xfrm>
            <a:off x="283532" y="1591785"/>
            <a:ext cx="1354340" cy="68096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915654-F107-1E84-0D59-C74BF1AFE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5384" y="1325767"/>
            <a:ext cx="3674784" cy="33097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640367-5B64-21C0-BE49-9550E534B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585" y="4598473"/>
            <a:ext cx="7568829" cy="173206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7E7C4EA-89AF-2FC3-6E36-3E721CDC12B5}"/>
              </a:ext>
            </a:extLst>
          </p:cNvPr>
          <p:cNvSpPr/>
          <p:nvPr/>
        </p:nvSpPr>
        <p:spPr bwMode="auto">
          <a:xfrm>
            <a:off x="565329" y="4850158"/>
            <a:ext cx="1354340" cy="68096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27B1D4D-880D-1880-EF1A-37B544038B7A}"/>
              </a:ext>
            </a:extLst>
          </p:cNvPr>
          <p:cNvSpPr/>
          <p:nvPr/>
        </p:nvSpPr>
        <p:spPr bwMode="auto">
          <a:xfrm>
            <a:off x="5620407" y="3429000"/>
            <a:ext cx="2911118" cy="68096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703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C86A9EFD-3182-4931-9A32-FF0F958574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48250" y="76200"/>
            <a:ext cx="6832250" cy="1143000"/>
          </a:xfrm>
        </p:spPr>
        <p:txBody>
          <a:bodyPr/>
          <a:lstStyle/>
          <a:p>
            <a:r>
              <a:rPr lang="en-US" altLang="en-US" sz="4400" dirty="0"/>
              <a:t>Next Steps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7F0FE3BD-369A-4C50-8C7C-346B1F539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1389"/>
            <a:ext cx="9126538" cy="502686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Update descriptions and review process impacts with subject matter experts (SMEs)</a:t>
            </a:r>
            <a:endParaRPr lang="en-US" sz="2600" dirty="0"/>
          </a:p>
          <a:p>
            <a:pPr>
              <a:defRPr/>
            </a:pPr>
            <a:r>
              <a:rPr lang="en-US" sz="2800" dirty="0"/>
              <a:t>SAFAQ SharePoint (Backup MPM site)</a:t>
            </a:r>
          </a:p>
          <a:p>
            <a:pPr lvl="1">
              <a:defRPr/>
            </a:pPr>
            <a:r>
              <a:rPr lang="en-US" sz="2800" dirty="0"/>
              <a:t>https://usaf.dps.mil/sites/SAFAQ/dir/integration/strategy/MPM/SitePages/Home.aspx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9157" name="Slide Number Placeholder 2">
            <a:extLst>
              <a:ext uri="{FF2B5EF4-FFF2-40B4-BE49-F238E27FC236}">
                <a16:creationId xmlns:a16="http://schemas.microsoft.com/office/drawing/2014/main" id="{297B7B49-EFB4-40ED-8ED3-4B70F5E257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B8A1C0-4D73-4C69-B960-EF4F5824BA3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587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35CC0-F1A6-2622-72AF-3B9FC841C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CACD7220-DB21-B584-C5EA-44A7390873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48250" y="76200"/>
            <a:ext cx="6832250" cy="1143000"/>
          </a:xfrm>
        </p:spPr>
        <p:txBody>
          <a:bodyPr/>
          <a:lstStyle/>
          <a:p>
            <a:r>
              <a:rPr lang="en-US" altLang="en-US" sz="4400" dirty="0"/>
              <a:t>Links to Access the MPM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F218AE39-247B-F4C1-5F19-644DD43D7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1389"/>
            <a:ext cx="9126538" cy="5026861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z="2800" dirty="0"/>
              <a:t>Direct MPM Link – afacpo.com</a:t>
            </a:r>
          </a:p>
          <a:p>
            <a:pPr>
              <a:defRPr/>
            </a:pPr>
            <a:r>
              <a:rPr lang="en-US" sz="2800" dirty="0"/>
              <a:t>AF Portal – www.my.af.mil</a:t>
            </a:r>
          </a:p>
          <a:p>
            <a:pPr lvl="1">
              <a:defRPr/>
            </a:pPr>
            <a:r>
              <a:rPr lang="en-US" sz="2400" dirty="0"/>
              <a:t>Search for MPM for Modernization Process Model</a:t>
            </a:r>
          </a:p>
          <a:p>
            <a:pPr>
              <a:defRPr/>
            </a:pPr>
            <a:r>
              <a:rPr lang="en-US" sz="2800" dirty="0"/>
              <a:t>External Air Force Acquisition Page - ww3.safaq.hq.af.mil </a:t>
            </a:r>
          </a:p>
          <a:p>
            <a:pPr lvl="1">
              <a:defRPr/>
            </a:pPr>
            <a:r>
              <a:rPr lang="en-US" sz="2400" dirty="0"/>
              <a:t>Option under the Featured Links</a:t>
            </a:r>
          </a:p>
          <a:p>
            <a:pPr>
              <a:defRPr/>
            </a:pPr>
            <a:r>
              <a:rPr lang="en-US" sz="2600" dirty="0"/>
              <a:t>Common Portal Environment - https://pmrt.altess.army.mil/pmrt/login.jsp</a:t>
            </a:r>
          </a:p>
          <a:p>
            <a:pPr marL="290513" lvl="1" indent="-290513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Links to MPM are located on ACE sites-AFLCMC, Hanscom, Hill, Robins, Space Force, and Tinker</a:t>
            </a:r>
          </a:p>
          <a:p>
            <a:pPr marL="0" indent="0">
              <a:buNone/>
              <a:defRPr/>
            </a:pPr>
            <a:br>
              <a:rPr lang="en-US" sz="2600" dirty="0"/>
            </a:br>
            <a:br>
              <a:rPr lang="en-US" sz="2600" dirty="0"/>
            </a:br>
            <a:endParaRPr lang="en-US" sz="2600" dirty="0"/>
          </a:p>
          <a:p>
            <a:pPr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9157" name="Slide Number Placeholder 2">
            <a:extLst>
              <a:ext uri="{FF2B5EF4-FFF2-40B4-BE49-F238E27FC236}">
                <a16:creationId xmlns:a16="http://schemas.microsoft.com/office/drawing/2014/main" id="{1A7A55C0-A472-AA56-5565-E58A3D604F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B8A1C0-4D73-4C69-B960-EF4F5824BA3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304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C86A9EFD-3182-4931-9A32-FF0F958574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4788" y="76200"/>
            <a:ext cx="6335712" cy="1143000"/>
          </a:xfrm>
        </p:spPr>
        <p:txBody>
          <a:bodyPr/>
          <a:lstStyle/>
          <a:p>
            <a:r>
              <a:rPr lang="en-US" altLang="en-US" sz="4400" dirty="0"/>
              <a:t>Who Do I Talk To?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7F0FE3BD-369A-4C50-8C7C-346B1F539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7341"/>
            <a:ext cx="9126538" cy="5121275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If you have questions, comments, or recommendations for improvements</a:t>
            </a:r>
          </a:p>
          <a:p>
            <a:pPr lvl="1">
              <a:defRPr/>
            </a:pPr>
            <a:r>
              <a:rPr lang="en-US" sz="2600" dirty="0"/>
              <a:t>Contact Mr. Brad Ferguson  </a:t>
            </a:r>
            <a:br>
              <a:rPr lang="en-US" sz="2800" dirty="0"/>
            </a:br>
            <a:r>
              <a:rPr lang="en-US" sz="2600" dirty="0"/>
              <a:t>brad.ferguson.2@us.af.mil</a:t>
            </a:r>
          </a:p>
          <a:p>
            <a:pPr lvl="1">
              <a:defRPr/>
            </a:pPr>
            <a:r>
              <a:rPr lang="en-US" sz="2600" dirty="0"/>
              <a:t>Contact Allen Farley – (304) 216-6308 or allen.farley@sptrm.com</a:t>
            </a:r>
          </a:p>
          <a:p>
            <a:pPr lvl="1">
              <a:defRPr/>
            </a:pPr>
            <a:r>
              <a:rPr lang="en-US" sz="2600" dirty="0"/>
              <a:t>Contact J.R. Dotson – (304) 641-1181 or john.dotson@sptrm.com</a:t>
            </a:r>
          </a:p>
          <a:p>
            <a:pPr lvl="1">
              <a:defRPr/>
            </a:pPr>
            <a:r>
              <a:rPr lang="en-US" sz="2600" dirty="0"/>
              <a:t>Contact SAF/AQXP – </a:t>
            </a:r>
            <a:br>
              <a:rPr lang="en-US" sz="2600" dirty="0"/>
            </a:br>
            <a:r>
              <a:rPr lang="en-US" sz="2400" dirty="0"/>
              <a:t>usaf.pentagon.saf-aq.mbx.saf-aqxp-cpi-wkflw@us.af.mil</a:t>
            </a:r>
            <a:br>
              <a:rPr lang="en-US" sz="2600" dirty="0"/>
            </a:br>
            <a:br>
              <a:rPr lang="en-US" sz="2600" dirty="0"/>
            </a:br>
            <a:endParaRPr lang="en-US" sz="2600" dirty="0"/>
          </a:p>
          <a:p>
            <a:pPr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9157" name="Slide Number Placeholder 2">
            <a:extLst>
              <a:ext uri="{FF2B5EF4-FFF2-40B4-BE49-F238E27FC236}">
                <a16:creationId xmlns:a16="http://schemas.microsoft.com/office/drawing/2014/main" id="{297B7B49-EFB4-40ED-8ED3-4B70F5E257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B8A1C0-4D73-4C69-B960-EF4F5824BA3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808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C86A9EFD-3182-4931-9A32-FF0F958574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4788" y="76200"/>
            <a:ext cx="6335712" cy="1143000"/>
          </a:xfrm>
        </p:spPr>
        <p:txBody>
          <a:bodyPr/>
          <a:lstStyle/>
          <a:p>
            <a:r>
              <a:rPr lang="en-US" altLang="en-US" sz="4400" dirty="0"/>
              <a:t>Backup</a:t>
            </a:r>
          </a:p>
        </p:txBody>
      </p:sp>
      <p:sp>
        <p:nvSpPr>
          <p:cNvPr id="49157" name="Slide Number Placeholder 2">
            <a:extLst>
              <a:ext uri="{FF2B5EF4-FFF2-40B4-BE49-F238E27FC236}">
                <a16:creationId xmlns:a16="http://schemas.microsoft.com/office/drawing/2014/main" id="{297B7B49-EFB4-40ED-8ED3-4B70F5E257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B8A1C0-4D73-4C69-B960-EF4F5824BA3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539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4D124270-D869-4F5C-B283-CC17E3F4C2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68600" y="76200"/>
            <a:ext cx="6335713" cy="1143000"/>
          </a:xfrm>
        </p:spPr>
        <p:txBody>
          <a:bodyPr/>
          <a:lstStyle/>
          <a:p>
            <a:r>
              <a:rPr lang="en-US" altLang="en-US" sz="4400"/>
              <a:t>Learning Objectives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7C2F2F32-B4CC-4CBE-ACB6-7CE599357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196975"/>
            <a:ext cx="8131175" cy="3967163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Understand FAR Overhaul Updates:</a:t>
            </a:r>
          </a:p>
          <a:p>
            <a:pPr lvl="1">
              <a:defRPr/>
            </a:pPr>
            <a:r>
              <a:rPr lang="en-US" sz="3200" dirty="0"/>
              <a:t>Terminology / timelines</a:t>
            </a:r>
          </a:p>
          <a:p>
            <a:pPr lvl="1">
              <a:defRPr/>
            </a:pPr>
            <a:r>
              <a:rPr lang="en-US" sz="3200" dirty="0"/>
              <a:t>MPM Updates</a:t>
            </a:r>
          </a:p>
          <a:p>
            <a:pPr lvl="1">
              <a:defRPr/>
            </a:pPr>
            <a:r>
              <a:rPr lang="en-US" sz="3200" dirty="0"/>
              <a:t>DAF Contracting Compass links</a:t>
            </a:r>
            <a:endParaRPr lang="en-US" dirty="0"/>
          </a:p>
        </p:txBody>
      </p:sp>
      <p:sp>
        <p:nvSpPr>
          <p:cNvPr id="75781" name="Slide Number Placeholder 2">
            <a:extLst>
              <a:ext uri="{FF2B5EF4-FFF2-40B4-BE49-F238E27FC236}">
                <a16:creationId xmlns:a16="http://schemas.microsoft.com/office/drawing/2014/main" id="{15DA8732-FDC7-42EA-AA53-DCAE47413E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A9F330-C426-4B7A-B2C1-91568C30637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293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5E3FB069-DB91-4470-88B9-5B0398F1AF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E6052A-0A72-480D-8CB4-D7D8F592978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ACA56596-C093-48CA-A433-1CEE9BE0B61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101975" y="60325"/>
            <a:ext cx="6042025" cy="1143000"/>
          </a:xfrm>
        </p:spPr>
        <p:txBody>
          <a:bodyPr/>
          <a:lstStyle/>
          <a:p>
            <a:r>
              <a:rPr lang="en-US" altLang="en-US" sz="4400" dirty="0"/>
              <a:t>Terminology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A0E4465-7416-46BC-AE49-2DA8EE11C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1266825"/>
            <a:ext cx="8736012" cy="541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0513" marR="0" lvl="0" indent="-290513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90513" marR="0" lvl="0" indent="-290513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MPM incorporates a variety of valuable process perspectives from over 500 sources</a:t>
            </a:r>
          </a:p>
          <a:p>
            <a:pPr marL="290513" marR="0" lvl="0" indent="-290513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119313" lvl="4" indent="-290513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150+ MPM locations/reference 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links updated with the following citations (IAW DAF CC): </a:t>
            </a:r>
          </a:p>
          <a:p>
            <a:pPr marL="2119313" lvl="4" indent="-290513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576513" lvl="5" indent="-290513">
              <a:lnSpc>
                <a:spcPct val="80000"/>
              </a:lnSpc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Federal Acquisition Regulations (RFO)</a:t>
            </a:r>
          </a:p>
          <a:p>
            <a:pPr marL="2576513" lvl="5" indent="-290513">
              <a:lnSpc>
                <a:spcPct val="80000"/>
              </a:lnSpc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DFARS (R-DFARS)</a:t>
            </a:r>
          </a:p>
          <a:p>
            <a:pPr marL="2576513" lvl="5" indent="-290513">
              <a:lnSpc>
                <a:spcPct val="80000"/>
              </a:lnSpc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DAFFARS (AFCC DAF Part#)</a:t>
            </a:r>
          </a:p>
          <a:p>
            <a:pPr marL="2576513" lvl="5" indent="-290513">
              <a:lnSpc>
                <a:spcPct val="80000"/>
              </a:lnSpc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119313" marR="0" lvl="4" indent="-290513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Order of Precedence</a:t>
            </a:r>
          </a:p>
          <a:p>
            <a:pPr marR="0" lvl="5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151C77"/>
              </a:buClr>
              <a:buSzPct val="80000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119313" marR="0" lvl="4" indent="-290513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41F975-E532-4C58-978B-BC5268852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57455"/>
            <a:ext cx="1350335" cy="13503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8FAABD-099A-90E1-921D-003444BCA57B}"/>
              </a:ext>
            </a:extLst>
          </p:cNvPr>
          <p:cNvSpPr txBox="1"/>
          <p:nvPr/>
        </p:nvSpPr>
        <p:spPr>
          <a:xfrm>
            <a:off x="1932317" y="5420404"/>
            <a:ext cx="5279366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DAF Contracting Compass</a:t>
            </a:r>
          </a:p>
          <a:p>
            <a:r>
              <a:rPr lang="en-US" sz="1600" b="1" dirty="0"/>
              <a:t>https://usaf.dps.mil/sites/AFCC/AQCP/KnowledgeCenter/SitePages/DAF-Contracting-Compass.aspx</a:t>
            </a:r>
          </a:p>
        </p:txBody>
      </p:sp>
    </p:spTree>
    <p:extLst>
      <p:ext uri="{BB962C8B-B14F-4D97-AF65-F5344CB8AC3E}">
        <p14:creationId xmlns:p14="http://schemas.microsoft.com/office/powerpoint/2010/main" val="3142895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7540F-00D3-25C9-EE87-90CD57AF8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1E3A0CB0-67B2-0B85-720A-80ED66D831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E6052A-0A72-480D-8CB4-D7D8F592978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37BAF803-7CA0-05BD-A1D8-BA92D822CD6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101975" y="60325"/>
            <a:ext cx="6042025" cy="1143000"/>
          </a:xfrm>
        </p:spPr>
        <p:txBody>
          <a:bodyPr/>
          <a:lstStyle/>
          <a:p>
            <a:r>
              <a:rPr lang="en-US" altLang="en-US" sz="4400" dirty="0"/>
              <a:t>Timelines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E445B89-EB4E-128E-EB0A-021A37E79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1266825"/>
            <a:ext cx="8736012" cy="541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0513" marR="0" lvl="0" indent="-290513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endParaRPr lang="en-US" sz="2000" dirty="0"/>
          </a:p>
          <a:p>
            <a:pPr marL="290513" marR="0" lvl="0" indent="-290513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IAW DAF Contacting Compass </a:t>
            </a:r>
          </a:p>
          <a:p>
            <a:pPr marL="747713" lvl="1" indent="-290513">
              <a:lnSpc>
                <a:spcPct val="80000"/>
              </a:lnSpc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The DAF did not elect to make the changes retroactive, meaning it is CO discretion on making changes to existing solicitations, awards, including IDIQs and subsequent orders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br>
              <a:rPr lang="en-US" dirty="0"/>
            </a:b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R="0" lvl="5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151C77"/>
              </a:buClr>
              <a:buSzPct val="80000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119313" marR="0" lvl="4" indent="-290513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27A27F-C35E-0776-8C44-C9B79A310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368" y="3001991"/>
            <a:ext cx="6825264" cy="304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5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0B2F9355-17BE-4362-8C72-BA5AD192C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76200"/>
            <a:ext cx="714375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eaLnBrk="1" latinLnBrk="0" hangingPunct="1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151C7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MPM Entry Screen</a:t>
            </a:r>
          </a:p>
        </p:txBody>
      </p:sp>
      <p:sp>
        <p:nvSpPr>
          <p:cNvPr id="36868" name="Slide Number Placeholder 2">
            <a:extLst>
              <a:ext uri="{FF2B5EF4-FFF2-40B4-BE49-F238E27FC236}">
                <a16:creationId xmlns:a16="http://schemas.microsoft.com/office/drawing/2014/main" id="{56320772-3D62-41EB-AB97-7C632F507E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88300" y="6524625"/>
            <a:ext cx="11430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fld id="{449F07CF-0B75-4F11-9334-F6991E240B74}" type="slidenum">
              <a:rPr lang="en-US" altLang="en-US" sz="1000">
                <a:solidFill>
                  <a:srgbClr val="7F7F7F"/>
                </a:solidFill>
              </a:rPr>
              <a:pPr>
                <a:spcAft>
                  <a:spcPts val="600"/>
                </a:spcAft>
                <a:defRPr/>
              </a:pPr>
              <a:t>5</a:t>
            </a:fld>
            <a:endParaRPr lang="en-US" altLang="en-US" sz="1000">
              <a:solidFill>
                <a:srgbClr val="7F7F7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54CD4-BAC0-D4E8-2952-B844414892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8481"/>
          <a:stretch>
            <a:fillRect/>
          </a:stretch>
        </p:blipFill>
        <p:spPr>
          <a:xfrm>
            <a:off x="746185" y="2285999"/>
            <a:ext cx="7651630" cy="28538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0D471-377C-A771-EC6B-EBA4F40FF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6C838C-6C67-E784-4D33-1938123F18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30" y="1395008"/>
            <a:ext cx="7556740" cy="4926821"/>
          </a:xfrm>
          <a:prstGeom prst="rect">
            <a:avLst/>
          </a:prstGeom>
        </p:spPr>
      </p:pic>
      <p:sp>
        <p:nvSpPr>
          <p:cNvPr id="119810" name="Title 2">
            <a:extLst>
              <a:ext uri="{FF2B5EF4-FFF2-40B4-BE49-F238E27FC236}">
                <a16:creationId xmlns:a16="http://schemas.microsoft.com/office/drawing/2014/main" id="{84C8950E-F9B8-C7E8-CC6D-F1080FEF1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7872" y="49213"/>
            <a:ext cx="7143750" cy="1143000"/>
          </a:xfrm>
        </p:spPr>
        <p:txBody>
          <a:bodyPr/>
          <a:lstStyle/>
          <a:p>
            <a:r>
              <a:rPr lang="en-US" altLang="en-US" sz="4400" dirty="0"/>
              <a:t>Example FAR Overhaul Process Change </a:t>
            </a:r>
          </a:p>
        </p:txBody>
      </p:sp>
      <p:sp>
        <p:nvSpPr>
          <p:cNvPr id="119811" name="Slide Number Placeholder 1">
            <a:extLst>
              <a:ext uri="{FF2B5EF4-FFF2-40B4-BE49-F238E27FC236}">
                <a16:creationId xmlns:a16="http://schemas.microsoft.com/office/drawing/2014/main" id="{3C15D9EB-1262-0907-22B5-B4576591CE5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F9D4AF-7152-485F-86D0-CEB90DEEC87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BF0F3DA-BFC7-8CFC-C33A-95DD8D6BAABA}"/>
              </a:ext>
            </a:extLst>
          </p:cNvPr>
          <p:cNvSpPr/>
          <p:nvPr/>
        </p:nvSpPr>
        <p:spPr bwMode="auto">
          <a:xfrm>
            <a:off x="6748847" y="2053610"/>
            <a:ext cx="920029" cy="68096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633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4F2CA-8852-E2A3-2C97-3514D7403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B68463-9BFF-8905-DC6F-C89BE7598B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30" y="1395008"/>
            <a:ext cx="7556740" cy="4926821"/>
          </a:xfrm>
          <a:prstGeom prst="rect">
            <a:avLst/>
          </a:prstGeom>
        </p:spPr>
      </p:pic>
      <p:sp>
        <p:nvSpPr>
          <p:cNvPr id="119810" name="Title 2">
            <a:extLst>
              <a:ext uri="{FF2B5EF4-FFF2-40B4-BE49-F238E27FC236}">
                <a16:creationId xmlns:a16="http://schemas.microsoft.com/office/drawing/2014/main" id="{54568988-918F-0B56-5808-335DEE15F6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7872" y="49213"/>
            <a:ext cx="7143750" cy="1143000"/>
          </a:xfrm>
        </p:spPr>
        <p:txBody>
          <a:bodyPr/>
          <a:lstStyle/>
          <a:p>
            <a:r>
              <a:rPr lang="en-US" altLang="en-US" sz="4400" dirty="0"/>
              <a:t>RFO, R-DFARS, and DAF Part Citations</a:t>
            </a:r>
          </a:p>
        </p:txBody>
      </p:sp>
      <p:sp>
        <p:nvSpPr>
          <p:cNvPr id="119811" name="Slide Number Placeholder 1">
            <a:extLst>
              <a:ext uri="{FF2B5EF4-FFF2-40B4-BE49-F238E27FC236}">
                <a16:creationId xmlns:a16="http://schemas.microsoft.com/office/drawing/2014/main" id="{8F03DA57-5F4A-941F-62E4-C735E32AC2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F9D4AF-7152-485F-86D0-CEB90DEEC87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736C38B-E150-7DD4-F29C-DE0D6FD20C90}"/>
              </a:ext>
            </a:extLst>
          </p:cNvPr>
          <p:cNvSpPr/>
          <p:nvPr/>
        </p:nvSpPr>
        <p:spPr bwMode="auto">
          <a:xfrm>
            <a:off x="6748847" y="2053610"/>
            <a:ext cx="920029" cy="68096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A2E66A-04ED-D0A2-D703-909DCB945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030" y="1285336"/>
            <a:ext cx="3760023" cy="5111280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88EAE338-E567-6772-D8C0-CDE37E9C6D1C}"/>
              </a:ext>
            </a:extLst>
          </p:cNvPr>
          <p:cNvSpPr/>
          <p:nvPr/>
        </p:nvSpPr>
        <p:spPr bwMode="auto">
          <a:xfrm rot="21082254">
            <a:off x="4144066" y="2613868"/>
            <a:ext cx="2616941" cy="357564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A92DF4A-03D9-EBF7-89E2-DA6E9C0B8AC6}"/>
              </a:ext>
            </a:extLst>
          </p:cNvPr>
          <p:cNvSpPr/>
          <p:nvPr/>
        </p:nvSpPr>
        <p:spPr bwMode="auto">
          <a:xfrm>
            <a:off x="555095" y="5232182"/>
            <a:ext cx="3387177" cy="68096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5E6A02-6953-2584-2265-74279956CF60}"/>
              </a:ext>
            </a:extLst>
          </p:cNvPr>
          <p:cNvSpPr/>
          <p:nvPr/>
        </p:nvSpPr>
        <p:spPr bwMode="auto">
          <a:xfrm>
            <a:off x="555095" y="3500494"/>
            <a:ext cx="2731569" cy="68096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8F192A-C9C1-AFCB-C0A1-4E667BA7BC68}"/>
              </a:ext>
            </a:extLst>
          </p:cNvPr>
          <p:cNvSpPr/>
          <p:nvPr/>
        </p:nvSpPr>
        <p:spPr bwMode="auto">
          <a:xfrm>
            <a:off x="555095" y="2206010"/>
            <a:ext cx="2395139" cy="68096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168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5BC13-194E-BD66-FD30-4F09009EE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2">
            <a:extLst>
              <a:ext uri="{FF2B5EF4-FFF2-40B4-BE49-F238E27FC236}">
                <a16:creationId xmlns:a16="http://schemas.microsoft.com/office/drawing/2014/main" id="{A4BB49EA-B384-C061-B33E-84D18A5DC4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7872" y="49213"/>
            <a:ext cx="7143750" cy="1143000"/>
          </a:xfrm>
        </p:spPr>
        <p:txBody>
          <a:bodyPr/>
          <a:lstStyle/>
          <a:p>
            <a:r>
              <a:rPr lang="en-US" altLang="en-US" sz="4400" dirty="0"/>
              <a:t>RFO Part 10 Market Research</a:t>
            </a:r>
          </a:p>
        </p:txBody>
      </p:sp>
      <p:sp>
        <p:nvSpPr>
          <p:cNvPr id="119811" name="Slide Number Placeholder 1">
            <a:extLst>
              <a:ext uri="{FF2B5EF4-FFF2-40B4-BE49-F238E27FC236}">
                <a16:creationId xmlns:a16="http://schemas.microsoft.com/office/drawing/2014/main" id="{3BC5D236-75D1-5F33-591D-97144D69E63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F9D4AF-7152-485F-86D0-CEB90DEEC87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F3D026-FE8E-C53C-2159-132EFF4FC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70" y="1357736"/>
            <a:ext cx="6845060" cy="496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95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9C01B-25AF-E19A-EDA7-70BE49A53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2">
            <a:extLst>
              <a:ext uri="{FF2B5EF4-FFF2-40B4-BE49-F238E27FC236}">
                <a16:creationId xmlns:a16="http://schemas.microsoft.com/office/drawing/2014/main" id="{6661BE66-1334-75E0-4CD9-C0CA85DF62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7872" y="49213"/>
            <a:ext cx="7143750" cy="1143000"/>
          </a:xfrm>
        </p:spPr>
        <p:txBody>
          <a:bodyPr/>
          <a:lstStyle/>
          <a:p>
            <a:r>
              <a:rPr lang="en-US" altLang="en-US" sz="4400" dirty="0"/>
              <a:t>R-DFARS 210 Market Research</a:t>
            </a:r>
          </a:p>
        </p:txBody>
      </p:sp>
      <p:sp>
        <p:nvSpPr>
          <p:cNvPr id="119811" name="Slide Number Placeholder 1">
            <a:extLst>
              <a:ext uri="{FF2B5EF4-FFF2-40B4-BE49-F238E27FC236}">
                <a16:creationId xmlns:a16="http://schemas.microsoft.com/office/drawing/2014/main" id="{434D433D-0F3A-34D6-E907-7D45BE4FA58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F9D4AF-7152-485F-86D0-CEB90DEEC87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B0BBB9-9EAE-626C-9D56-81783223A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264" y="1326967"/>
            <a:ext cx="5789471" cy="493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60289"/>
      </p:ext>
    </p:extLst>
  </p:cSld>
  <p:clrMapOvr>
    <a:masterClrMapping/>
  </p:clrMapOvr>
</p:sld>
</file>

<file path=ppt/theme/theme1.xml><?xml version="1.0" encoding="utf-8"?>
<a:theme xmlns:a="http://schemas.openxmlformats.org/drawingml/2006/main" name="USAF(Unclas)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0625F00029DB4DB7B334D1F9DD6F8E" ma:contentTypeVersion="10" ma:contentTypeDescription="Create a new document." ma:contentTypeScope="" ma:versionID="7044ce02561f5c042065a163eb5420fe">
  <xsd:schema xmlns:xsd="http://www.w3.org/2001/XMLSchema" xmlns:xs="http://www.w3.org/2001/XMLSchema" xmlns:p="http://schemas.microsoft.com/office/2006/metadata/properties" xmlns:ns2="28e6810b-b2b0-475f-a35d-5ec48e3127c6" xmlns:ns3="16234d2d-6b26-4c31-b8a4-a1cb23bf306f" targetNamespace="http://schemas.microsoft.com/office/2006/metadata/properties" ma:root="true" ma:fieldsID="3e0c890ba1c59e417d2daa430aeb7692" ns2:_="" ns3:_="">
    <xsd:import namespace="28e6810b-b2b0-475f-a35d-5ec48e3127c6"/>
    <xsd:import namespace="16234d2d-6b26-4c31-b8a4-a1cb23bf30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e6810b-b2b0-475f-a35d-5ec48e3127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234d2d-6b26-4c31-b8a4-a1cb23bf306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19682739-2F21-4131-ABC5-417E0BA036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34ED87-3746-4BC3-A35C-1225BA735047}">
  <ds:schemaRefs>
    <ds:schemaRef ds:uri="http://www.w3.org/XML/1998/namespace"/>
    <ds:schemaRef ds:uri="http://purl.org/dc/dcmitype/"/>
    <ds:schemaRef ds:uri="http://schemas.microsoft.com/office/2006/documentManagement/types"/>
    <ds:schemaRef ds:uri="16234d2d-6b26-4c31-b8a4-a1cb23bf306f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28e6810b-b2b0-475f-a35d-5ec48e3127c6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8EF93D4-BBC3-4FCC-B920-9463F35EBC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e6810b-b2b0-475f-a35d-5ec48e3127c6"/>
    <ds:schemaRef ds:uri="16234d2d-6b26-4c31-b8a4-a1cb23bf30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67CBA69-CAC0-4363-9470-3C71110AA28B}">
  <ds:schemaRefs>
    <ds:schemaRef ds:uri="http://schemas.microsoft.com/office/2006/metadata/longProperties"/>
  </ds:schemaRefs>
</ds:datastoreItem>
</file>

<file path=docMetadata/LabelInfo.xml><?xml version="1.0" encoding="utf-8"?>
<clbl:labelList xmlns:clbl="http://schemas.microsoft.com/office/2020/mipLabelMetadata">
  <clbl:label id="{8331b18d-2d87-48ef-a35f-ac8818ebf9b4}" enabled="0" method="" siteId="{8331b18d-2d87-48ef-a35f-ac8818ebf9b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Designs\USAF(Unclas).pot</Template>
  <TotalTime>63404</TotalTime>
  <Words>443</Words>
  <Application>Microsoft Office PowerPoint</Application>
  <PresentationFormat>On-screen Show (4:3)</PresentationFormat>
  <Paragraphs>91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Century Schoolbook</vt:lpstr>
      <vt:lpstr>Times New Roman</vt:lpstr>
      <vt:lpstr>Wingdings</vt:lpstr>
      <vt:lpstr>USAF(Unclas)</vt:lpstr>
      <vt:lpstr>PowerPoint Presentation</vt:lpstr>
      <vt:lpstr>Learning Objectives</vt:lpstr>
      <vt:lpstr>Terminology</vt:lpstr>
      <vt:lpstr>Timelines</vt:lpstr>
      <vt:lpstr>PowerPoint Presentation</vt:lpstr>
      <vt:lpstr>Example FAR Overhaul Process Change </vt:lpstr>
      <vt:lpstr>RFO, R-DFARS, and DAF Part Citations</vt:lpstr>
      <vt:lpstr>RFO Part 10 Market Research</vt:lpstr>
      <vt:lpstr>R-DFARS 210 Market Research</vt:lpstr>
      <vt:lpstr>DAF Part 10 Market Research</vt:lpstr>
      <vt:lpstr>DAF Contracting Compass</vt:lpstr>
      <vt:lpstr>Updated Links/Websites</vt:lpstr>
      <vt:lpstr>Next Steps</vt:lpstr>
      <vt:lpstr>Links to Access the MPM</vt:lpstr>
      <vt:lpstr>Who Do I Talk To?</vt:lpstr>
      <vt:lpstr>Backup</vt:lpstr>
    </vt:vector>
  </TitlesOfParts>
  <Company>HQ USAF/______, Pentagon, DC 20330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LIPSCOMB, LISA M NH-04 USAF HAF SAF/AQX</dc:creator>
  <cp:lastModifiedBy>John Dotson</cp:lastModifiedBy>
  <cp:revision>1749</cp:revision>
  <cp:lastPrinted>2020-01-15T21:56:21Z</cp:lastPrinted>
  <dcterms:created xsi:type="dcterms:W3CDTF">2000-04-26T18:38:01Z</dcterms:created>
  <dcterms:modified xsi:type="dcterms:W3CDTF">2026-06-18T13:24:23Z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isplay_urn:schemas-microsoft-com:office:office#Editor">
    <vt:lpwstr>BOLAND, PAUL S CTR US Air Force HAF SAF/AAIE</vt:lpwstr>
  </property>
  <property fmtid="{D5CDD505-2E9C-101B-9397-08002B2CF9AE}" pid="4" name="display_urn:schemas-microsoft-com:office:office#Author">
    <vt:lpwstr>BOLAND, PAUL S CTR US Air Force HAF SAF/AAIE</vt:lpwstr>
  </property>
  <property fmtid="{D5CDD505-2E9C-101B-9397-08002B2CF9AE}" pid="5" name="ContentTypeId">
    <vt:lpwstr>0x010100150625F00029DB4DB7B334D1F9DD6F8E</vt:lpwstr>
  </property>
</Properties>
</file>