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88" r:id="rId5"/>
  </p:sldMasterIdLst>
  <p:notesMasterIdLst>
    <p:notesMasterId r:id="rId41"/>
  </p:notesMasterIdLst>
  <p:sldIdLst>
    <p:sldId id="292" r:id="rId6"/>
    <p:sldId id="293" r:id="rId7"/>
    <p:sldId id="294" r:id="rId8"/>
    <p:sldId id="295" r:id="rId9"/>
    <p:sldId id="296" r:id="rId10"/>
    <p:sldId id="297" r:id="rId11"/>
    <p:sldId id="298" r:id="rId12"/>
    <p:sldId id="299" r:id="rId13"/>
    <p:sldId id="330" r:id="rId14"/>
    <p:sldId id="331" r:id="rId15"/>
    <p:sldId id="305" r:id="rId16"/>
    <p:sldId id="307" r:id="rId17"/>
    <p:sldId id="308" r:id="rId18"/>
    <p:sldId id="309" r:id="rId19"/>
    <p:sldId id="310" r:id="rId20"/>
    <p:sldId id="311" r:id="rId21"/>
    <p:sldId id="312" r:id="rId22"/>
    <p:sldId id="313" r:id="rId23"/>
    <p:sldId id="332"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106" autoAdjust="0"/>
  </p:normalViewPr>
  <p:slideViewPr>
    <p:cSldViewPr snapToGrid="0">
      <p:cViewPr varScale="1">
        <p:scale>
          <a:sx n="59" d="100"/>
          <a:sy n="59" d="100"/>
        </p:scale>
        <p:origin x="8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D4B8DF9-1EF3-4B95-B2DD-316B4910BE31}" type="datetimeFigureOut">
              <a:rPr lang="en-US" smtClean="0"/>
              <a:t>1/25/2023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6BB1EED-2213-4523-998B-6028D2D12DE8}" type="slidenum">
              <a:rPr lang="en-US" smtClean="0"/>
              <a:t>‹#›</a:t>
            </a:fld>
            <a:endParaRPr lang="en-US"/>
          </a:p>
        </p:txBody>
      </p:sp>
    </p:spTree>
    <p:extLst>
      <p:ext uri="{BB962C8B-B14F-4D97-AF65-F5344CB8AC3E}">
        <p14:creationId xmlns:p14="http://schemas.microsoft.com/office/powerpoint/2010/main" val="289558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mailto:mary.m.mertz.civ@mail.mil" TargetMode="External"/><Relationship Id="rId3" Type="http://schemas.openxmlformats.org/officeDocument/2006/relationships/hyperlink" Target="https://ebiz.acq.osd.mil/DABCalendar/" TargetMode="External"/><Relationship Id="rId7" Type="http://schemas.openxmlformats.org/officeDocument/2006/relationships/hyperlink" Target="mailto:russell.a.vogel.civ@mail.mi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mailto:matthias.r.maier.ctr@mail.mil" TargetMode="External"/><Relationship Id="rId5" Type="http://schemas.openxmlformats.org/officeDocument/2006/relationships/hyperlink" Target="mailto:joseph.b.mitzen.mil@mail.mil" TargetMode="External"/><Relationship Id="rId4" Type="http://schemas.openxmlformats.org/officeDocument/2006/relationships/hyperlink" Target="mailto:allen.m.johnson44.ctr@mail.mi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law.cornell.edu/uscode/text/10/118b"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defRPr sz="1400">
                <a:solidFill>
                  <a:schemeClr val="tx1"/>
                </a:solidFill>
                <a:latin typeface="Arial" panose="020B0604020202020204" pitchFamily="34" charset="0"/>
              </a:defRPr>
            </a:lvl1pPr>
            <a:lvl2pPr marL="742950" indent="-285750" algn="ctr" defTabSz="930275">
              <a:defRPr sz="1400">
                <a:solidFill>
                  <a:schemeClr val="tx1"/>
                </a:solidFill>
                <a:latin typeface="Arial" panose="020B0604020202020204" pitchFamily="34" charset="0"/>
              </a:defRPr>
            </a:lvl2pPr>
            <a:lvl3pPr marL="1143000" indent="-228600" algn="ctr" defTabSz="930275">
              <a:defRPr sz="1400">
                <a:solidFill>
                  <a:schemeClr val="tx1"/>
                </a:solidFill>
                <a:latin typeface="Arial" panose="020B0604020202020204" pitchFamily="34" charset="0"/>
              </a:defRPr>
            </a:lvl3pPr>
            <a:lvl4pPr marL="1600200" indent="-228600" algn="ctr" defTabSz="930275">
              <a:defRPr sz="1400">
                <a:solidFill>
                  <a:schemeClr val="tx1"/>
                </a:solidFill>
                <a:latin typeface="Arial" panose="020B0604020202020204" pitchFamily="34" charset="0"/>
              </a:defRPr>
            </a:lvl4pPr>
            <a:lvl5pPr marL="2057400" indent="-228600" algn="ctr" defTabSz="930275">
              <a:defRPr sz="14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404332DE-BA5E-4A32-A73B-A0D111622F74}" type="slidenum">
              <a:rPr lang="en-US" altLang="en-US" sz="1200">
                <a:solidFill>
                  <a:srgbClr val="000000"/>
                </a:solidFill>
              </a:rPr>
              <a:pPr algn="r"/>
              <a:t>1</a:t>
            </a:fld>
            <a:endParaRPr lang="en-US" altLang="en-US" sz="1200">
              <a:solidFill>
                <a:srgbClr val="000000"/>
              </a:solidFill>
            </a:endParaRPr>
          </a:p>
        </p:txBody>
      </p:sp>
      <p:sp>
        <p:nvSpPr>
          <p:cNvPr id="19459"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701675" y="4810125"/>
            <a:ext cx="5607050" cy="4276725"/>
          </a:xfrm>
          <a:ln/>
        </p:spPr>
        <p:txBody>
          <a:bodyPr/>
          <a:lstStyle/>
          <a:p>
            <a:pPr eaLnBrk="1" hangingPunct="1">
              <a:tabLst>
                <a:tab pos="228552" algn="l"/>
              </a:tabLst>
              <a:defRPr/>
            </a:pPr>
            <a:r>
              <a:rPr lang="en-US" sz="1050" dirty="0">
                <a:latin typeface="+mn-lt"/>
              </a:rPr>
              <a:t>To schedule a HQS AFRB please contact the ASP Secretariat (SAF/AQXE):  Mr Stan Armstead, 571-256-1804 or Major Bryan Lowe, 571-256-0407.  The earlier you request a meeting the more likely you will get the dates you need.   </a:t>
            </a:r>
            <a:endParaRPr lang="en-US" sz="1050" b="1" u="sng" dirty="0">
              <a:latin typeface="+mn-lt"/>
            </a:endParaRPr>
          </a:p>
          <a:p>
            <a:pPr eaLnBrk="1" hangingPunct="1">
              <a:tabLst>
                <a:tab pos="228552" algn="l"/>
              </a:tabLst>
              <a:defRPr/>
            </a:pPr>
            <a:r>
              <a:rPr lang="en-US" sz="1050" b="1" u="sng" dirty="0">
                <a:latin typeface="+mn-lt"/>
              </a:rPr>
              <a:t>AS A REMINDER-- CHARTS ARE DUE TO THE SECRETARIAT 7 DAYS AHEAD OF THE BRIEFING OR THE MEETING MAY BE CANCELLED.</a:t>
            </a:r>
            <a:endParaRPr lang="en-US" sz="1050" dirty="0">
              <a:latin typeface="+mn-lt"/>
            </a:endParaRPr>
          </a:p>
          <a:p>
            <a:pPr eaLnBrk="1" fontAlgn="auto" hangingPunct="1">
              <a:spcBef>
                <a:spcPts val="0"/>
              </a:spcBef>
              <a:spcAft>
                <a:spcPts val="0"/>
              </a:spcAft>
              <a:defRPr/>
            </a:pPr>
            <a:r>
              <a:rPr lang="en-US" sz="1050" dirty="0">
                <a:latin typeface="+mn-lt"/>
              </a:rPr>
              <a:t>The purpose behind this template is to provide guidance on the issues and requirements to address at Milestone A.  Each briefing will be different depending upon the nature of the program.  Only brief those items that are important for the MDA to make a decision.</a:t>
            </a:r>
            <a:r>
              <a:rPr lang="en-US" sz="1050" b="1" dirty="0">
                <a:latin typeface="+mn-lt"/>
              </a:rPr>
              <a:t>  </a:t>
            </a:r>
            <a:r>
              <a:rPr lang="en-US" sz="1050" dirty="0">
                <a:latin typeface="+mn-lt"/>
              </a:rPr>
              <a:t>All briefings should have less than 30 charts (not counting back-ups) to be briefed to SAF/AQ within the one hour that will be scheduled for the meeting.</a:t>
            </a:r>
          </a:p>
          <a:p>
            <a:pPr>
              <a:lnSpc>
                <a:spcPct val="90000"/>
              </a:lnSpc>
              <a:defRPr/>
            </a:pPr>
            <a:r>
              <a:rPr lang="en-US" dirty="0"/>
              <a:t>If you have questions in preparing your briefing please contact your local Acquisition Center of Excellence (ACE) for guidance.  </a:t>
            </a:r>
          </a:p>
          <a:p>
            <a:pPr lvl="1" eaLnBrk="1" hangingPunct="1">
              <a:spcBef>
                <a:spcPts val="0"/>
              </a:spcBef>
              <a:defRPr/>
            </a:pPr>
            <a:r>
              <a:rPr lang="en-US" dirty="0"/>
              <a:t>Wright Patterson AFB	DSN:  785-5494/COMM: 937-255-5494 </a:t>
            </a:r>
          </a:p>
          <a:p>
            <a:pPr lvl="1" eaLnBrk="1" hangingPunct="1">
              <a:spcBef>
                <a:spcPts val="0"/>
              </a:spcBef>
              <a:defRPr/>
            </a:pPr>
            <a:r>
              <a:rPr lang="en-US" dirty="0"/>
              <a:t>Hanscom AFB	 	DSN:  845-1660/COMM:  781-225-1660 </a:t>
            </a:r>
          </a:p>
          <a:p>
            <a:pPr lvl="1" eaLnBrk="1" hangingPunct="1">
              <a:spcBef>
                <a:spcPts val="0"/>
              </a:spcBef>
              <a:defRPr/>
            </a:pPr>
            <a:r>
              <a:rPr lang="en-US" dirty="0"/>
              <a:t>Eglin AFB		DSN:  875-0526/COMM:  850-883-0526 </a:t>
            </a:r>
          </a:p>
          <a:p>
            <a:pPr lvl="1" eaLnBrk="1" hangingPunct="1">
              <a:spcBef>
                <a:spcPts val="0"/>
              </a:spcBef>
              <a:defRPr/>
            </a:pPr>
            <a:r>
              <a:rPr lang="en-US" dirty="0"/>
              <a:t>Warner Robbins	 </a:t>
            </a:r>
            <a:r>
              <a:rPr lang="en-US" sz="1100" dirty="0"/>
              <a:t>	</a:t>
            </a:r>
            <a:r>
              <a:rPr lang="en-US" dirty="0"/>
              <a:t>DSN   468-0274/COMM:  478-926-0274</a:t>
            </a:r>
            <a:r>
              <a:rPr lang="en-US" sz="1050" dirty="0"/>
              <a:t> </a:t>
            </a:r>
            <a:endParaRPr lang="en-US" sz="1100" dirty="0"/>
          </a:p>
          <a:p>
            <a:pPr>
              <a:defRPr/>
            </a:pPr>
            <a:r>
              <a:rPr lang="en-US" dirty="0"/>
              <a:t>          Hill AFB		DSN:  777-7999/COMM:  801-777-7999  or-777-5538</a:t>
            </a:r>
          </a:p>
          <a:p>
            <a:pPr>
              <a:defRPr/>
            </a:pPr>
            <a:r>
              <a:rPr lang="en-US" dirty="0"/>
              <a:t>         Tinker AFB	 	DSN:  884-2791/COMM:  405-734-2791</a:t>
            </a:r>
          </a:p>
          <a:p>
            <a:pPr lvl="1" eaLnBrk="1" hangingPunct="1">
              <a:spcBef>
                <a:spcPts val="0"/>
              </a:spcBef>
              <a:defRPr/>
            </a:pPr>
            <a:r>
              <a:rPr lang="en-US" dirty="0"/>
              <a:t>Los Angeles AFB (SMC/PID)	DSN:  633-1534/COMM.  310 653-1534 </a:t>
            </a:r>
          </a:p>
          <a:p>
            <a:pPr lvl="1" eaLnBrk="1" hangingPunct="1">
              <a:spcBef>
                <a:spcPts val="0"/>
              </a:spcBef>
              <a:defRPr/>
            </a:pPr>
            <a:r>
              <a:rPr lang="en-US" dirty="0"/>
              <a:t>SAF/AQXE 		Commercial: 571-256-0352  (If you have recommendations for template) </a:t>
            </a:r>
          </a:p>
          <a:p>
            <a:pPr eaLnBrk="1" hangingPunct="1">
              <a:spcBef>
                <a:spcPts val="0"/>
              </a:spcBef>
              <a:defRPr/>
            </a:pPr>
            <a:r>
              <a:rPr lang="en-US" dirty="0">
                <a:latin typeface="Arial" charset="0"/>
              </a:rPr>
              <a:t>Pls mark documents as follows for ACAT I programs going to OSD per OSD/GC recommendations "CLASSIFICATION/FOR OFFICIAL USE ONLY/Pre-Decisional/DAB Support."</a:t>
            </a:r>
          </a:p>
          <a:p>
            <a:pPr lvl="1" eaLnBrk="1" hangingPunct="1">
              <a:spcBef>
                <a:spcPts val="0"/>
              </a:spcBef>
              <a:defRPr/>
            </a:pPr>
            <a:endParaRPr lang="en-US" dirty="0"/>
          </a:p>
          <a:p>
            <a:pPr>
              <a:spcBef>
                <a:spcPct val="20000"/>
              </a:spcBef>
              <a:buClr>
                <a:srgbClr val="151C77"/>
              </a:buClr>
              <a:buSzPct val="80000"/>
              <a:defRPr/>
            </a:pPr>
            <a:endParaRPr lang="en-US" sz="1050" b="1" dirty="0"/>
          </a:p>
        </p:txBody>
      </p:sp>
    </p:spTree>
    <p:extLst>
      <p:ext uri="{BB962C8B-B14F-4D97-AF65-F5344CB8AC3E}">
        <p14:creationId xmlns:p14="http://schemas.microsoft.com/office/powerpoint/2010/main" val="130543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spcBef>
                <a:spcPct val="0"/>
              </a:spcBef>
            </a:pPr>
            <a:r>
              <a:rPr lang="en-US" sz="1000" b="1" u="sng" dirty="0"/>
              <a:t>Affordability Template MS C (Single Quad Chart)</a:t>
            </a:r>
            <a:endParaRPr lang="en-US" sz="1000" b="1" dirty="0"/>
          </a:p>
          <a:p>
            <a:pPr eaLnBrk="1" hangingPunct="1">
              <a:spcBef>
                <a:spcPct val="0"/>
              </a:spcBef>
            </a:pPr>
            <a:r>
              <a:rPr lang="en-US" sz="1000" b="1" dirty="0"/>
              <a:t>Purpose</a:t>
            </a:r>
            <a:r>
              <a:rPr lang="en-US" sz="1000" dirty="0"/>
              <a:t>: Provide the Affordability Requirements and amplify information on RDT&amp;E and Procurement learned during design trades. </a:t>
            </a:r>
            <a:endParaRPr lang="en-US" sz="1000" b="1" dirty="0"/>
          </a:p>
          <a:p>
            <a:pPr eaLnBrk="1" hangingPunct="1">
              <a:spcBef>
                <a:spcPct val="0"/>
              </a:spcBef>
            </a:pPr>
            <a:r>
              <a:rPr lang="en-US" sz="1000" b="1" dirty="0"/>
              <a:t>Top left quadrant: </a:t>
            </a:r>
            <a:r>
              <a:rPr lang="en-US" sz="1000" dirty="0"/>
              <a:t>Display proposed Affordability Requirements for MDA approval. In most cases these will be the same areas used as Affordability Targets from MS A, updated to reflect the results of affordability decisions made since that time. These will be precise expressions of cost and schedule to be controlled and should have been weighed objectively for both front-end unit cost and long-term ownership cost, and be based on engineering analysis.  The PM should be prepared to explain why any elements from MS A/B were not selected for MS C, or any new elements added for MS C.</a:t>
            </a:r>
            <a:endParaRPr lang="en-US" sz="1000" b="1" dirty="0"/>
          </a:p>
          <a:p>
            <a:pPr eaLnBrk="1" hangingPunct="1">
              <a:spcBef>
                <a:spcPct val="0"/>
              </a:spcBef>
            </a:pPr>
            <a:r>
              <a:rPr lang="en-US" sz="1000" b="1" dirty="0"/>
              <a:t>Top right quadrant:</a:t>
            </a:r>
            <a:r>
              <a:rPr lang="en-US" sz="1000" dirty="0"/>
              <a:t> Provide results of the </a:t>
            </a:r>
            <a:r>
              <a:rPr lang="en-US" sz="1000" u="sng" dirty="0"/>
              <a:t>most significant</a:t>
            </a:r>
            <a:r>
              <a:rPr lang="en-US" sz="1000" dirty="0"/>
              <a:t> trade studies addressing Affordability Drivers.  First row should be the baseline estimate of each cost element from MS A, subsequent rows should show “delta” effects of each trade study on the cost elements.  The bottom row should show a current estimate, which should include but not be limited to, the info in the table.  (Because not all trades can be shown in the table, the columns may not add correctly.  However, if the chart shows the most significant results they should not be excessively out of line.)  The current estimate should be consistent with budget information shown elsewhere in the briefing deck.</a:t>
            </a:r>
          </a:p>
          <a:p>
            <a:pPr eaLnBrk="1" hangingPunct="1">
              <a:spcBef>
                <a:spcPct val="0"/>
              </a:spcBef>
            </a:pPr>
            <a:r>
              <a:rPr lang="en-US" sz="1000" b="1" dirty="0"/>
              <a:t>Bottom:</a:t>
            </a:r>
          </a:p>
          <a:p>
            <a:pPr eaLnBrk="1" hangingPunct="1">
              <a:spcBef>
                <a:spcPct val="0"/>
              </a:spcBef>
            </a:pPr>
            <a:r>
              <a:rPr lang="en-US" sz="1000" dirty="0"/>
              <a:t>Discussion points.</a:t>
            </a:r>
          </a:p>
          <a:p>
            <a:pPr eaLnBrk="1" hangingPunct="1">
              <a:spcBef>
                <a:spcPct val="0"/>
              </a:spcBef>
            </a:pPr>
            <a:endParaRPr lang="en-US" sz="1000" b="1" dirty="0"/>
          </a:p>
        </p:txBody>
      </p:sp>
    </p:spTree>
    <p:extLst>
      <p:ext uri="{BB962C8B-B14F-4D97-AF65-F5344CB8AC3E}">
        <p14:creationId xmlns:p14="http://schemas.microsoft.com/office/powerpoint/2010/main" val="31997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Cost Capability Analysis is used to refine operational requirements in the draft CDD leading to a validated CDD and is required to be reported at acquisition and requirements forums  IAW AFI 10-601 and AFI 63-101.  See backup slide for example trades worksheet.</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D602F491-6A98-463B-8A8F-CE8F3EDE37D3}" type="slidenum">
              <a:rPr lang="en-US" altLang="en-US" sz="1200">
                <a:solidFill>
                  <a:srgbClr val="000000"/>
                </a:solidFill>
              </a:rPr>
              <a:pPr algn="r"/>
              <a:t>11</a:t>
            </a:fld>
            <a:endParaRPr lang="en-US" altLang="en-US" sz="1200">
              <a:solidFill>
                <a:srgbClr val="000000"/>
              </a:solidFill>
            </a:endParaRPr>
          </a:p>
        </p:txBody>
      </p:sp>
    </p:spTree>
    <p:extLst>
      <p:ext uri="{BB962C8B-B14F-4D97-AF65-F5344CB8AC3E}">
        <p14:creationId xmlns:p14="http://schemas.microsoft.com/office/powerpoint/2010/main" val="38085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0180" name="Footer Placeholder 3"/>
          <p:cNvSpPr txBox="1">
            <a:spLocks noGrp="1"/>
          </p:cNvSpPr>
          <p:nvPr/>
        </p:nvSpPr>
        <p:spPr bwMode="auto">
          <a:xfrm>
            <a:off x="0" y="8826500"/>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04" tIns="39904" rIns="79804" bIns="39904" anchor="b"/>
          <a:lstStyle>
            <a:lvl1pPr algn="ctr" defTabSz="798513">
              <a:defRPr sz="1400">
                <a:solidFill>
                  <a:schemeClr val="tx1"/>
                </a:solidFill>
                <a:latin typeface="Arial" panose="020B0604020202020204" pitchFamily="34" charset="0"/>
              </a:defRPr>
            </a:lvl1pPr>
            <a:lvl2pPr marL="742950" indent="-285750" algn="ctr" defTabSz="798513">
              <a:defRPr sz="1400">
                <a:solidFill>
                  <a:schemeClr val="tx1"/>
                </a:solidFill>
                <a:latin typeface="Arial" panose="020B0604020202020204" pitchFamily="34" charset="0"/>
              </a:defRPr>
            </a:lvl2pPr>
            <a:lvl3pPr marL="1143000" indent="-228600" algn="ctr" defTabSz="798513">
              <a:defRPr sz="1400">
                <a:solidFill>
                  <a:schemeClr val="tx1"/>
                </a:solidFill>
                <a:latin typeface="Arial" panose="020B0604020202020204" pitchFamily="34" charset="0"/>
              </a:defRPr>
            </a:lvl3pPr>
            <a:lvl4pPr marL="1600200" indent="-228600" algn="ctr" defTabSz="798513">
              <a:defRPr sz="1400">
                <a:solidFill>
                  <a:schemeClr val="tx1"/>
                </a:solidFill>
                <a:latin typeface="Arial" panose="020B0604020202020204" pitchFamily="34" charset="0"/>
              </a:defRPr>
            </a:lvl4pPr>
            <a:lvl5pPr marL="2057400" indent="-228600" algn="ctr" defTabSz="798513">
              <a:defRPr sz="1400">
                <a:solidFill>
                  <a:schemeClr val="tx1"/>
                </a:solidFill>
                <a:latin typeface="Arial" panose="020B0604020202020204" pitchFamily="34" charset="0"/>
              </a:defRPr>
            </a:lvl5pPr>
            <a:lvl6pPr marL="2514600" indent="-228600" algn="ctr" defTabSz="798513"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798513"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798513"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798513"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1000">
              <a:solidFill>
                <a:srgbClr val="000000"/>
              </a:solidFill>
            </a:endParaRPr>
          </a:p>
        </p:txBody>
      </p:sp>
    </p:spTree>
    <p:extLst>
      <p:ext uri="{BB962C8B-B14F-4D97-AF65-F5344CB8AC3E}">
        <p14:creationId xmlns:p14="http://schemas.microsoft.com/office/powerpoint/2010/main" val="148353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E0600243-730C-4430-A331-FC6823F18386}" type="slidenum">
              <a:rPr lang="en-US" altLang="en-US" sz="1200">
                <a:solidFill>
                  <a:srgbClr val="000000"/>
                </a:solidFill>
              </a:rPr>
              <a:pPr algn="r"/>
              <a:t>13</a:t>
            </a:fld>
            <a:endParaRPr lang="en-US" altLang="en-US" sz="1200">
              <a:solidFill>
                <a:srgbClr val="000000"/>
              </a:solidFill>
            </a:endParaRPr>
          </a:p>
        </p:txBody>
      </p:sp>
    </p:spTree>
    <p:extLst>
      <p:ext uri="{BB962C8B-B14F-4D97-AF65-F5344CB8AC3E}">
        <p14:creationId xmlns:p14="http://schemas.microsoft.com/office/powerpoint/2010/main" val="373936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otes Placeholde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90932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otes Placeholde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153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PM and team should develop the programs Framing Assumption and track the validity of the FAs by assessing relevant program metrics.  </a:t>
            </a:r>
          </a:p>
          <a:p>
            <a:r>
              <a:rPr lang="en-US" altLang="en-US" dirty="0"/>
              <a:t>**Show implications, expectations and metrics for each key framing assumption.  Thee should only be a few FAs (3-5); each should have these properties, cause major consequences, have no simple work-around, be uncertain at this point, be program specific (not generic, lie funding stability or good contractor performance ) and be a fundamental assumption that affect management decisions.  </a:t>
            </a:r>
          </a:p>
          <a:p>
            <a:r>
              <a:rPr lang="en-US" altLang="en-US" dirty="0"/>
              <a:t>***Describe the visible expectations that flow from each implication of the FA.  </a:t>
            </a:r>
          </a:p>
          <a:p>
            <a:r>
              <a:rPr lang="en-US" altLang="en-US" dirty="0"/>
              <a:t>****Specify metrics that can show whether these expectations are seen</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63BB0F36-FAE4-4CAB-8879-45BC3B487317}" type="slidenum">
              <a:rPr lang="en-US" altLang="en-US" sz="1200">
                <a:solidFill>
                  <a:srgbClr val="000000"/>
                </a:solidFill>
              </a:rPr>
              <a:pPr algn="r"/>
              <a:t>16</a:t>
            </a:fld>
            <a:endParaRPr lang="en-US" altLang="en-US" sz="1200">
              <a:solidFill>
                <a:srgbClr val="000000"/>
              </a:solidFill>
            </a:endParaRPr>
          </a:p>
        </p:txBody>
      </p:sp>
    </p:spTree>
    <p:extLst>
      <p:ext uri="{BB962C8B-B14F-4D97-AF65-F5344CB8AC3E}">
        <p14:creationId xmlns:p14="http://schemas.microsoft.com/office/powerpoint/2010/main" val="303113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FBB637D5-F453-4865-B4BB-69CF41371E8C}" type="slidenum">
              <a:rPr lang="en-US" altLang="en-US" sz="1200">
                <a:solidFill>
                  <a:srgbClr val="000000"/>
                </a:solidFill>
              </a:rPr>
              <a:pPr algn="r"/>
              <a:t>17</a:t>
            </a:fld>
            <a:endParaRPr lang="en-US" altLang="en-US" sz="1200">
              <a:solidFill>
                <a:srgbClr val="000000"/>
              </a:solidFill>
            </a:endParaRPr>
          </a:p>
        </p:txBody>
      </p:sp>
      <p:sp>
        <p:nvSpPr>
          <p:cNvPr id="60419" name="Rectangle 2"/>
          <p:cNvSpPr>
            <a:spLocks noGrp="1" noRot="1" noChangeAspect="1" noChangeArrowheads="1" noTextEdit="1"/>
          </p:cNvSpPr>
          <p:nvPr>
            <p:ph type="sldImg"/>
          </p:nvPr>
        </p:nvSpPr>
        <p:spPr>
          <a:xfrm>
            <a:off x="414338" y="696913"/>
            <a:ext cx="6192837" cy="3484562"/>
          </a:xfrm>
          <a:ln/>
        </p:spPr>
      </p:sp>
      <p:sp>
        <p:nvSpPr>
          <p:cNvPr id="60420" name="Rectangle 3"/>
          <p:cNvSpPr>
            <a:spLocks noGrp="1" noChangeArrowheads="1"/>
          </p:cNvSpPr>
          <p:nvPr>
            <p:ph type="body" idx="1"/>
          </p:nvPr>
        </p:nvSpPr>
        <p:spPr>
          <a:xfrm>
            <a:off x="935038" y="4413250"/>
            <a:ext cx="5140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Use existing program org charts so long as they show from MDA through PM and major IPTs within the program office.  </a:t>
            </a:r>
          </a:p>
          <a:p>
            <a:pPr eaLnBrk="1" hangingPunct="1"/>
            <a:r>
              <a:rPr lang="en-US" altLang="en-US"/>
              <a:t>In no case shall there be more than two levels of review between the Program Manager and the Milestone Decision Authority in accordance with DODD 5000.01, DODI 5000.02, and AFPD 63/20-1. </a:t>
            </a:r>
            <a:r>
              <a:rPr lang="en-US" altLang="en-US">
                <a:solidFill>
                  <a:srgbClr val="FF0000"/>
                </a:solidFill>
              </a:rPr>
              <a:t>  </a:t>
            </a:r>
          </a:p>
          <a:p>
            <a:pPr eaLnBrk="1" hangingPunct="1"/>
            <a:r>
              <a:rPr lang="en-US" altLang="en-US"/>
              <a:t>Include in your chart the Program Control Office, if you have one.</a:t>
            </a:r>
          </a:p>
        </p:txBody>
      </p:sp>
    </p:spTree>
    <p:extLst>
      <p:ext uri="{BB962C8B-B14F-4D97-AF65-F5344CB8AC3E}">
        <p14:creationId xmlns:p14="http://schemas.microsoft.com/office/powerpoint/2010/main" val="360169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defRPr sz="1400">
                <a:solidFill>
                  <a:schemeClr val="tx1"/>
                </a:solidFill>
                <a:latin typeface="Arial" panose="020B0604020202020204" pitchFamily="34" charset="0"/>
              </a:defRPr>
            </a:lvl1pPr>
            <a:lvl2pPr marL="742950" indent="-285750" algn="ctr" defTabSz="930275">
              <a:defRPr sz="1400">
                <a:solidFill>
                  <a:schemeClr val="tx1"/>
                </a:solidFill>
                <a:latin typeface="Arial" panose="020B0604020202020204" pitchFamily="34" charset="0"/>
              </a:defRPr>
            </a:lvl2pPr>
            <a:lvl3pPr marL="1143000" indent="-228600" algn="ctr" defTabSz="930275">
              <a:defRPr sz="1400">
                <a:solidFill>
                  <a:schemeClr val="tx1"/>
                </a:solidFill>
                <a:latin typeface="Arial" panose="020B0604020202020204" pitchFamily="34" charset="0"/>
              </a:defRPr>
            </a:lvl3pPr>
            <a:lvl4pPr marL="1600200" indent="-228600" algn="ctr" defTabSz="930275">
              <a:defRPr sz="1400">
                <a:solidFill>
                  <a:schemeClr val="tx1"/>
                </a:solidFill>
                <a:latin typeface="Arial" panose="020B0604020202020204" pitchFamily="34" charset="0"/>
              </a:defRPr>
            </a:lvl4pPr>
            <a:lvl5pPr marL="2057400" indent="-228600" algn="ctr" defTabSz="930275">
              <a:defRPr sz="14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B56D1D0F-6AFA-487D-BFDA-314C6A78D656}" type="slidenum">
              <a:rPr lang="en-US" altLang="en-US" sz="1200">
                <a:solidFill>
                  <a:srgbClr val="000000"/>
                </a:solidFill>
              </a:rPr>
              <a:pPr algn="r"/>
              <a:t>18</a:t>
            </a:fld>
            <a:endParaRPr lang="en-US" altLang="en-US" sz="1200">
              <a:solidFill>
                <a:srgbClr val="000000"/>
              </a:solidFill>
            </a:endParaRPr>
          </a:p>
        </p:txBody>
      </p:sp>
    </p:spTree>
    <p:extLst>
      <p:ext uri="{BB962C8B-B14F-4D97-AF65-F5344CB8AC3E}">
        <p14:creationId xmlns:p14="http://schemas.microsoft.com/office/powerpoint/2010/main" val="4203508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68CFC20-27E9-4B22-8399-D0F77844FE45}" type="slidenum">
              <a:rPr lang="en-US" altLang="en-US" sz="1200">
                <a:solidFill>
                  <a:srgbClr val="000000"/>
                </a:solidFill>
              </a:rPr>
              <a:pPr algn="r"/>
              <a:t>19</a:t>
            </a:fld>
            <a:endParaRPr lang="en-US" altLang="en-US" sz="1200">
              <a:solidFill>
                <a:srgbClr val="000000"/>
              </a:solidFill>
            </a:endParaRPr>
          </a:p>
        </p:txBody>
      </p:sp>
    </p:spTree>
    <p:extLst>
      <p:ext uri="{BB962C8B-B14F-4D97-AF65-F5344CB8AC3E}">
        <p14:creationId xmlns:p14="http://schemas.microsoft.com/office/powerpoint/2010/main" val="341940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defRPr sz="1400">
                <a:solidFill>
                  <a:schemeClr val="tx1"/>
                </a:solidFill>
                <a:latin typeface="Arial" panose="020B0604020202020204" pitchFamily="34" charset="0"/>
              </a:defRPr>
            </a:lvl1pPr>
            <a:lvl2pPr marL="742950" indent="-285750" algn="ctr" defTabSz="930275">
              <a:defRPr sz="1400">
                <a:solidFill>
                  <a:schemeClr val="tx1"/>
                </a:solidFill>
                <a:latin typeface="Arial" panose="020B0604020202020204" pitchFamily="34" charset="0"/>
              </a:defRPr>
            </a:lvl2pPr>
            <a:lvl3pPr marL="1143000" indent="-228600" algn="ctr" defTabSz="930275">
              <a:defRPr sz="1400">
                <a:solidFill>
                  <a:schemeClr val="tx1"/>
                </a:solidFill>
                <a:latin typeface="Arial" panose="020B0604020202020204" pitchFamily="34" charset="0"/>
              </a:defRPr>
            </a:lvl3pPr>
            <a:lvl4pPr marL="1600200" indent="-228600" algn="ctr" defTabSz="930275">
              <a:defRPr sz="1400">
                <a:solidFill>
                  <a:schemeClr val="tx1"/>
                </a:solidFill>
                <a:latin typeface="Arial" panose="020B0604020202020204" pitchFamily="34" charset="0"/>
              </a:defRPr>
            </a:lvl4pPr>
            <a:lvl5pPr marL="2057400" indent="-228600" algn="ctr" defTabSz="930275">
              <a:defRPr sz="14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92E98BC6-6206-4F58-B590-18381DD27C86}" type="slidenum">
              <a:rPr lang="en-US" altLang="en-US" sz="1200">
                <a:solidFill>
                  <a:srgbClr val="000000"/>
                </a:solidFill>
              </a:rPr>
              <a:pPr algn="r"/>
              <a:t>2</a:t>
            </a:fld>
            <a:endParaRPr lang="en-US" altLang="en-US" sz="120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675" y="5000625"/>
            <a:ext cx="5607050" cy="371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While it is not mandatory, nor possible, in one hour to address all the subjects, it is prudent to be prepared to brief or address all topics.  </a:t>
            </a:r>
            <a:r>
              <a:rPr lang="en-US" altLang="en-US"/>
              <a:t>  The current AQ likes to focus on discussion of issues versus just briefing charts.  </a:t>
            </a:r>
          </a:p>
          <a:p>
            <a:endParaRPr lang="en-US" altLang="en-US"/>
          </a:p>
        </p:txBody>
      </p:sp>
    </p:spTree>
    <p:extLst>
      <p:ext uri="{BB962C8B-B14F-4D97-AF65-F5344CB8AC3E}">
        <p14:creationId xmlns:p14="http://schemas.microsoft.com/office/powerpoint/2010/main" val="6310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0800" y="77788"/>
            <a:ext cx="6908800" cy="3886200"/>
          </a:xfrm>
          <a:ln/>
        </p:spPr>
      </p:sp>
      <p:sp>
        <p:nvSpPr>
          <p:cNvPr id="3" name="Notes Placeholder 2"/>
          <p:cNvSpPr>
            <a:spLocks noGrp="1"/>
          </p:cNvSpPr>
          <p:nvPr>
            <p:ph type="body" idx="1"/>
          </p:nvPr>
        </p:nvSpPr>
        <p:spPr>
          <a:xfrm>
            <a:off x="171450" y="4064000"/>
            <a:ext cx="6591300" cy="4183063"/>
          </a:xfrm>
        </p:spPr>
        <p:txBody>
          <a:bodyPr>
            <a:noAutofit/>
          </a:bodyPr>
          <a:lstStyle/>
          <a:p>
            <a:pPr>
              <a:defRPr/>
            </a:pPr>
            <a:r>
              <a:rPr lang="en-US" b="1" dirty="0">
                <a:latin typeface="+mn-lt"/>
              </a:rPr>
              <a:t>Notes:</a:t>
            </a:r>
            <a:r>
              <a:rPr lang="en-US" dirty="0"/>
              <a:t> </a:t>
            </a:r>
          </a:p>
          <a:p>
            <a:pPr>
              <a:defRPr/>
            </a:pPr>
            <a:r>
              <a:rPr lang="en-US" dirty="0">
                <a:latin typeface="+mn-lt"/>
              </a:rPr>
              <a:t>+Enter values in the unshaded (white) annual and to-complete cells only. The rest of the data is calculated automatically.  The spreadsheet cells will round to the nearest hundred thousand dollars ($0.1M).</a:t>
            </a:r>
            <a:r>
              <a:rPr lang="en-US" dirty="0"/>
              <a:t> </a:t>
            </a:r>
          </a:p>
          <a:p>
            <a:pPr>
              <a:defRPr/>
            </a:pPr>
            <a:r>
              <a:rPr lang="en-US" dirty="0">
                <a:latin typeface="+mn-lt"/>
              </a:rPr>
              <a:t>+Delete any appropriation sections that have no budgeted or required costs. </a:t>
            </a:r>
          </a:p>
          <a:p>
            <a:pPr>
              <a:defRPr/>
            </a:pPr>
            <a:r>
              <a:rPr lang="en-US" dirty="0">
                <a:latin typeface="+mn-lt"/>
              </a:rPr>
              <a:t>+Programs must use footnotes to state source of "Required" estimate, O&amp;S service life projection, O&amp;S time horizon (first year of O&amp;S – last year of O&amp;S) &amp; cost categories, and any RDT&amp;E-funded quantities (if any).  See Figure 1.</a:t>
            </a:r>
            <a:r>
              <a:rPr lang="en-US" dirty="0"/>
              <a:t> </a:t>
            </a:r>
          </a:p>
          <a:p>
            <a:pPr>
              <a:defRPr/>
            </a:pPr>
            <a:r>
              <a:rPr lang="en-US" u="sng" dirty="0">
                <a:latin typeface="+mn-lt"/>
                <a:hlinkClick r:id="rId3"/>
              </a:rPr>
              <a:t>+Program offices are to use the latest version of the program funding template.  Regularly check the Acquisition, Technology and Logistics (AT&amp;L) Defense Acquisition Board (DAB) online calendar website (https://ebiz.acq.osd.mil/DABCalendar/) for the most current Integrated Product Team (IPT) Program Funding template.  The template is updated as Programming, Planning, Budgeting, and Execution System (PPBES) events occur.</a:t>
            </a:r>
            <a:r>
              <a:rPr lang="en-US" dirty="0"/>
              <a:t> </a:t>
            </a:r>
          </a:p>
          <a:p>
            <a:pPr>
              <a:defRPr/>
            </a:pPr>
            <a:r>
              <a:rPr lang="en-US" b="1" dirty="0">
                <a:latin typeface="+mn-lt"/>
              </a:rPr>
              <a:t>Definitions:</a:t>
            </a:r>
            <a:r>
              <a:rPr lang="en-US" dirty="0"/>
              <a:t> </a:t>
            </a:r>
          </a:p>
          <a:p>
            <a:pPr>
              <a:defRPr/>
            </a:pPr>
            <a:r>
              <a:rPr lang="en-US" i="1" u="sng" dirty="0">
                <a:latin typeface="+mn-lt"/>
              </a:rPr>
              <a:t>Primary Line Items</a:t>
            </a:r>
            <a:r>
              <a:rPr lang="en-US" dirty="0">
                <a:latin typeface="+mn-lt"/>
              </a:rPr>
              <a:t>:  In the header of each section, list the primary budget line item(s) that fund the program currently and in the FYDP.  For RDT&amp;E, MILCON, and O&amp;M, include appropriation (consistent with DAMIR reporting), budget activity and program element.  For procurement, include appropriation, budget activity and line item.  Some programs have smaller amounts of funding in secondary line items that need not be listed.  Footnotes may be used for clarification/amplification.</a:t>
            </a:r>
            <a:r>
              <a:rPr lang="en-US" dirty="0"/>
              <a:t> </a:t>
            </a:r>
          </a:p>
          <a:p>
            <a:pPr>
              <a:defRPr/>
            </a:pPr>
            <a:r>
              <a:rPr lang="en-US" i="1" u="sng" dirty="0">
                <a:latin typeface="+mn-lt"/>
              </a:rPr>
              <a:t>Prior</a:t>
            </a:r>
            <a:r>
              <a:rPr lang="en-US" dirty="0">
                <a:latin typeface="+mn-lt"/>
              </a:rPr>
              <a:t>:  President’s Budget (PB) position submitted prior to the Current budget position.  Although the President only submits the FYDP to Congress, the cells for the next fiscal year and “To-Complete” should be populated for the investment appropriations using the values reported in the Selected Acquisition Report or latest DAES associated with that PB (if available).</a:t>
            </a:r>
            <a:r>
              <a:rPr lang="en-US" dirty="0"/>
              <a:t> </a:t>
            </a:r>
          </a:p>
          <a:p>
            <a:pPr>
              <a:defRPr/>
            </a:pPr>
            <a:r>
              <a:rPr lang="en-US" i="1" u="sng" dirty="0">
                <a:latin typeface="+mn-lt"/>
              </a:rPr>
              <a:t>Current</a:t>
            </a:r>
            <a:r>
              <a:rPr lang="en-US" dirty="0">
                <a:latin typeface="+mn-lt"/>
              </a:rPr>
              <a:t>:  Latest approved Service POM/BES budget position or approved PB.</a:t>
            </a:r>
            <a:r>
              <a:rPr lang="en-US" dirty="0"/>
              <a:t> </a:t>
            </a:r>
          </a:p>
          <a:p>
            <a:pPr>
              <a:defRPr/>
            </a:pPr>
            <a:r>
              <a:rPr lang="en-US" dirty="0">
                <a:latin typeface="+mn-lt"/>
              </a:rPr>
              <a:t>	+During a normal PPBES cycle (PB submitted in the first Tuesday of February each year), use POM position from August through January; Use PB position from February through July.</a:t>
            </a:r>
            <a:r>
              <a:rPr lang="en-US" dirty="0"/>
              <a:t> </a:t>
            </a:r>
          </a:p>
          <a:p>
            <a:pPr>
              <a:defRPr/>
            </a:pPr>
            <a:r>
              <a:rPr lang="en-US" dirty="0">
                <a:latin typeface="+mn-lt"/>
              </a:rPr>
              <a:t>	+When the DoD Appropriation is enacted, programs should update that cell of all the "Current” PB funding and quantity rows to reflect the actual appropriated amounts. </a:t>
            </a:r>
          </a:p>
          <a:p>
            <a:pPr>
              <a:defRPr/>
            </a:pPr>
            <a:r>
              <a:rPr lang="en-US" i="1" u="sng" dirty="0">
                <a:latin typeface="+mn-lt"/>
              </a:rPr>
              <a:t>Required</a:t>
            </a:r>
            <a:r>
              <a:rPr lang="en-US" dirty="0">
                <a:latin typeface="+mn-lt"/>
              </a:rPr>
              <a:t>:  Latest estimate of funds required to successfully execute program, i.e., support the Warfighter and not simply match available budget Total Obligation Authorities (TOAs).  Typically, this would reflect the Will Cost estimate, Service Cost Position (SCP), or PEO-supported Program Office Estimate (POE) that has not yet been validated by a Service Cost Agency or the CAPE.  Note: total required quantity is the acquisition objective recognized by the Joint Requirements Oversight Council (JROC) or similar body and would be reflected in the program's Acquisition Program Baseline (APB) or similar document but may not be reflected in the budget due to affordability or funding issues. </a:t>
            </a:r>
          </a:p>
          <a:p>
            <a:pPr>
              <a:defRPr/>
            </a:pPr>
            <a:r>
              <a:rPr lang="en-US" i="1" u="sng" dirty="0">
                <a:latin typeface="+mn-lt"/>
              </a:rPr>
              <a:t>System O&amp;M:</a:t>
            </a:r>
            <a:r>
              <a:rPr lang="en-US" dirty="0">
                <a:latin typeface="+mn-lt"/>
              </a:rPr>
              <a:t>  In this section, list the O&amp;M-funded costs from initial system deployment through end of system operations.  Include all costs of operating, maintaining, and supporting a fielded system. Specifically, this consists of the costs (organic and contractor) of equipment, supplies, software, and services associated with operating, modifying, maintaining, supplying, training, and supporting a system in the DoD inventory.  Do not include acquisition-related O&amp;M, and non-O&amp;M O&amp;S costs such as military personnel, and investment-funded system improvements.  Also, do not include disposal costs, which represent a separate phase of the program life cycle.  Please address questions on the O&amp;M requirements to the OSD(AT&amp;L)/L&amp;MR point of contact listed below.</a:t>
            </a:r>
            <a:r>
              <a:rPr lang="en-US" dirty="0"/>
              <a:t> </a:t>
            </a:r>
          </a:p>
          <a:p>
            <a:pPr>
              <a:defRPr/>
            </a:pPr>
            <a:r>
              <a:rPr lang="en-US" i="1" u="sng" dirty="0">
                <a:latin typeface="+mn-lt"/>
              </a:rPr>
              <a:t>Total Required Acquisition (BYXX$M):</a:t>
            </a:r>
            <a:r>
              <a:rPr lang="en-US" dirty="0"/>
              <a:t> </a:t>
            </a:r>
          </a:p>
          <a:p>
            <a:pPr>
              <a:defRPr/>
            </a:pPr>
            <a:r>
              <a:rPr lang="en-US" dirty="0">
                <a:latin typeface="+mn-lt"/>
              </a:rPr>
              <a:t>	+Current Estimate of Total RDT&amp;E, procurement, MILCON and acquisition-related O&amp;M in base-year dollars as reported in the program's latest approved POM budget position, approved PB, or quarterly DAES submission, whichever is most current. </a:t>
            </a:r>
          </a:p>
          <a:p>
            <a:pPr>
              <a:defRPr/>
            </a:pPr>
            <a:r>
              <a:rPr lang="en-US" dirty="0">
                <a:latin typeface="+mn-lt"/>
              </a:rPr>
              <a:t>	+The percentage displayed is the portion of the Acquisition cost out of the sum of Acquisition and O&amp;S costs. </a:t>
            </a:r>
          </a:p>
          <a:p>
            <a:pPr>
              <a:defRPr/>
            </a:pPr>
            <a:r>
              <a:rPr lang="en-US" dirty="0">
                <a:latin typeface="+mn-lt"/>
              </a:rPr>
              <a:t>	+Revise “BYXX$M” to reflect the 2-digit program Base Year (e.g., BY16$M).  Use the Base Year specified in the current Acquisition Program Baseline (APB).  For </a:t>
            </a:r>
            <a:r>
              <a:rPr lang="en-US" dirty="0" err="1">
                <a:latin typeface="+mn-lt"/>
              </a:rPr>
              <a:t>unbaselined</a:t>
            </a:r>
            <a:r>
              <a:rPr lang="en-US" dirty="0">
                <a:latin typeface="+mn-lt"/>
              </a:rPr>
              <a:t> programs (or if seeking a new or revised APB), use the budget year (e.g., BY18$M for PB18).</a:t>
            </a:r>
            <a:r>
              <a:rPr lang="en-US" dirty="0"/>
              <a:t> </a:t>
            </a:r>
          </a:p>
          <a:p>
            <a:pPr>
              <a:defRPr/>
            </a:pPr>
            <a:r>
              <a:rPr lang="en-US" i="1" u="sng" dirty="0">
                <a:latin typeface="+mn-lt"/>
              </a:rPr>
              <a:t>Total Required O&amp;S (BYXX$M): </a:t>
            </a:r>
          </a:p>
          <a:p>
            <a:pPr>
              <a:defRPr/>
            </a:pPr>
            <a:r>
              <a:rPr lang="en-US" i="1" u="sng" dirty="0">
                <a:latin typeface="+mn-lt"/>
              </a:rPr>
              <a:t>	</a:t>
            </a:r>
            <a:r>
              <a:rPr lang="en-US" dirty="0">
                <a:latin typeface="+mn-lt"/>
              </a:rPr>
              <a:t>+Current Estimate of Total Operating and Support costs in base-year dollars as reported in the program’s quarterly DAES (if applicable).  See Figure 2.</a:t>
            </a:r>
            <a:r>
              <a:rPr lang="en-US" dirty="0"/>
              <a:t> </a:t>
            </a:r>
          </a:p>
          <a:p>
            <a:pPr>
              <a:defRPr/>
            </a:pPr>
            <a:r>
              <a:rPr lang="en-US" dirty="0">
                <a:latin typeface="+mn-lt"/>
              </a:rPr>
              <a:t>	+A footnote should identify the projected service life. </a:t>
            </a:r>
          </a:p>
          <a:p>
            <a:pPr>
              <a:defRPr/>
            </a:pPr>
            <a:r>
              <a:rPr lang="en-US" dirty="0">
                <a:latin typeface="+mn-lt"/>
              </a:rPr>
              <a:t>	+Disposal costs should not be included in this value.</a:t>
            </a:r>
            <a:r>
              <a:rPr lang="en-US" dirty="0"/>
              <a:t> </a:t>
            </a:r>
          </a:p>
          <a:p>
            <a:pPr>
              <a:defRPr/>
            </a:pPr>
            <a:r>
              <a:rPr lang="en-US" dirty="0">
                <a:latin typeface="+mn-lt"/>
              </a:rPr>
              <a:t>	+The percentage displayed is the portion of the O&amp;S cost out of the sum of Acquisition and O&amp;S costs.  This value should not include disposal dollars. </a:t>
            </a:r>
          </a:p>
          <a:p>
            <a:pPr>
              <a:defRPr/>
            </a:pPr>
            <a:r>
              <a:rPr lang="en-US" dirty="0">
                <a:latin typeface="+mn-lt"/>
              </a:rPr>
              <a:t>	+Revise “BYXX$M” to reflect the 2-digit program Base Year (e.g., BY16$M, IAW the instructions above for Total Required Acquisition).</a:t>
            </a:r>
            <a:r>
              <a:rPr lang="en-US" dirty="0"/>
              <a:t> </a:t>
            </a:r>
          </a:p>
          <a:p>
            <a:pPr>
              <a:defRPr/>
            </a:pPr>
            <a:r>
              <a:rPr lang="en-US" i="1" u="sng" dirty="0" err="1">
                <a:latin typeface="+mn-lt"/>
              </a:rPr>
              <a:t>Curr</a:t>
            </a:r>
            <a:r>
              <a:rPr lang="en-US" i="1" u="sng" dirty="0">
                <a:latin typeface="+mn-lt"/>
              </a:rPr>
              <a:t> Est (APUC)</a:t>
            </a:r>
            <a:r>
              <a:rPr lang="en-US" dirty="0">
                <a:latin typeface="+mn-lt"/>
              </a:rPr>
              <a:t>:  Program Manager’s current estimate of Average Procurement Unit Cost, in base-year dollars (total procurement divided by procurement-funded quantities).  The APUC should match the values reported in the program's latest approved POM/BES budget position, approved PB, or quarterly DAES submission, whichever is most current. </a:t>
            </a:r>
          </a:p>
          <a:p>
            <a:pPr>
              <a:defRPr/>
            </a:pPr>
            <a:r>
              <a:rPr lang="en-US" i="1" u="sng" dirty="0" err="1">
                <a:latin typeface="+mn-lt"/>
              </a:rPr>
              <a:t>Curr</a:t>
            </a:r>
            <a:r>
              <a:rPr lang="en-US" i="1" u="sng" dirty="0">
                <a:latin typeface="+mn-lt"/>
              </a:rPr>
              <a:t> Est (PAUC)</a:t>
            </a:r>
            <a:r>
              <a:rPr lang="en-US" dirty="0">
                <a:latin typeface="+mn-lt"/>
              </a:rPr>
              <a:t>:  Program Manager’s current estimate of Program Acquisition Unit Cost, in base-year dollars (total RDT&amp;E, procurement, MILCON and acquisition-related O&amp;M divided by total quantity).  The PAUC should match the values reported in the program's latest approved POM/BES budget position, approved PB, or quarterly DAES submission, whichever is most current. </a:t>
            </a:r>
          </a:p>
          <a:p>
            <a:pPr>
              <a:defRPr/>
            </a:pPr>
            <a:r>
              <a:rPr lang="en-US" u="sng" dirty="0">
                <a:latin typeface="+mn-lt"/>
              </a:rPr>
              <a:t>Δ</a:t>
            </a:r>
            <a:r>
              <a:rPr lang="en-US" i="1" u="sng" dirty="0">
                <a:latin typeface="+mn-lt"/>
              </a:rPr>
              <a:t> Current</a:t>
            </a:r>
            <a:r>
              <a:rPr lang="en-US" dirty="0">
                <a:latin typeface="+mn-lt"/>
              </a:rPr>
              <a:t>:  This is the program’s APUC or PAUC current estimate (as defined above) divided by the program’s </a:t>
            </a:r>
            <a:r>
              <a:rPr lang="en-US" i="1" dirty="0">
                <a:latin typeface="+mn-lt"/>
              </a:rPr>
              <a:t>current</a:t>
            </a:r>
            <a:r>
              <a:rPr lang="en-US" dirty="0">
                <a:latin typeface="+mn-lt"/>
              </a:rPr>
              <a:t> APB Unit Cost Reporting (UCR) baseline, as applicable.  Figure 3 illustrates where this information resides in the program’s DAMIR DAES.</a:t>
            </a:r>
            <a:r>
              <a:rPr lang="en-US" dirty="0"/>
              <a:t> </a:t>
            </a:r>
          </a:p>
          <a:p>
            <a:pPr>
              <a:defRPr/>
            </a:pPr>
            <a:r>
              <a:rPr lang="en-US" u="sng" dirty="0">
                <a:latin typeface="+mn-lt"/>
              </a:rPr>
              <a:t>Δ</a:t>
            </a:r>
            <a:r>
              <a:rPr lang="en-US" i="1" u="sng" dirty="0">
                <a:latin typeface="+mn-lt"/>
              </a:rPr>
              <a:t> Original</a:t>
            </a:r>
            <a:r>
              <a:rPr lang="en-US" dirty="0">
                <a:latin typeface="+mn-lt"/>
              </a:rPr>
              <a:t>:  This is the program’s APUC or PAUC current estimate (as defined above) divided by the program’s </a:t>
            </a:r>
            <a:r>
              <a:rPr lang="en-US" i="1" dirty="0">
                <a:latin typeface="+mn-lt"/>
              </a:rPr>
              <a:t>original </a:t>
            </a:r>
            <a:r>
              <a:rPr lang="en-US" dirty="0">
                <a:latin typeface="+mn-lt"/>
              </a:rPr>
              <a:t>APB UCR baseline, as applicable.  See Figure 3.</a:t>
            </a:r>
            <a:r>
              <a:rPr lang="en-US" dirty="0"/>
              <a:t> </a:t>
            </a:r>
          </a:p>
          <a:p>
            <a:pPr>
              <a:defRPr/>
            </a:pPr>
            <a:endParaRPr lang="en-US" dirty="0">
              <a:latin typeface="+mn-lt"/>
            </a:endParaRPr>
          </a:p>
          <a:p>
            <a:pPr>
              <a:defRPr/>
            </a:pPr>
            <a:r>
              <a:rPr lang="en-US" b="1" dirty="0">
                <a:latin typeface="+mn-lt"/>
              </a:rPr>
              <a:t>Points of Contact:</a:t>
            </a:r>
            <a:r>
              <a:rPr lang="en-US" dirty="0"/>
              <a:t> </a:t>
            </a:r>
          </a:p>
          <a:p>
            <a:pPr>
              <a:defRPr/>
            </a:pPr>
            <a:r>
              <a:rPr lang="en-US" i="1" dirty="0">
                <a:latin typeface="+mn-lt"/>
              </a:rPr>
              <a:t>Army Programs:</a:t>
            </a:r>
            <a:r>
              <a:rPr lang="en-US" dirty="0"/>
              <a:t> </a:t>
            </a:r>
          </a:p>
          <a:p>
            <a:pPr>
              <a:defRPr/>
            </a:pPr>
            <a:r>
              <a:rPr lang="en-US" dirty="0">
                <a:latin typeface="+mn-lt"/>
              </a:rPr>
              <a:t>Allen Johnson, OSD(AT&amp;L)/ARA</a:t>
            </a:r>
            <a:r>
              <a:rPr lang="en-US" dirty="0"/>
              <a:t> </a:t>
            </a:r>
          </a:p>
          <a:p>
            <a:pPr>
              <a:defRPr/>
            </a:pPr>
            <a:r>
              <a:rPr lang="en-US" u="sng" dirty="0">
                <a:latin typeface="+mn-lt"/>
                <a:hlinkClick r:id="rId4"/>
              </a:rPr>
              <a:t>allen.m.johnson44.ctr@mail.mil</a:t>
            </a:r>
            <a:r>
              <a:rPr lang="en-US" dirty="0"/>
              <a:t> </a:t>
            </a:r>
          </a:p>
          <a:p>
            <a:pPr>
              <a:defRPr/>
            </a:pPr>
            <a:r>
              <a:rPr lang="en-US" dirty="0">
                <a:latin typeface="+mn-lt"/>
              </a:rPr>
              <a:t>703-697-5384</a:t>
            </a:r>
            <a:r>
              <a:rPr lang="en-US" dirty="0"/>
              <a:t> </a:t>
            </a:r>
          </a:p>
          <a:p>
            <a:pPr>
              <a:defRPr/>
            </a:pPr>
            <a:endParaRPr lang="en-US" i="1" dirty="0">
              <a:latin typeface="+mn-lt"/>
            </a:endParaRPr>
          </a:p>
          <a:p>
            <a:pPr>
              <a:defRPr/>
            </a:pPr>
            <a:r>
              <a:rPr lang="en-US" i="1" dirty="0">
                <a:latin typeface="+mn-lt"/>
              </a:rPr>
              <a:t>Navy Programs</a:t>
            </a:r>
            <a:r>
              <a:rPr lang="en-US" dirty="0">
                <a:latin typeface="+mn-lt"/>
              </a:rPr>
              <a:t>:</a:t>
            </a:r>
            <a:r>
              <a:rPr lang="en-US" dirty="0"/>
              <a:t> </a:t>
            </a:r>
          </a:p>
          <a:p>
            <a:pPr>
              <a:defRPr/>
            </a:pPr>
            <a:r>
              <a:rPr lang="en-US" dirty="0">
                <a:latin typeface="+mn-lt"/>
              </a:rPr>
              <a:t>CDR Joseph Mitzen, OSD(AT&amp;L)/ARA</a:t>
            </a:r>
            <a:r>
              <a:rPr lang="en-US" dirty="0"/>
              <a:t> </a:t>
            </a:r>
          </a:p>
          <a:p>
            <a:pPr>
              <a:defRPr/>
            </a:pPr>
            <a:r>
              <a:rPr lang="en-US" u="sng" dirty="0">
                <a:latin typeface="+mn-lt"/>
                <a:hlinkClick r:id="rId5"/>
              </a:rPr>
              <a:t>joseph.b.mitzen.mil@mail.mil</a:t>
            </a:r>
            <a:r>
              <a:rPr lang="en-US" dirty="0"/>
              <a:t> </a:t>
            </a:r>
          </a:p>
          <a:p>
            <a:pPr>
              <a:defRPr/>
            </a:pPr>
            <a:r>
              <a:rPr lang="en-US" dirty="0">
                <a:latin typeface="+mn-lt"/>
              </a:rPr>
              <a:t>703-697-8020</a:t>
            </a:r>
            <a:r>
              <a:rPr lang="en-US" dirty="0"/>
              <a:t> </a:t>
            </a:r>
          </a:p>
          <a:p>
            <a:pPr>
              <a:defRPr/>
            </a:pPr>
            <a:endParaRPr lang="en-US" i="1" dirty="0">
              <a:latin typeface="+mn-lt"/>
            </a:endParaRPr>
          </a:p>
          <a:p>
            <a:pPr>
              <a:defRPr/>
            </a:pPr>
            <a:r>
              <a:rPr lang="en-US" i="1" dirty="0">
                <a:latin typeface="+mn-lt"/>
              </a:rPr>
              <a:t>Air Force Programs</a:t>
            </a:r>
            <a:r>
              <a:rPr lang="en-US" dirty="0">
                <a:latin typeface="+mn-lt"/>
              </a:rPr>
              <a:t>:</a:t>
            </a:r>
            <a:br>
              <a:rPr lang="en-US" dirty="0">
                <a:latin typeface="+mn-lt"/>
              </a:rPr>
            </a:br>
            <a:r>
              <a:rPr lang="en-US" dirty="0">
                <a:latin typeface="+mn-lt"/>
              </a:rPr>
              <a:t>Matthias Maier, OSD(AT&amp;L)/ARA</a:t>
            </a:r>
            <a:br>
              <a:rPr lang="en-US" dirty="0">
                <a:latin typeface="+mn-lt"/>
              </a:rPr>
            </a:br>
            <a:r>
              <a:rPr lang="en-US" u="sng" dirty="0">
                <a:latin typeface="+mn-lt"/>
                <a:hlinkClick r:id="rId6"/>
              </a:rPr>
              <a:t>matthias.r.maier.ctr@mail.mil</a:t>
            </a:r>
            <a:br>
              <a:rPr lang="en-US" dirty="0">
                <a:latin typeface="+mn-lt"/>
              </a:rPr>
            </a:br>
            <a:r>
              <a:rPr lang="en-US" dirty="0">
                <a:latin typeface="+mn-lt"/>
              </a:rPr>
              <a:t>703-614-4030</a:t>
            </a:r>
          </a:p>
          <a:p>
            <a:pPr>
              <a:defRPr/>
            </a:pPr>
            <a:endParaRPr lang="en-US" i="1" dirty="0">
              <a:latin typeface="+mn-lt"/>
            </a:endParaRPr>
          </a:p>
          <a:p>
            <a:pPr>
              <a:defRPr/>
            </a:pPr>
            <a:r>
              <a:rPr lang="en-US" i="1" dirty="0">
                <a:latin typeface="+mn-lt"/>
              </a:rPr>
              <a:t>Agency &amp; Department-wide Programs:</a:t>
            </a:r>
            <a:r>
              <a:rPr lang="en-US" dirty="0"/>
              <a:t> </a:t>
            </a:r>
          </a:p>
          <a:p>
            <a:pPr>
              <a:defRPr/>
            </a:pPr>
            <a:r>
              <a:rPr lang="en-US" dirty="0">
                <a:latin typeface="+mn-lt"/>
              </a:rPr>
              <a:t>Mr. Russ Vogel, OSD(AT&amp;L)/ARA</a:t>
            </a:r>
            <a:r>
              <a:rPr lang="en-US" dirty="0"/>
              <a:t> </a:t>
            </a:r>
          </a:p>
          <a:p>
            <a:pPr>
              <a:defRPr/>
            </a:pPr>
            <a:r>
              <a:rPr lang="en-US" u="sng" dirty="0">
                <a:latin typeface="+mn-lt"/>
                <a:hlinkClick r:id="rId7"/>
              </a:rPr>
              <a:t>russell.a.vogel.civ@mail.mil</a:t>
            </a:r>
            <a:r>
              <a:rPr lang="en-US" dirty="0"/>
              <a:t> </a:t>
            </a:r>
          </a:p>
          <a:p>
            <a:pPr>
              <a:defRPr/>
            </a:pPr>
            <a:r>
              <a:rPr lang="en-US" dirty="0">
                <a:latin typeface="+mn-lt"/>
              </a:rPr>
              <a:t>703-697-1786</a:t>
            </a:r>
            <a:r>
              <a:rPr lang="en-US" dirty="0"/>
              <a:t> </a:t>
            </a:r>
          </a:p>
          <a:p>
            <a:pPr>
              <a:defRPr/>
            </a:pPr>
            <a:endParaRPr lang="en-US" i="1" dirty="0">
              <a:latin typeface="+mn-lt"/>
            </a:endParaRPr>
          </a:p>
          <a:p>
            <a:pPr>
              <a:defRPr/>
            </a:pPr>
            <a:r>
              <a:rPr lang="en-US" i="1" dirty="0">
                <a:latin typeface="+mn-lt"/>
              </a:rPr>
              <a:t>O&amp;S Section:</a:t>
            </a:r>
            <a:r>
              <a:rPr lang="en-US" dirty="0"/>
              <a:t> </a:t>
            </a:r>
          </a:p>
          <a:p>
            <a:pPr>
              <a:defRPr/>
            </a:pPr>
            <a:r>
              <a:rPr lang="en-US" dirty="0">
                <a:latin typeface="+mn-lt"/>
              </a:rPr>
              <a:t>Ms. Molly Mertz, OSD(AT&amp;L)/L&amp;MR</a:t>
            </a:r>
          </a:p>
          <a:p>
            <a:pPr>
              <a:defRPr/>
            </a:pPr>
            <a:r>
              <a:rPr lang="en-US" u="sng" dirty="0">
                <a:latin typeface="+mn-lt"/>
                <a:hlinkClick r:id="rId8"/>
              </a:rPr>
              <a:t>mary.m.mertz.civ@mail.mil</a:t>
            </a:r>
            <a:r>
              <a:rPr lang="en-US" dirty="0"/>
              <a:t> </a:t>
            </a:r>
          </a:p>
          <a:p>
            <a:pPr>
              <a:defRPr/>
            </a:pPr>
            <a:r>
              <a:rPr lang="en-US" dirty="0">
                <a:latin typeface="+mn-lt"/>
              </a:rPr>
              <a:t>703-614-6137</a:t>
            </a:r>
            <a:r>
              <a:rPr lang="en-US" dirty="0"/>
              <a:t> </a:t>
            </a:r>
            <a:endParaRPr lang="en-US" dirty="0">
              <a:latin typeface="+mn-lt"/>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9C94D0F7-9C97-43B0-8D1E-FAF4336CC35D}" type="slidenum">
              <a:rPr lang="en-US" altLang="en-US" sz="1200">
                <a:solidFill>
                  <a:srgbClr val="000000"/>
                </a:solidFill>
              </a:rPr>
              <a:pPr algn="r"/>
              <a:t>20</a:t>
            </a:fld>
            <a:endParaRPr lang="en-US" altLang="en-US" sz="1200">
              <a:solidFill>
                <a:srgbClr val="000000"/>
              </a:solidFill>
            </a:endParaRPr>
          </a:p>
        </p:txBody>
      </p:sp>
    </p:spTree>
    <p:extLst>
      <p:ext uri="{BB962C8B-B14F-4D97-AF65-F5344CB8AC3E}">
        <p14:creationId xmlns:p14="http://schemas.microsoft.com/office/powerpoint/2010/main" val="354017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D5719A98-43CF-4246-8D7D-0B66C6172333}" type="slidenum">
              <a:rPr lang="en-US" altLang="en-US" sz="1200">
                <a:solidFill>
                  <a:srgbClr val="000000"/>
                </a:solidFill>
              </a:rPr>
              <a:pPr algn="r"/>
              <a:t>21</a:t>
            </a:fld>
            <a:endParaRPr lang="en-US" altLang="en-US" sz="1200">
              <a:solidFill>
                <a:srgbClr val="000000"/>
              </a:solidFill>
            </a:endParaRPr>
          </a:p>
        </p:txBody>
      </p:sp>
    </p:spTree>
    <p:extLst>
      <p:ext uri="{BB962C8B-B14F-4D97-AF65-F5344CB8AC3E}">
        <p14:creationId xmlns:p14="http://schemas.microsoft.com/office/powerpoint/2010/main" val="44472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69242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5C05CB90-D0F8-482E-AA9F-38CE3F1993F6}" type="slidenum">
              <a:rPr lang="en-US" altLang="en-US" sz="1200">
                <a:solidFill>
                  <a:srgbClr val="000000"/>
                </a:solidFill>
              </a:rPr>
              <a:pPr algn="r"/>
              <a:t>23</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35038" y="4414838"/>
            <a:ext cx="5140325" cy="4184650"/>
          </a:xfrm>
          <a:ln/>
        </p:spPr>
        <p:txBody>
          <a:bodyPr/>
          <a:lstStyle/>
          <a:p>
            <a:pPr>
              <a:defRPr/>
            </a:pPr>
            <a:r>
              <a:rPr lang="en-US" dirty="0"/>
              <a:t>List key program technologies; current TRLs. TRL 6 is required by MS B.  If a technology is below TRL 6 summarize the technology maturation approach (pre-MS A) or summarize the verification of the technology maturation (pre-MS B/C)</a:t>
            </a:r>
          </a:p>
          <a:p>
            <a:pPr>
              <a:defRPr/>
            </a:pPr>
            <a:endParaRPr lang="en-US" dirty="0"/>
          </a:p>
          <a:p>
            <a:pPr>
              <a:defRPr/>
            </a:pPr>
            <a:r>
              <a:rPr lang="en-US" dirty="0">
                <a:cs typeface="Times New Roman" pitchFamily="18" charset="0"/>
              </a:rPr>
              <a:t>List TRL level for critical technologies which may impact meeting a KPP , KSA or APA thresholds or represent risk  to deliver capability on schedule and budget</a:t>
            </a:r>
            <a:endParaRPr lang="en-US" dirty="0"/>
          </a:p>
          <a:p>
            <a:pPr>
              <a:defRPr/>
            </a:pPr>
            <a:r>
              <a:rPr lang="en-US" dirty="0"/>
              <a:t>Recommend explaining maturity plans for any CTEs that are not at the requisite level when the review takes place (i.e. TRL 6 at MS B, TRL 7 at MS C).  </a:t>
            </a:r>
            <a:endParaRPr lang="en-US" strike="sngStrike" dirty="0">
              <a:solidFill>
                <a:srgbClr val="FF0000"/>
              </a:solidFill>
            </a:endParaRPr>
          </a:p>
          <a:p>
            <a:pPr eaLnBrk="1" hangingPunct="1">
              <a:defRPr/>
            </a:pPr>
            <a:r>
              <a:rPr lang="en-US" dirty="0"/>
              <a:t>The category of Technology identifies the key technologies necessary for this program.  Column 2 the TRL and the next two columns in this sample (showing two increments) provides the increment in which the technology will be delivered.  </a:t>
            </a:r>
          </a:p>
          <a:p>
            <a:pPr eaLnBrk="1" hangingPunct="1">
              <a:defRPr/>
            </a:pPr>
            <a:r>
              <a:rPr lang="en-US" dirty="0"/>
              <a:t>This sample generally applies to hardware</a:t>
            </a:r>
          </a:p>
          <a:p>
            <a:pPr defTabSz="915772" eaLnBrk="1" hangingPunct="1">
              <a:defRPr/>
            </a:pPr>
            <a:r>
              <a:rPr lang="en-US" dirty="0"/>
              <a:t>Additionally you may want to utilize the Technology Development and Transition  Strategy (TDTS) Guidebook, which can be found at the DAU website.</a:t>
            </a:r>
          </a:p>
          <a:p>
            <a:pPr eaLnBrk="1" hangingPunct="1">
              <a:defRPr/>
            </a:pPr>
            <a:r>
              <a:rPr lang="en-US" dirty="0"/>
              <a:t>(See OSD AS Template para 6.3)</a:t>
            </a:r>
          </a:p>
          <a:p>
            <a:pPr>
              <a:defRPr/>
            </a:pPr>
            <a:endParaRPr lang="en-US" dirty="0"/>
          </a:p>
          <a:p>
            <a:pPr eaLnBrk="1" hangingPunct="1">
              <a:defRPr/>
            </a:pPr>
            <a:endParaRPr lang="en-US" dirty="0"/>
          </a:p>
          <a:p>
            <a:pPr eaLnBrk="1" hangingPunct="1">
              <a:defRPr/>
            </a:pPr>
            <a:endParaRPr lang="en-US" dirty="0"/>
          </a:p>
          <a:p>
            <a:pPr defTabSz="915772"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298039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338" y="8826500"/>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22" tIns="39912" rIns="79822" bIns="39912" anchor="b"/>
          <a:lstStyle>
            <a:lvl1pPr algn="ctr" defTabSz="792163">
              <a:defRPr sz="1400">
                <a:solidFill>
                  <a:schemeClr val="tx1"/>
                </a:solidFill>
                <a:latin typeface="Arial" panose="020B0604020202020204" pitchFamily="34" charset="0"/>
              </a:defRPr>
            </a:lvl1pPr>
            <a:lvl2pPr marL="742950" indent="-285750" algn="ctr" defTabSz="792163">
              <a:defRPr sz="1400">
                <a:solidFill>
                  <a:schemeClr val="tx1"/>
                </a:solidFill>
                <a:latin typeface="Arial" panose="020B0604020202020204" pitchFamily="34" charset="0"/>
              </a:defRPr>
            </a:lvl2pPr>
            <a:lvl3pPr marL="1143000" indent="-228600" algn="ctr" defTabSz="792163">
              <a:defRPr sz="1400">
                <a:solidFill>
                  <a:schemeClr val="tx1"/>
                </a:solidFill>
                <a:latin typeface="Arial" panose="020B0604020202020204" pitchFamily="34" charset="0"/>
              </a:defRPr>
            </a:lvl3pPr>
            <a:lvl4pPr marL="1600200" indent="-228600" algn="ctr" defTabSz="792163">
              <a:defRPr sz="1400">
                <a:solidFill>
                  <a:schemeClr val="tx1"/>
                </a:solidFill>
                <a:latin typeface="Arial" panose="020B0604020202020204" pitchFamily="34" charset="0"/>
              </a:defRPr>
            </a:lvl4pPr>
            <a:lvl5pPr marL="2057400" indent="-228600" algn="ctr" defTabSz="792163">
              <a:defRPr sz="1400">
                <a:solidFill>
                  <a:schemeClr val="tx1"/>
                </a:solidFill>
                <a:latin typeface="Arial" panose="020B0604020202020204" pitchFamily="34" charset="0"/>
              </a:defRPr>
            </a:lvl5pPr>
            <a:lvl6pPr marL="2514600" indent="-228600" algn="ctr" defTabSz="792163"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792163"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792163"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792163" eaLnBrk="0" fontAlgn="base" hangingPunct="0">
              <a:spcBef>
                <a:spcPct val="0"/>
              </a:spcBef>
              <a:spcAft>
                <a:spcPct val="0"/>
              </a:spcAft>
              <a:defRPr sz="1400">
                <a:solidFill>
                  <a:schemeClr val="tx1"/>
                </a:solidFill>
                <a:latin typeface="Arial" panose="020B0604020202020204" pitchFamily="34" charset="0"/>
              </a:defRPr>
            </a:lvl9pPr>
          </a:lstStyle>
          <a:p>
            <a:pPr algn="r" eaLnBrk="0" fontAlgn="base" hangingPunct="0">
              <a:spcBef>
                <a:spcPct val="0"/>
              </a:spcBef>
              <a:spcAft>
                <a:spcPct val="0"/>
              </a:spcAft>
            </a:pPr>
            <a:fld id="{38BEA31F-407F-4D03-BF5B-3010C52C80CF}" type="slidenum">
              <a:rPr lang="en-US" altLang="en-US" sz="1000" smtClean="0">
                <a:solidFill>
                  <a:srgbClr val="000000"/>
                </a:solidFill>
              </a:rPr>
              <a:pPr algn="r" eaLnBrk="0" fontAlgn="base" hangingPunct="0">
                <a:spcBef>
                  <a:spcPct val="0"/>
                </a:spcBef>
                <a:spcAft>
                  <a:spcPct val="0"/>
                </a:spcAft>
              </a:pPr>
              <a:t>24</a:t>
            </a:fld>
            <a:endParaRPr lang="en-US" altLang="en-US" sz="100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cs typeface="Arial" panose="020B0604020202020204" pitchFamily="34" charset="0"/>
              </a:rPr>
              <a:t>Air Force Preference is the program will achieve a TRL 6 prior to beginning of the PDR phase.  </a:t>
            </a:r>
          </a:p>
        </p:txBody>
      </p:sp>
    </p:spTree>
    <p:extLst>
      <p:ext uri="{BB962C8B-B14F-4D97-AF65-F5344CB8AC3E}">
        <p14:creationId xmlns:p14="http://schemas.microsoft.com/office/powerpoint/2010/main" val="1211175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50888" indent="-288925" defTabSz="920750">
              <a:spcBef>
                <a:spcPct val="30000"/>
              </a:spcBef>
              <a:defRPr sz="1200">
                <a:solidFill>
                  <a:schemeClr val="tx1"/>
                </a:solidFill>
                <a:latin typeface="Times New Roman" panose="02020603050405020304" pitchFamily="18" charset="0"/>
              </a:defRPr>
            </a:lvl2pPr>
            <a:lvl3pPr marL="1155700" indent="-230188" defTabSz="920750">
              <a:spcBef>
                <a:spcPct val="30000"/>
              </a:spcBef>
              <a:defRPr sz="1200">
                <a:solidFill>
                  <a:schemeClr val="tx1"/>
                </a:solidFill>
                <a:latin typeface="Times New Roman" panose="02020603050405020304" pitchFamily="18" charset="0"/>
              </a:defRPr>
            </a:lvl3pPr>
            <a:lvl4pPr marL="1617663" indent="-230188" defTabSz="920750">
              <a:spcBef>
                <a:spcPct val="30000"/>
              </a:spcBef>
              <a:defRPr sz="1200">
                <a:solidFill>
                  <a:schemeClr val="tx1"/>
                </a:solidFill>
                <a:latin typeface="Times New Roman" panose="02020603050405020304" pitchFamily="18" charset="0"/>
              </a:defRPr>
            </a:lvl4pPr>
            <a:lvl5pPr marL="2079625" indent="-230188" defTabSz="920750">
              <a:spcBef>
                <a:spcPct val="30000"/>
              </a:spcBef>
              <a:defRPr sz="1200">
                <a:solidFill>
                  <a:schemeClr val="tx1"/>
                </a:solidFill>
                <a:latin typeface="Times New Roman" panose="02020603050405020304" pitchFamily="18" charset="0"/>
              </a:defRPr>
            </a:lvl5pPr>
            <a:lvl6pPr marL="2536825" indent="-230188"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8ECA1E5-1E2C-44C0-8CB1-2B3256A94C59}" type="slidenum">
              <a:rPr lang="en-US" altLang="en-US">
                <a:solidFill>
                  <a:srgbClr val="000000"/>
                </a:solidFill>
                <a:latin typeface="Arial" panose="020B0604020202020204" pitchFamily="34" charset="0"/>
                <a:cs typeface="Arial" panose="020B0604020202020204" pitchFamily="34" charset="0"/>
              </a:rPr>
              <a:pPr eaLnBrk="1" hangingPunct="1">
                <a:spcBef>
                  <a:spcPct val="0"/>
                </a:spcBef>
              </a:pPr>
              <a:t>25</a:t>
            </a:fld>
            <a:endParaRPr lang="en-US" altLang="en-US">
              <a:solidFill>
                <a:srgbClr val="000000"/>
              </a:solidFill>
              <a:latin typeface="Arial" panose="020B0604020202020204" pitchFamily="34" charset="0"/>
              <a:cs typeface="Arial" panose="020B0604020202020204" pitchFamily="34" charset="0"/>
            </a:endParaRPr>
          </a:p>
        </p:txBody>
      </p:sp>
      <p:sp>
        <p:nvSpPr>
          <p:cNvPr id="74756" name="Notes Placeholder 4"/>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99638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50888" indent="-288925" defTabSz="920750">
              <a:spcBef>
                <a:spcPct val="30000"/>
              </a:spcBef>
              <a:defRPr sz="1200">
                <a:solidFill>
                  <a:schemeClr val="tx1"/>
                </a:solidFill>
                <a:latin typeface="Times New Roman" panose="02020603050405020304" pitchFamily="18" charset="0"/>
              </a:defRPr>
            </a:lvl2pPr>
            <a:lvl3pPr marL="1155700" indent="-230188" defTabSz="920750">
              <a:spcBef>
                <a:spcPct val="30000"/>
              </a:spcBef>
              <a:defRPr sz="1200">
                <a:solidFill>
                  <a:schemeClr val="tx1"/>
                </a:solidFill>
                <a:latin typeface="Times New Roman" panose="02020603050405020304" pitchFamily="18" charset="0"/>
              </a:defRPr>
            </a:lvl3pPr>
            <a:lvl4pPr marL="1617663" indent="-230188" defTabSz="920750">
              <a:spcBef>
                <a:spcPct val="30000"/>
              </a:spcBef>
              <a:defRPr sz="1200">
                <a:solidFill>
                  <a:schemeClr val="tx1"/>
                </a:solidFill>
                <a:latin typeface="Times New Roman" panose="02020603050405020304" pitchFamily="18" charset="0"/>
              </a:defRPr>
            </a:lvl4pPr>
            <a:lvl5pPr marL="2079625" indent="-230188" defTabSz="920750">
              <a:spcBef>
                <a:spcPct val="30000"/>
              </a:spcBef>
              <a:defRPr sz="1200">
                <a:solidFill>
                  <a:schemeClr val="tx1"/>
                </a:solidFill>
                <a:latin typeface="Times New Roman" panose="02020603050405020304" pitchFamily="18" charset="0"/>
              </a:defRPr>
            </a:lvl5pPr>
            <a:lvl6pPr marL="2536825" indent="-230188"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2C325A-4473-4D60-91CB-657EEB5C6706}" type="slidenum">
              <a:rPr lang="en-US" altLang="en-US">
                <a:solidFill>
                  <a:srgbClr val="000000"/>
                </a:solidFill>
                <a:latin typeface="Arial" panose="020B0604020202020204" pitchFamily="34" charset="0"/>
                <a:cs typeface="Arial" panose="020B0604020202020204" pitchFamily="34" charset="0"/>
              </a:rPr>
              <a:pPr eaLnBrk="1" hangingPunct="1">
                <a:spcBef>
                  <a:spcPct val="0"/>
                </a:spcBef>
              </a:pPr>
              <a:t>26</a:t>
            </a:fld>
            <a:endParaRPr lang="en-US" altLang="en-US">
              <a:solidFill>
                <a:srgbClr val="000000"/>
              </a:solidFill>
              <a:latin typeface="Arial" panose="020B0604020202020204" pitchFamily="34" charset="0"/>
              <a:cs typeface="Arial" panose="020B0604020202020204" pitchFamily="34" charset="0"/>
            </a:endParaRPr>
          </a:p>
        </p:txBody>
      </p:sp>
      <p:sp>
        <p:nvSpPr>
          <p:cNvPr id="76804" name="Notes Placeholder 4"/>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48279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50888" indent="-288925" defTabSz="920750">
              <a:spcBef>
                <a:spcPct val="30000"/>
              </a:spcBef>
              <a:defRPr sz="1200">
                <a:solidFill>
                  <a:schemeClr val="tx1"/>
                </a:solidFill>
                <a:latin typeface="Times New Roman" panose="02020603050405020304" pitchFamily="18" charset="0"/>
              </a:defRPr>
            </a:lvl2pPr>
            <a:lvl3pPr marL="1155700" indent="-230188" defTabSz="920750">
              <a:spcBef>
                <a:spcPct val="30000"/>
              </a:spcBef>
              <a:defRPr sz="1200">
                <a:solidFill>
                  <a:schemeClr val="tx1"/>
                </a:solidFill>
                <a:latin typeface="Times New Roman" panose="02020603050405020304" pitchFamily="18" charset="0"/>
              </a:defRPr>
            </a:lvl3pPr>
            <a:lvl4pPr marL="1617663" indent="-230188" defTabSz="920750">
              <a:spcBef>
                <a:spcPct val="30000"/>
              </a:spcBef>
              <a:defRPr sz="1200">
                <a:solidFill>
                  <a:schemeClr val="tx1"/>
                </a:solidFill>
                <a:latin typeface="Times New Roman" panose="02020603050405020304" pitchFamily="18" charset="0"/>
              </a:defRPr>
            </a:lvl4pPr>
            <a:lvl5pPr marL="2079625" indent="-230188" defTabSz="920750">
              <a:spcBef>
                <a:spcPct val="30000"/>
              </a:spcBef>
              <a:defRPr sz="1200">
                <a:solidFill>
                  <a:schemeClr val="tx1"/>
                </a:solidFill>
                <a:latin typeface="Times New Roman" panose="02020603050405020304" pitchFamily="18" charset="0"/>
              </a:defRPr>
            </a:lvl5pPr>
            <a:lvl6pPr marL="2536825" indent="-230188"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30188"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30188"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30188"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82B01EE-CC11-4917-9A60-F99811E38E1C}" type="slidenum">
              <a:rPr lang="en-US" altLang="en-US">
                <a:solidFill>
                  <a:srgbClr val="000000"/>
                </a:solidFill>
                <a:latin typeface="Arial" panose="020B0604020202020204" pitchFamily="34" charset="0"/>
                <a:cs typeface="Arial" panose="020B0604020202020204" pitchFamily="34" charset="0"/>
              </a:rPr>
              <a:pPr eaLnBrk="1" hangingPunct="1">
                <a:spcBef>
                  <a:spcPct val="0"/>
                </a:spcBef>
              </a:pPr>
              <a:t>27</a:t>
            </a:fld>
            <a:endParaRPr lang="en-US" altLang="en-US">
              <a:solidFill>
                <a:srgbClr val="000000"/>
              </a:solidFill>
              <a:latin typeface="Arial" panose="020B0604020202020204" pitchFamily="34" charset="0"/>
              <a:cs typeface="Arial" panose="020B0604020202020204" pitchFamily="34" charset="0"/>
            </a:endParaRPr>
          </a:p>
        </p:txBody>
      </p:sp>
      <p:sp>
        <p:nvSpPr>
          <p:cNvPr id="78852" name="Notes Placeholder 4"/>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3492073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2366A certifications:  a) </a:t>
            </a:r>
            <a:r>
              <a:rPr lang="en-US" altLang="en-US" b="1"/>
              <a:t>Certification.— </a:t>
            </a:r>
            <a:r>
              <a:rPr lang="en-US" altLang="en-US"/>
              <a:t>A major defense acquisition program may not receive Milestone A approval…until the MDA certifies, after consultation with the JROC on matters related to program requirements and military needs— (1) that the program fulfills an approved initial capabilities document; </a:t>
            </a:r>
          </a:p>
          <a:p>
            <a:r>
              <a:rPr lang="en-US" altLang="en-US"/>
              <a:t>(2) that the program is being executed by an entity with a relevant function as identified by the Secretary of Defense under section </a:t>
            </a:r>
            <a:r>
              <a:rPr lang="en-US" altLang="en-US">
                <a:hlinkClick r:id="rId3" tooltip="§ 118b - Quadrennial roles and missions review"/>
              </a:rPr>
              <a:t>118b</a:t>
            </a:r>
            <a:r>
              <a:rPr lang="en-US" altLang="en-US"/>
              <a:t> of this title; </a:t>
            </a:r>
          </a:p>
          <a:p>
            <a:r>
              <a:rPr lang="en-US" altLang="en-US"/>
              <a:t>(3) if the program duplicates a capability already provided by an existing system, the duplication provided by such program is necessary and appropriate; </a:t>
            </a:r>
          </a:p>
          <a:p>
            <a:r>
              <a:rPr lang="en-US" altLang="en-US"/>
              <a:t>(4) that a determination of applicability of core logistics capabilities requirements has been made; </a:t>
            </a:r>
          </a:p>
          <a:p>
            <a:r>
              <a:rPr lang="en-US" altLang="en-US"/>
              <a:t>(5) that an analysis of alternatives has been performed consistent with study guidance developed by the Director of Cost Assessment and Program Evaluation; and </a:t>
            </a:r>
          </a:p>
          <a:p>
            <a:r>
              <a:rPr lang="en-US" altLang="en-US"/>
              <a:t>(6) that a cost estimate for the program has been submitted, with the concurrence of the Director of Cost Assessment and Program Evaluation, and that the level of resources required to develop, procure, and sustain the program is consistent with the priority level assigned by the Joint Requirements Oversight Council. </a:t>
            </a:r>
          </a:p>
          <a:p>
            <a:endParaRPr lang="en-US" altLang="en-US"/>
          </a:p>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3252B49-4011-4B53-A632-7516B5ECA09D}" type="slidenum">
              <a:rPr lang="en-US" altLang="en-US" sz="1200">
                <a:solidFill>
                  <a:srgbClr val="000000"/>
                </a:solidFill>
              </a:rPr>
              <a:pPr algn="r"/>
              <a:t>28</a:t>
            </a:fld>
            <a:endParaRPr lang="en-US" altLang="en-US" sz="1200">
              <a:solidFill>
                <a:srgbClr val="000000"/>
              </a:solidFill>
            </a:endParaRPr>
          </a:p>
        </p:txBody>
      </p:sp>
    </p:spTree>
    <p:extLst>
      <p:ext uri="{BB962C8B-B14F-4D97-AF65-F5344CB8AC3E}">
        <p14:creationId xmlns:p14="http://schemas.microsoft.com/office/powerpoint/2010/main" val="125706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DD3EBF63-DB7A-43C4-9535-FCAE0EF02527}" type="slidenum">
              <a:rPr lang="en-US" altLang="en-US" sz="1200">
                <a:solidFill>
                  <a:srgbClr val="000000"/>
                </a:solidFill>
              </a:rPr>
              <a:pPr algn="r"/>
              <a:t>29</a:t>
            </a:fld>
            <a:endParaRPr lang="en-US" altLang="en-US" sz="1200">
              <a:solidFill>
                <a:srgbClr val="000000"/>
              </a:solidFill>
            </a:endParaRPr>
          </a:p>
        </p:txBody>
      </p:sp>
    </p:spTree>
    <p:extLst>
      <p:ext uri="{BB962C8B-B14F-4D97-AF65-F5344CB8AC3E}">
        <p14:creationId xmlns:p14="http://schemas.microsoft.com/office/powerpoint/2010/main" val="24316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defRPr sz="1400">
                <a:solidFill>
                  <a:schemeClr val="tx1"/>
                </a:solidFill>
                <a:latin typeface="Arial" panose="020B0604020202020204" pitchFamily="34" charset="0"/>
              </a:defRPr>
            </a:lvl1pPr>
            <a:lvl2pPr marL="742950" indent="-285750" algn="ctr" defTabSz="930275">
              <a:defRPr sz="1400">
                <a:solidFill>
                  <a:schemeClr val="tx1"/>
                </a:solidFill>
                <a:latin typeface="Arial" panose="020B0604020202020204" pitchFamily="34" charset="0"/>
              </a:defRPr>
            </a:lvl2pPr>
            <a:lvl3pPr marL="1143000" indent="-228600" algn="ctr" defTabSz="930275">
              <a:defRPr sz="1400">
                <a:solidFill>
                  <a:schemeClr val="tx1"/>
                </a:solidFill>
                <a:latin typeface="Arial" panose="020B0604020202020204" pitchFamily="34" charset="0"/>
              </a:defRPr>
            </a:lvl3pPr>
            <a:lvl4pPr marL="1600200" indent="-228600" algn="ctr" defTabSz="930275">
              <a:defRPr sz="1400">
                <a:solidFill>
                  <a:schemeClr val="tx1"/>
                </a:solidFill>
                <a:latin typeface="Arial" panose="020B0604020202020204" pitchFamily="34" charset="0"/>
              </a:defRPr>
            </a:lvl4pPr>
            <a:lvl5pPr marL="2057400" indent="-228600" algn="ctr" defTabSz="930275">
              <a:defRPr sz="14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AB966E7A-82F4-44CE-88ED-E38DFEA5D92D}" type="slidenum">
              <a:rPr lang="en-US" altLang="en-US" sz="1200">
                <a:solidFill>
                  <a:srgbClr val="000000"/>
                </a:solidFill>
              </a:rPr>
              <a:pPr algn="r"/>
              <a:t>3</a:t>
            </a:fld>
            <a:endParaRPr lang="en-US" altLang="en-US" sz="1200">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7464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International Cooperation, Systems Assessment and the other potential topics included in Back-up should be moved forward to the basic briefing when they are a “key part” that needs to be addressed in the Briefing.  BUT keep in mind the 1 hour limit to the briefing.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CF91F9CC-0F13-4407-92DF-ED5C915CCB57}" type="slidenum">
              <a:rPr lang="en-US" altLang="en-US" sz="1200">
                <a:solidFill>
                  <a:srgbClr val="000000"/>
                </a:solidFill>
              </a:rPr>
              <a:pPr algn="r"/>
              <a:t>30</a:t>
            </a:fld>
            <a:endParaRPr lang="en-US" altLang="en-US" sz="1200">
              <a:solidFill>
                <a:srgbClr val="000000"/>
              </a:solidFill>
            </a:endParaRPr>
          </a:p>
        </p:txBody>
      </p:sp>
    </p:spTree>
    <p:extLst>
      <p:ext uri="{BB962C8B-B14F-4D97-AF65-F5344CB8AC3E}">
        <p14:creationId xmlns:p14="http://schemas.microsoft.com/office/powerpoint/2010/main" val="4098555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7E54F209-100E-4FEC-A318-0AE727CD6A78}" type="slidenum">
              <a:rPr lang="en-US" altLang="en-US" sz="1200">
                <a:solidFill>
                  <a:srgbClr val="000000"/>
                </a:solidFill>
              </a:rPr>
              <a:pPr algn="r"/>
              <a:t>31</a:t>
            </a:fld>
            <a:endParaRPr lang="en-US" altLang="en-US" sz="1200">
              <a:solidFill>
                <a:srgbClr val="000000"/>
              </a:solidFill>
            </a:endParaRPr>
          </a:p>
        </p:txBody>
      </p:sp>
    </p:spTree>
    <p:extLst>
      <p:ext uri="{BB962C8B-B14F-4D97-AF65-F5344CB8AC3E}">
        <p14:creationId xmlns:p14="http://schemas.microsoft.com/office/powerpoint/2010/main" val="116941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DC0EF2D8-8A45-4A56-B3E2-0A80EF249E8D}" type="slidenum">
              <a:rPr lang="en-US" altLang="en-US" sz="1200">
                <a:solidFill>
                  <a:srgbClr val="000000"/>
                </a:solidFill>
              </a:rPr>
              <a:pPr algn="r"/>
              <a:t>32</a:t>
            </a:fld>
            <a:endParaRPr lang="en-US" altLang="en-US" sz="1200">
              <a:solidFill>
                <a:srgbClr val="000000"/>
              </a:solidFill>
            </a:endParaRPr>
          </a:p>
        </p:txBody>
      </p:sp>
    </p:spTree>
    <p:extLst>
      <p:ext uri="{BB962C8B-B14F-4D97-AF65-F5344CB8AC3E}">
        <p14:creationId xmlns:p14="http://schemas.microsoft.com/office/powerpoint/2010/main" val="3023461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DAFD10D3-4D39-4AA6-AB67-800B6E67397E}" type="slidenum">
              <a:rPr lang="en-US" altLang="en-US" sz="1200">
                <a:solidFill>
                  <a:srgbClr val="000000"/>
                </a:solidFill>
              </a:rPr>
              <a:pPr algn="r"/>
              <a:t>33</a:t>
            </a:fld>
            <a:endParaRPr lang="en-US" altLang="en-US" sz="1200">
              <a:solidFill>
                <a:srgbClr val="000000"/>
              </a:solidFill>
            </a:endParaRPr>
          </a:p>
        </p:txBody>
      </p:sp>
    </p:spTree>
    <p:extLst>
      <p:ext uri="{BB962C8B-B14F-4D97-AF65-F5344CB8AC3E}">
        <p14:creationId xmlns:p14="http://schemas.microsoft.com/office/powerpoint/2010/main" val="240709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44835AE5-47D6-47AC-BAD0-086BC67FD2BA}" type="slidenum">
              <a:rPr lang="en-US" altLang="en-US" sz="1200">
                <a:solidFill>
                  <a:srgbClr val="000000"/>
                </a:solidFill>
              </a:rPr>
              <a:pPr algn="r"/>
              <a:t>34</a:t>
            </a:fld>
            <a:endParaRPr lang="en-US" altLang="en-US" sz="1200">
              <a:solidFill>
                <a:srgbClr val="000000"/>
              </a:solidFill>
            </a:endParaRPr>
          </a:p>
        </p:txBody>
      </p:sp>
    </p:spTree>
    <p:extLst>
      <p:ext uri="{BB962C8B-B14F-4D97-AF65-F5344CB8AC3E}">
        <p14:creationId xmlns:p14="http://schemas.microsoft.com/office/powerpoint/2010/main" val="3997267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Times New Roman" panose="02020603050405020304" pitchFamily="18" charset="0"/>
              </a:rPr>
              <a:t>This chart is intended to help the program generate ideas for potential tradeoffs. Data may or may not be available depending on the timing of the Milestone.  The table includes operational requirements that are potential tradeoffs and the associated operational and cost impact of the trade. The table includes the KPPs, KSAs, and APAs that are the primary cost and schedule drivers.</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FFD6D6F6-EADA-4652-9C71-5C90D9D47C46}" type="slidenum">
              <a:rPr lang="en-US" altLang="en-US" sz="1200">
                <a:solidFill>
                  <a:srgbClr val="000000"/>
                </a:solidFill>
              </a:rPr>
              <a:pPr algn="r"/>
              <a:t>35</a:t>
            </a:fld>
            <a:endParaRPr lang="en-US" altLang="en-US" sz="1200">
              <a:solidFill>
                <a:srgbClr val="000000"/>
              </a:solidFill>
            </a:endParaRPr>
          </a:p>
        </p:txBody>
      </p:sp>
    </p:spTree>
    <p:extLst>
      <p:ext uri="{BB962C8B-B14F-4D97-AF65-F5344CB8AC3E}">
        <p14:creationId xmlns:p14="http://schemas.microsoft.com/office/powerpoint/2010/main" val="199897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defRPr sz="1400">
                <a:solidFill>
                  <a:schemeClr val="tx1"/>
                </a:solidFill>
                <a:latin typeface="Arial" panose="020B0604020202020204" pitchFamily="34" charset="0"/>
              </a:defRPr>
            </a:lvl1pPr>
            <a:lvl2pPr marL="742950" indent="-285750" algn="ctr" defTabSz="930275">
              <a:defRPr sz="1400">
                <a:solidFill>
                  <a:schemeClr val="tx1"/>
                </a:solidFill>
                <a:latin typeface="Arial" panose="020B0604020202020204" pitchFamily="34" charset="0"/>
              </a:defRPr>
            </a:lvl2pPr>
            <a:lvl3pPr marL="1143000" indent="-228600" algn="ctr" defTabSz="930275">
              <a:defRPr sz="1400">
                <a:solidFill>
                  <a:schemeClr val="tx1"/>
                </a:solidFill>
                <a:latin typeface="Arial" panose="020B0604020202020204" pitchFamily="34" charset="0"/>
              </a:defRPr>
            </a:lvl3pPr>
            <a:lvl4pPr marL="1600200" indent="-228600" algn="ctr" defTabSz="930275">
              <a:defRPr sz="1400">
                <a:solidFill>
                  <a:schemeClr val="tx1"/>
                </a:solidFill>
                <a:latin typeface="Arial" panose="020B0604020202020204" pitchFamily="34" charset="0"/>
              </a:defRPr>
            </a:lvl4pPr>
            <a:lvl5pPr marL="2057400" indent="-228600" algn="ctr" defTabSz="930275">
              <a:defRPr sz="14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C1517B99-209A-4132-8DD4-19732A37B7D7}" type="slidenum">
              <a:rPr lang="en-US" altLang="en-US" sz="1200">
                <a:solidFill>
                  <a:srgbClr val="000000"/>
                </a:solidFill>
              </a:rPr>
              <a:pPr algn="r"/>
              <a:t>4</a:t>
            </a:fld>
            <a:endParaRPr lang="en-US" altLang="en-US" sz="1200">
              <a:solidFill>
                <a:srgbClr val="000000"/>
              </a:solidFill>
            </a:endParaRPr>
          </a:p>
        </p:txBody>
      </p:sp>
      <p:sp>
        <p:nvSpPr>
          <p:cNvPr id="25603" name="Rectangle 2"/>
          <p:cNvSpPr>
            <a:spLocks noGrp="1" noRot="1" noChangeAspect="1" noChangeArrowheads="1" noTextEdit="1"/>
          </p:cNvSpPr>
          <p:nvPr>
            <p:ph type="sldImg"/>
          </p:nvPr>
        </p:nvSpPr>
        <p:spPr>
          <a:xfrm>
            <a:off x="406400" y="698500"/>
            <a:ext cx="6197600" cy="3486150"/>
          </a:xfrm>
          <a:ln/>
        </p:spPr>
      </p:sp>
      <p:sp>
        <p:nvSpPr>
          <p:cNvPr id="25604" name="Rectangle 3"/>
          <p:cNvSpPr>
            <a:spLocks noGrp="1" noChangeArrowheads="1"/>
          </p:cNvSpPr>
          <p:nvPr>
            <p:ph type="body" idx="1"/>
          </p:nvPr>
        </p:nvSpPr>
        <p:spPr>
          <a:xfrm>
            <a:off x="80963" y="4400550"/>
            <a:ext cx="6840537"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 </a:t>
            </a:r>
            <a:r>
              <a:rPr lang="en-US" altLang="en-US" dirty="0"/>
              <a:t>1-2 slides to provide overview of program</a:t>
            </a:r>
          </a:p>
          <a:p>
            <a:pPr lvl="1"/>
            <a:r>
              <a:rPr lang="en-US" altLang="en-US" dirty="0"/>
              <a:t>Program Description</a:t>
            </a:r>
          </a:p>
          <a:p>
            <a:pPr lvl="1"/>
            <a:r>
              <a:rPr lang="en-US" altLang="en-US" dirty="0"/>
              <a:t>Major capabilities</a:t>
            </a:r>
          </a:p>
          <a:p>
            <a:pPr lvl="1"/>
            <a:r>
              <a:rPr lang="en-US" altLang="en-US" dirty="0"/>
              <a:t>Graphics encouraged!</a:t>
            </a:r>
          </a:p>
          <a:p>
            <a:r>
              <a:rPr lang="en-US" altLang="en-US" dirty="0"/>
              <a:t>If this brief is focused on particular increment, highlight increment details</a:t>
            </a:r>
          </a:p>
          <a:p>
            <a:r>
              <a:rPr lang="en-US" altLang="en-US" dirty="0"/>
              <a:t>Save acquisition data for following slide</a:t>
            </a:r>
          </a:p>
          <a:p>
            <a:r>
              <a:rPr lang="en-US" altLang="en-US" dirty="0"/>
              <a:t>Note:  For contractor, put company name followed by (P) or (S), according to whether they are the prime or a critical subcontractor.  For programs with special interest by external organizations(Navy, OSD, Congress, etc.), list external orgs and area of interest.  </a:t>
            </a:r>
          </a:p>
          <a:p>
            <a:r>
              <a:rPr lang="en-US" altLang="en-US" dirty="0"/>
              <a:t>system (photograph, system drawing, locational map, etc.) to help understand key aspect of the system. </a:t>
            </a:r>
          </a:p>
          <a:p>
            <a:endParaRPr lang="en-US" altLang="en-US" dirty="0"/>
          </a:p>
          <a:p>
            <a:pPr lvl="2" eaLnBrk="0" fontAlgn="base" hangingPunct="0">
              <a:spcBef>
                <a:spcPct val="0"/>
              </a:spcBef>
              <a:spcAft>
                <a:spcPct val="0"/>
              </a:spcAft>
              <a:buFont typeface="Wingdings" panose="05000000000000000000" pitchFamily="2" charset="2"/>
              <a:buChar char="§"/>
            </a:pPr>
            <a:r>
              <a:rPr lang="en-US" sz="1200" b="0" i="0" kern="1200" dirty="0" err="1">
                <a:solidFill>
                  <a:schemeClr val="tx1"/>
                </a:solidFill>
                <a:effectLst/>
                <a:latin typeface="+mn-lt"/>
                <a:ea typeface="+mn-ea"/>
                <a:cs typeface="+mn-cs"/>
              </a:rPr>
              <a:t>DoDI</a:t>
            </a:r>
            <a:r>
              <a:rPr lang="en-US" sz="1200" b="0" i="0" kern="1200" dirty="0">
                <a:solidFill>
                  <a:schemeClr val="tx1"/>
                </a:solidFill>
                <a:effectLst/>
                <a:latin typeface="+mn-lt"/>
                <a:ea typeface="+mn-ea"/>
                <a:cs typeface="+mn-cs"/>
              </a:rPr>
              <a:t> 4650.01 page</a:t>
            </a:r>
            <a:r>
              <a:rPr lang="en-US" sz="1200" b="0" i="0" kern="1200" baseline="0" dirty="0">
                <a:solidFill>
                  <a:schemeClr val="tx1"/>
                </a:solidFill>
                <a:effectLst/>
                <a:latin typeface="+mn-lt"/>
                <a:ea typeface="+mn-ea"/>
                <a:cs typeface="+mn-cs"/>
              </a:rPr>
              <a:t> 12 </a:t>
            </a:r>
            <a:r>
              <a:rPr lang="en-US" sz="1200" b="0" i="0" kern="1200" dirty="0">
                <a:solidFill>
                  <a:schemeClr val="tx1"/>
                </a:solidFill>
                <a:effectLst/>
                <a:latin typeface="+mn-lt"/>
                <a:ea typeface="+mn-ea"/>
                <a:cs typeface="+mn-cs"/>
              </a:rPr>
              <a:t>covers Spectrum Supportability Risk Assessment.</a:t>
            </a:r>
            <a:r>
              <a:rPr lang="en-US" sz="1200" b="0" i="0" kern="1200" baseline="0" dirty="0">
                <a:solidFill>
                  <a:schemeClr val="tx1"/>
                </a:solidFill>
                <a:effectLst/>
                <a:latin typeface="+mn-lt"/>
                <a:ea typeface="+mn-ea"/>
                <a:cs typeface="+mn-cs"/>
              </a:rPr>
              <a:t>  Consider </a:t>
            </a:r>
            <a:r>
              <a:rPr lang="en-US" altLang="en-US" sz="1600" b="0" dirty="0"/>
              <a:t>Spectrum Supportability Risk Assessment Status:</a:t>
            </a:r>
          </a:p>
          <a:p>
            <a:pPr lvl="2" eaLnBrk="0" fontAlgn="base" hangingPunct="0">
              <a:spcBef>
                <a:spcPct val="0"/>
              </a:spcBef>
              <a:spcAft>
                <a:spcPct val="0"/>
              </a:spcAft>
              <a:buFont typeface="Wingdings" panose="05000000000000000000" pitchFamily="2" charset="2"/>
              <a:buChar char="§"/>
            </a:pPr>
            <a:r>
              <a:rPr lang="en-US" altLang="en-US" sz="1600" b="0" dirty="0"/>
              <a:t>Equipment Spectrum Certification Stage (SSRA/ESC)</a:t>
            </a:r>
            <a:endParaRPr lang="en-US" altLang="en-US" b="0" dirty="0"/>
          </a:p>
        </p:txBody>
      </p:sp>
    </p:spTree>
    <p:extLst>
      <p:ext uri="{BB962C8B-B14F-4D97-AF65-F5344CB8AC3E}">
        <p14:creationId xmlns:p14="http://schemas.microsoft.com/office/powerpoint/2010/main" val="330332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A2923D34-91ED-4F0A-81E1-405718EC3DD2}" type="slidenum">
              <a:rPr lang="en-US" altLang="en-US" sz="1200">
                <a:solidFill>
                  <a:srgbClr val="000000"/>
                </a:solidFill>
              </a:rPr>
              <a:pPr algn="r"/>
              <a:t>5</a:t>
            </a:fld>
            <a:endParaRPr lang="en-US" altLang="en-US" sz="1200">
              <a:solidFill>
                <a:srgbClr val="000000"/>
              </a:solidFill>
            </a:endParaRPr>
          </a:p>
        </p:txBody>
      </p:sp>
    </p:spTree>
    <p:extLst>
      <p:ext uri="{BB962C8B-B14F-4D97-AF65-F5344CB8AC3E}">
        <p14:creationId xmlns:p14="http://schemas.microsoft.com/office/powerpoint/2010/main" val="321041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0CDA1A8E-D98B-4B65-A85B-DD9BEEAE5914}" type="slidenum">
              <a:rPr lang="en-US" altLang="en-US" sz="1200">
                <a:solidFill>
                  <a:srgbClr val="000000"/>
                </a:solidFill>
              </a:rPr>
              <a:pPr algn="r"/>
              <a:t>6</a:t>
            </a:fld>
            <a:endParaRPr lang="en-US" altLang="en-US" sz="1200">
              <a:solidFill>
                <a:srgbClr val="000000"/>
              </a:solidFill>
            </a:endParaRPr>
          </a:p>
        </p:txBody>
      </p:sp>
    </p:spTree>
    <p:extLst>
      <p:ext uri="{BB962C8B-B14F-4D97-AF65-F5344CB8AC3E}">
        <p14:creationId xmlns:p14="http://schemas.microsoft.com/office/powerpoint/2010/main" val="420958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0275">
              <a:defRPr sz="1400">
                <a:solidFill>
                  <a:schemeClr val="tx1"/>
                </a:solidFill>
                <a:latin typeface="Arial" panose="020B0604020202020204" pitchFamily="34" charset="0"/>
              </a:defRPr>
            </a:lvl1pPr>
            <a:lvl2pPr marL="742950" indent="-285750" algn="ctr" defTabSz="930275">
              <a:defRPr sz="1400">
                <a:solidFill>
                  <a:schemeClr val="tx1"/>
                </a:solidFill>
                <a:latin typeface="Arial" panose="020B0604020202020204" pitchFamily="34" charset="0"/>
              </a:defRPr>
            </a:lvl2pPr>
            <a:lvl3pPr marL="1143000" indent="-228600" algn="ctr" defTabSz="930275">
              <a:defRPr sz="1400">
                <a:solidFill>
                  <a:schemeClr val="tx1"/>
                </a:solidFill>
                <a:latin typeface="Arial" panose="020B0604020202020204" pitchFamily="34" charset="0"/>
              </a:defRPr>
            </a:lvl3pPr>
            <a:lvl4pPr marL="1600200" indent="-228600" algn="ctr" defTabSz="930275">
              <a:defRPr sz="1400">
                <a:solidFill>
                  <a:schemeClr val="tx1"/>
                </a:solidFill>
                <a:latin typeface="Arial" panose="020B0604020202020204" pitchFamily="34" charset="0"/>
              </a:defRPr>
            </a:lvl4pPr>
            <a:lvl5pPr marL="2057400" indent="-228600" algn="ctr" defTabSz="930275">
              <a:defRPr sz="14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1400">
                <a:solidFill>
                  <a:schemeClr val="tx1"/>
                </a:solidFill>
                <a:latin typeface="Arial" panose="020B0604020202020204" pitchFamily="34" charset="0"/>
              </a:defRPr>
            </a:lvl9pPr>
          </a:lstStyle>
          <a:p>
            <a:pPr algn="r"/>
            <a:fld id="{7A1C9D61-F827-41FF-9D47-4B0814AC8F89}" type="slidenum">
              <a:rPr lang="en-US" altLang="en-US" sz="1200">
                <a:solidFill>
                  <a:srgbClr val="000000"/>
                </a:solidFill>
              </a:rPr>
              <a:pPr algn="r"/>
              <a:t>7</a:t>
            </a:fld>
            <a:endParaRPr lang="en-US" altLang="en-US" sz="1200">
              <a:solidFill>
                <a:srgbClr val="000000"/>
              </a:solidFill>
            </a:endParaRPr>
          </a:p>
        </p:txBody>
      </p:sp>
      <p:sp>
        <p:nvSpPr>
          <p:cNvPr id="31747"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p:spPr>
        <p:txBody>
          <a:bodyPr/>
          <a:lstStyle/>
          <a:p>
            <a:pPr>
              <a:defRPr/>
            </a:pPr>
            <a:r>
              <a:rPr lang="en-US" dirty="0">
                <a:effectLst>
                  <a:outerShdw blurRad="38100" dist="38100" dir="2700000" algn="tl">
                    <a:srgbClr val="000000">
                      <a:alpha val="43137"/>
                    </a:srgbClr>
                  </a:outerShdw>
                </a:effectLst>
                <a:latin typeface="Arial" charset="0"/>
              </a:rPr>
              <a:t>Information Assurance requirements--are particularly import for Command, Control, Communications, Computers, Intelligence, Surveillance, and Reconnaissance systems; and information technology programs that depend on external information sources or provide information to other DoD systems. </a:t>
            </a:r>
          </a:p>
          <a:p>
            <a:pPr>
              <a:defRPr/>
            </a:pPr>
            <a:endParaRPr lang="en-US" dirty="0"/>
          </a:p>
        </p:txBody>
      </p:sp>
    </p:spTree>
    <p:extLst>
      <p:ext uri="{BB962C8B-B14F-4D97-AF65-F5344CB8AC3E}">
        <p14:creationId xmlns:p14="http://schemas.microsoft.com/office/powerpoint/2010/main" val="235749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fld id="{04696576-EBA1-4E60-907E-CE15AFF5FA83}" type="slidenum">
              <a:rPr lang="en-US" altLang="en-US" sz="1200">
                <a:solidFill>
                  <a:srgbClr val="000000"/>
                </a:solidFill>
              </a:rPr>
              <a:pPr algn="r"/>
              <a:t>8</a:t>
            </a:fld>
            <a:endParaRPr lang="en-US" altLang="en-US" sz="1200">
              <a:solidFill>
                <a:srgbClr val="000000"/>
              </a:solidFill>
            </a:endParaRPr>
          </a:p>
        </p:txBody>
      </p:sp>
      <p:sp>
        <p:nvSpPr>
          <p:cNvPr id="33795"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12700" y="4535488"/>
            <a:ext cx="7010400" cy="4773612"/>
          </a:xfrm>
          <a:ln/>
        </p:spPr>
        <p:txBody>
          <a:bodyPr/>
          <a:lstStyle/>
          <a:p>
            <a:pPr marL="152400" indent="-152400">
              <a:lnSpc>
                <a:spcPct val="90000"/>
              </a:lnSpc>
              <a:buFontTx/>
              <a:buAutoNum type="arabicPeriod"/>
              <a:defRPr/>
            </a:pPr>
            <a:r>
              <a:rPr lang="en-US" sz="1050" b="1" dirty="0"/>
              <a:t>Purpose:</a:t>
            </a:r>
            <a:endParaRPr lang="en-US" sz="1050" dirty="0"/>
          </a:p>
          <a:p>
            <a:pPr marL="230188" lvl="1">
              <a:lnSpc>
                <a:spcPct val="90000"/>
              </a:lnSpc>
              <a:defRPr/>
            </a:pPr>
            <a:r>
              <a:rPr lang="en-US" sz="1050" dirty="0"/>
              <a:t>Very few programs today operate or function independently.  Most programs are affected by other components and systems, and it usually takes a combination of programs to accomplish the full effects of a weapon or communication system. The Program Manager of the reviewed program is the best source of information on which programs/systems the reviewed program depends upon either operationally (supports other weapon systems), physically (embedded components) or systemically (communications or digital links). </a:t>
            </a:r>
          </a:p>
          <a:p>
            <a:pPr marL="152400" indent="-152400">
              <a:lnSpc>
                <a:spcPct val="90000"/>
              </a:lnSpc>
              <a:buFontTx/>
              <a:buAutoNum type="arabicPeriod"/>
              <a:defRPr/>
            </a:pPr>
            <a:r>
              <a:rPr lang="en-US" sz="1050" b="1" dirty="0"/>
              <a:t>Business Rules:</a:t>
            </a:r>
            <a:br>
              <a:rPr lang="en-US" sz="1050" b="1" dirty="0"/>
            </a:br>
            <a:r>
              <a:rPr lang="en-US" sz="1050" b="1" dirty="0"/>
              <a:t>a. Programs to Include:</a:t>
            </a:r>
            <a:br>
              <a:rPr lang="en-US" sz="1050" dirty="0"/>
            </a:br>
            <a:r>
              <a:rPr lang="en-US" sz="1050" dirty="0"/>
              <a:t>The reviewed program is in the center of the chart with any crucial interrelated programs, including communication links and cyber infrastructure, listed with arrowheads denoting the direction of dependency. Crucial interdependencies are such that the program under review cannot achieve capabilities articulated in the CONOPs, CDD, or CPD (as appropriate) without the related capability provided by this program.  Two way dependencies will have a double-headed arrow. Program groupings, where possible, should be by mission or capability area vice platform type. Include programs currently in development.</a:t>
            </a:r>
            <a:br>
              <a:rPr lang="en-US" sz="1050" dirty="0"/>
            </a:br>
            <a:r>
              <a:rPr lang="en-US" sz="1050" b="1" dirty="0"/>
              <a:t>b. Availability:</a:t>
            </a:r>
            <a:br>
              <a:rPr lang="en-US" sz="1050" b="1" dirty="0"/>
            </a:br>
            <a:r>
              <a:rPr lang="en-US" sz="1050" dirty="0"/>
              <a:t>Indicate whether the deliverables from one program to the other are on track, both in quantity and in schedule.  If either of the interrelated programs are at risk of missing giver-receiver dates, color the interdependency arrow red or yellow for the appropriate severity. Be prepared to discuss reason for delay, impact, and mitigation.</a:t>
            </a:r>
            <a:br>
              <a:rPr lang="en-US" sz="1050" dirty="0"/>
            </a:br>
            <a:r>
              <a:rPr lang="en-US" sz="1050" b="1" dirty="0"/>
              <a:t>c. Interoperability: </a:t>
            </a:r>
            <a:br>
              <a:rPr lang="en-US" sz="1050" b="1" dirty="0"/>
            </a:br>
            <a:r>
              <a:rPr lang="en-US" sz="1050" dirty="0"/>
              <a:t>Indicate whether the technical performance requirements are being met by the interrelated programs such that they will be able to integrate and function together.  Assess both hardware and software/data interoperability.  If there is a risk or issue affecting the interoperability of the systems, color the interdependency line red or yellow for the appropriate severity. Be prepared to discuss interoperability issues, impact, and mitigation.</a:t>
            </a:r>
            <a:br>
              <a:rPr lang="en-US" sz="1050" dirty="0"/>
            </a:br>
            <a:r>
              <a:rPr lang="en-US" sz="1050" b="1" dirty="0"/>
              <a:t>d. Security:</a:t>
            </a:r>
            <a:br>
              <a:rPr lang="en-US" sz="1050" b="1" dirty="0"/>
            </a:br>
            <a:r>
              <a:rPr lang="en-US" sz="1050" dirty="0"/>
              <a:t>While systems may be available and interoperable, there may exist security risks to the Reviewed program or due to the interconnection with the crucial interrelated programs identified.  Consider all areas of security that result in overall mission risk, including: Personnel Security, Physical Security, Software Assurance, Cybersecurity, Supply Chain Risk Management, Anti-Tamper, Industrial Security, Operations Security, and Communications Security. Color the interdependency line green, yellow or red for the appropriate risk level. Be prepared to discuss moderate/high risks, impact, and mitigation.</a:t>
            </a:r>
          </a:p>
        </p:txBody>
      </p:sp>
    </p:spTree>
    <p:extLst>
      <p:ext uri="{BB962C8B-B14F-4D97-AF65-F5344CB8AC3E}">
        <p14:creationId xmlns:p14="http://schemas.microsoft.com/office/powerpoint/2010/main" val="306931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spcBef>
                <a:spcPct val="0"/>
              </a:spcBef>
            </a:pPr>
            <a:endParaRPr lang="en-US" dirty="0"/>
          </a:p>
        </p:txBody>
      </p:sp>
      <p:sp>
        <p:nvSpPr>
          <p:cNvPr id="56324" name="Slide Number Placeholder 3"/>
          <p:cNvSpPr>
            <a:spLocks noGrp="1"/>
          </p:cNvSpPr>
          <p:nvPr>
            <p:ph type="sldNum" sz="quarter" idx="5"/>
          </p:nvPr>
        </p:nvSpPr>
        <p:spPr>
          <a:noFill/>
        </p:spPr>
        <p:txBody>
          <a:bodyPr/>
          <a:lstStyle/>
          <a:p>
            <a:pPr marL="0" marR="0" lvl="0" indent="0" algn="r" defTabSz="931670" rtl="0" eaLnBrk="0" fontAlgn="base" latinLnBrk="0" hangingPunct="0">
              <a:lnSpc>
                <a:spcPct val="100000"/>
              </a:lnSpc>
              <a:spcBef>
                <a:spcPct val="0"/>
              </a:spcBef>
              <a:spcAft>
                <a:spcPct val="0"/>
              </a:spcAft>
              <a:buClrTx/>
              <a:buSzTx/>
              <a:buFontTx/>
              <a:buNone/>
              <a:tabLst/>
              <a:defRPr/>
            </a:pPr>
            <a:fld id="{2297EB5A-F49F-4129-8386-FE84CF21E7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00846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 name="Text Box 3"/>
          <p:cNvSpPr txBox="1">
            <a:spLocks noChangeArrowheads="1"/>
          </p:cNvSpPr>
          <p:nvPr/>
        </p:nvSpPr>
        <p:spPr bwMode="auto">
          <a:xfrm>
            <a:off x="1693333" y="1233489"/>
            <a:ext cx="873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000" b="1" i="1">
                <a:solidFill>
                  <a:srgbClr val="000000"/>
                </a:solidFill>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pic>
        <p:nvPicPr>
          <p:cNvPr id="6" name="Picture 13" descr="af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1"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2900595" y="500063"/>
            <a:ext cx="6323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3600" b="1" i="1">
                <a:solidFill>
                  <a:srgbClr val="000000"/>
                </a:solidFill>
              </a:rPr>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smtClean="0"/>
            </a:lvl1pPr>
          </a:lstStyle>
          <a:p>
            <a:pPr>
              <a:defRPr/>
            </a:pPr>
            <a:fld id="{2CFE73D0-9E1D-4C3F-9E77-25AB53334720}"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20110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7ADFEC96-62E0-4D88-8E77-7134A4AC740E}"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12938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E1992550-9740-4462-9FCF-78E01D9A9228}"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4913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7"/>
          <p:cNvSpPr>
            <a:spLocks noGrp="1" noChangeArrowheads="1"/>
          </p:cNvSpPr>
          <p:nvPr>
            <p:ph type="dt" sz="half" idx="10"/>
          </p:nvPr>
        </p:nvSpPr>
        <p:spPr/>
        <p:txBody>
          <a:bodyPr/>
          <a:lstStyle>
            <a:lvl1pPr>
              <a:defRPr/>
            </a:lvl1pPr>
          </a:lstStyle>
          <a:p>
            <a:pPr>
              <a:defRPr/>
            </a:pPr>
            <a:r>
              <a:rPr lang="en-US"/>
              <a:t>As of: </a:t>
            </a:r>
            <a:endParaRPr lang="en-US" dirty="0"/>
          </a:p>
        </p:txBody>
      </p:sp>
      <p:sp>
        <p:nvSpPr>
          <p:cNvPr id="5" name="Rectangle 1028"/>
          <p:cNvSpPr>
            <a:spLocks noGrp="1" noChangeArrowheads="1"/>
          </p:cNvSpPr>
          <p:nvPr>
            <p:ph type="sldNum" sz="quarter" idx="11"/>
          </p:nvPr>
        </p:nvSpPr>
        <p:spPr/>
        <p:txBody>
          <a:bodyPr/>
          <a:lstStyle>
            <a:lvl1pPr>
              <a:defRPr/>
            </a:lvl1pPr>
          </a:lstStyle>
          <a:p>
            <a:pPr>
              <a:defRPr/>
            </a:pPr>
            <a:fld id="{CF9FA3DA-C022-4084-BC08-6027D461EA3C}"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96803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18267" y="76200"/>
            <a:ext cx="9525000" cy="1143000"/>
          </a:xfrm>
        </p:spPr>
        <p:txBody>
          <a:bodyPr/>
          <a:lstStyle/>
          <a:p>
            <a:r>
              <a:rPr lang="en-US"/>
              <a:t>Click to edit Master title style</a:t>
            </a:r>
          </a:p>
        </p:txBody>
      </p:sp>
      <p:sp>
        <p:nvSpPr>
          <p:cNvPr id="3" name="Table Placeholder 2"/>
          <p:cNvSpPr>
            <a:spLocks noGrp="1"/>
          </p:cNvSpPr>
          <p:nvPr>
            <p:ph type="tbl" idx="1"/>
          </p:nvPr>
        </p:nvSpPr>
        <p:spPr>
          <a:xfrm>
            <a:off x="368301" y="1504950"/>
            <a:ext cx="11197167" cy="4743450"/>
          </a:xfrm>
        </p:spPr>
        <p:txBody>
          <a:bodyPr/>
          <a:lstStyle/>
          <a:p>
            <a:pPr lvl="0"/>
            <a:endParaRPr lang="en-US" noProof="0" dirty="0"/>
          </a:p>
        </p:txBody>
      </p:sp>
      <p:sp>
        <p:nvSpPr>
          <p:cNvPr id="4" name="Rectangle 1028"/>
          <p:cNvSpPr>
            <a:spLocks noGrp="1" noChangeArrowheads="1"/>
          </p:cNvSpPr>
          <p:nvPr>
            <p:ph type="sldNum" sz="quarter" idx="10"/>
          </p:nvPr>
        </p:nvSpPr>
        <p:spPr/>
        <p:txBody>
          <a:bodyPr/>
          <a:lstStyle>
            <a:lvl1pPr>
              <a:defRPr/>
            </a:lvl1pPr>
          </a:lstStyle>
          <a:p>
            <a:pPr>
              <a:defRPr/>
            </a:pPr>
            <a:fld id="{53668EE7-564B-417D-82E8-DA25F935D03E}"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29627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3"/>
          <p:cNvSpPr txBox="1">
            <a:spLocks/>
          </p:cNvSpPr>
          <p:nvPr userDrawn="1"/>
        </p:nvSpPr>
        <p:spPr bwMode="auto">
          <a:xfrm>
            <a:off x="609600" y="-762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4400">
                <a:solidFill>
                  <a:srgbClr val="000000"/>
                </a:solidFill>
                <a:latin typeface="Calibri" panose="020F0502020204030204" pitchFamily="34" charset="0"/>
              </a:rPr>
              <a:t>International Cooperation</a:t>
            </a:r>
          </a:p>
        </p:txBody>
      </p:sp>
      <p:cxnSp>
        <p:nvCxnSpPr>
          <p:cNvPr id="3" name="Straight Connector 2"/>
          <p:cNvCxnSpPr>
            <a:stCxn id="2" idx="2"/>
          </p:cNvCxnSpPr>
          <p:nvPr userDrawn="1"/>
        </p:nvCxnSpPr>
        <p:spPr>
          <a:xfrm rot="5400000">
            <a:off x="3147219" y="3634582"/>
            <a:ext cx="5897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41148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12"/>
          <p:cNvSpPr txBox="1">
            <a:spLocks noChangeArrowheads="1"/>
          </p:cNvSpPr>
          <p:nvPr userDrawn="1"/>
        </p:nvSpPr>
        <p:spPr bwMode="auto">
          <a:xfrm>
            <a:off x="935624" y="573089"/>
            <a:ext cx="1887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u="sng">
                <a:solidFill>
                  <a:srgbClr val="000000"/>
                </a:solidFill>
                <a:latin typeface="Calibri" panose="020F0502020204030204" pitchFamily="34" charset="0"/>
              </a:rPr>
              <a:t>International Activities</a:t>
            </a:r>
          </a:p>
        </p:txBody>
      </p:sp>
      <p:sp>
        <p:nvSpPr>
          <p:cNvPr id="6" name="TextBox 13"/>
          <p:cNvSpPr txBox="1">
            <a:spLocks noChangeArrowheads="1"/>
          </p:cNvSpPr>
          <p:nvPr userDrawn="1"/>
        </p:nvSpPr>
        <p:spPr bwMode="auto">
          <a:xfrm>
            <a:off x="6917459" y="573089"/>
            <a:ext cx="21226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u="sng">
                <a:solidFill>
                  <a:srgbClr val="000000"/>
                </a:solidFill>
                <a:latin typeface="Calibri" panose="020F0502020204030204" pitchFamily="34" charset="0"/>
              </a:rPr>
              <a:t>Funding ($)/Quantities (#)</a:t>
            </a:r>
          </a:p>
        </p:txBody>
      </p:sp>
      <p:sp>
        <p:nvSpPr>
          <p:cNvPr id="7" name="TextBox 14"/>
          <p:cNvSpPr txBox="1">
            <a:spLocks noChangeArrowheads="1"/>
          </p:cNvSpPr>
          <p:nvPr userDrawn="1"/>
        </p:nvSpPr>
        <p:spPr bwMode="auto">
          <a:xfrm>
            <a:off x="1095792" y="4125914"/>
            <a:ext cx="2325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u="sng">
                <a:solidFill>
                  <a:srgbClr val="000000"/>
                </a:solidFill>
                <a:latin typeface="Calibri" panose="020F0502020204030204" pitchFamily="34" charset="0"/>
              </a:rPr>
              <a:t>Program Protection Planning</a:t>
            </a:r>
          </a:p>
        </p:txBody>
      </p:sp>
      <p:sp>
        <p:nvSpPr>
          <p:cNvPr id="8" name="TextBox 15"/>
          <p:cNvSpPr txBox="1">
            <a:spLocks noChangeArrowheads="1"/>
          </p:cNvSpPr>
          <p:nvPr userDrawn="1"/>
        </p:nvSpPr>
        <p:spPr bwMode="auto">
          <a:xfrm>
            <a:off x="6601511" y="4495801"/>
            <a:ext cx="12389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u="sng">
                <a:solidFill>
                  <a:srgbClr val="000000"/>
                </a:solidFill>
                <a:latin typeface="Calibri" panose="020F0502020204030204" pitchFamily="34" charset="0"/>
              </a:rPr>
              <a:t>Current Issues</a:t>
            </a:r>
          </a:p>
        </p:txBody>
      </p:sp>
      <p:sp>
        <p:nvSpPr>
          <p:cNvPr id="9" name="Date Placeholder 2"/>
          <p:cNvSpPr>
            <a:spLocks noGrp="1"/>
          </p:cNvSpPr>
          <p:nvPr>
            <p:ph type="dt" sz="half" idx="10"/>
          </p:nvPr>
        </p:nvSpPr>
        <p:spPr/>
        <p:txBody>
          <a:bodyPr/>
          <a:lstStyle>
            <a:lvl1pPr>
              <a:defRPr dirty="0"/>
            </a:lvl1pPr>
          </a:lstStyle>
          <a:p>
            <a:pPr>
              <a:defRPr/>
            </a:pPr>
            <a:r>
              <a:rPr lang="en-US"/>
              <a:t>As of: </a:t>
            </a:r>
          </a:p>
        </p:txBody>
      </p:sp>
      <p:sp>
        <p:nvSpPr>
          <p:cNvPr id="10" name="Footer Placeholder 3"/>
          <p:cNvSpPr>
            <a:spLocks noGrp="1"/>
          </p:cNvSpPr>
          <p:nvPr>
            <p:ph type="ftr" sz="quarter" idx="11"/>
          </p:nvPr>
        </p:nvSpPr>
        <p:spPr>
          <a:xfrm>
            <a:off x="4165600" y="6356351"/>
            <a:ext cx="3860800" cy="365125"/>
          </a:xfrm>
          <a:prstGeom prst="rect">
            <a:avLst/>
          </a:prstGeom>
        </p:spPr>
        <p:txBody>
          <a:bodyPr/>
          <a:lstStyle>
            <a:lvl1pPr algn="ctr">
              <a:defRPr dirty="0">
                <a:latin typeface="Arial" charset="0"/>
              </a:defRPr>
            </a:lvl1pPr>
          </a:lstStyle>
          <a:p>
            <a:pPr eaLnBrk="0" fontAlgn="base" hangingPunct="0">
              <a:spcBef>
                <a:spcPct val="0"/>
              </a:spcBef>
              <a:spcAft>
                <a:spcPct val="0"/>
              </a:spcAft>
              <a:defRPr/>
            </a:pPr>
            <a:endParaRPr lang="en-US" sz="1400">
              <a:solidFill>
                <a:srgbClr val="000000"/>
              </a:solidFill>
            </a:endParaRPr>
          </a:p>
        </p:txBody>
      </p:sp>
      <p:sp>
        <p:nvSpPr>
          <p:cNvPr id="11" name="Slide Number Placeholder 4"/>
          <p:cNvSpPr>
            <a:spLocks noGrp="1"/>
          </p:cNvSpPr>
          <p:nvPr>
            <p:ph type="sldNum" sz="quarter" idx="12"/>
          </p:nvPr>
        </p:nvSpPr>
        <p:spPr/>
        <p:txBody>
          <a:bodyPr/>
          <a:lstStyle>
            <a:lvl1pPr>
              <a:defRPr/>
            </a:lvl1pPr>
          </a:lstStyle>
          <a:p>
            <a:pPr>
              <a:defRPr/>
            </a:pPr>
            <a:fld id="{54CD63EC-C1CF-46DE-92AA-39D237576779}" type="slidenum">
              <a:rPr lang="en-US"/>
              <a:pPr>
                <a:defRPr/>
              </a:pPr>
              <a:t>‹#›</a:t>
            </a:fld>
            <a:endParaRPr lang="en-US" dirty="0"/>
          </a:p>
        </p:txBody>
      </p:sp>
    </p:spTree>
    <p:extLst>
      <p:ext uri="{BB962C8B-B14F-4D97-AF65-F5344CB8AC3E}">
        <p14:creationId xmlns:p14="http://schemas.microsoft.com/office/powerpoint/2010/main" val="4808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4" name="Text Box 3"/>
          <p:cNvSpPr txBox="1">
            <a:spLocks noChangeArrowheads="1"/>
          </p:cNvSpPr>
          <p:nvPr/>
        </p:nvSpPr>
        <p:spPr bwMode="auto">
          <a:xfrm>
            <a:off x="1693333" y="1233489"/>
            <a:ext cx="87376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7" name="Text Box 14"/>
          <p:cNvSpPr txBox="1">
            <a:spLocks noChangeArrowheads="1"/>
          </p:cNvSpPr>
          <p:nvPr/>
        </p:nvSpPr>
        <p:spPr bwMode="auto">
          <a:xfrm>
            <a:off x="2900595" y="500063"/>
            <a:ext cx="6323077" cy="646331"/>
          </a:xfrm>
          <a:prstGeom prst="rect">
            <a:avLst/>
          </a:prstGeom>
          <a:noFill/>
          <a:ln w="9525">
            <a:noFill/>
            <a:miter lim="800000"/>
            <a:headEnd/>
            <a:tailEnd/>
          </a:ln>
          <a:effectLst/>
        </p:spPr>
        <p:txBody>
          <a:bodyPr wrap="none">
            <a:spAutoFit/>
          </a:bodyPr>
          <a:lstStyle/>
          <a:p>
            <a:pPr algn="ctr" eaLnBrk="0" hangingPunct="0">
              <a:defRPr/>
            </a:pPr>
            <a:r>
              <a:rPr lang="en-US" sz="3600" b="1" i="1" dirty="0">
                <a:solidFill>
                  <a:srgbClr val="000000"/>
                </a:solidFill>
              </a:rPr>
              <a:t>Headquarters U.S. 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11"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a:t>(U)//FOUO</a:t>
            </a:r>
          </a:p>
        </p:txBody>
      </p:sp>
      <p:sp>
        <p:nvSpPr>
          <p:cNvPr id="12"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a:t>(U)//FOUO</a:t>
            </a:r>
          </a:p>
        </p:txBody>
      </p:sp>
      <p:pic>
        <p:nvPicPr>
          <p:cNvPr id="13" name="Picture 13" descr="af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1"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88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a:t>(U)//FOUO</a:t>
            </a:r>
          </a:p>
        </p:txBody>
      </p:sp>
      <p:sp>
        <p:nvSpPr>
          <p:cNvPr id="7"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a:t>(U)//FOUO</a:t>
            </a:r>
          </a:p>
        </p:txBody>
      </p:sp>
      <p:sp>
        <p:nvSpPr>
          <p:cNvPr id="9"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8"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90138"/>
            <a:ext cx="1751860" cy="10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72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a:t>(U)//FOUO</a:t>
            </a:r>
          </a:p>
        </p:txBody>
      </p:sp>
      <p:sp>
        <p:nvSpPr>
          <p:cNvPr id="8"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a:t>(U)//FOUO</a:t>
            </a:r>
          </a:p>
        </p:txBody>
      </p:sp>
      <p:sp>
        <p:nvSpPr>
          <p:cNvPr id="10"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9"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90138"/>
            <a:ext cx="1751860" cy="10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61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a:t>(U)//FOUO</a:t>
            </a:r>
          </a:p>
        </p:txBody>
      </p:sp>
      <p:sp>
        <p:nvSpPr>
          <p:cNvPr id="6"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a:t>(U)//FOUO</a:t>
            </a:r>
          </a:p>
        </p:txBody>
      </p:sp>
      <p:sp>
        <p:nvSpPr>
          <p:cNvPr id="8"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7"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81346"/>
            <a:ext cx="1751860" cy="10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01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a:t>(U)//FOUO</a:t>
            </a:r>
          </a:p>
        </p:txBody>
      </p:sp>
      <p:sp>
        <p:nvSpPr>
          <p:cNvPr id="5"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a:t>(U)//FOUO</a:t>
            </a:r>
          </a:p>
        </p:txBody>
      </p:sp>
      <p:sp>
        <p:nvSpPr>
          <p:cNvPr id="7"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pic>
        <p:nvPicPr>
          <p:cNvPr id="6"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26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D4DBAD9A-40A1-40C2-9A00-374A8DB796F0}"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086700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1" name="Rectangle 1030"/>
          <p:cNvSpPr>
            <a:spLocks noGrp="1" noChangeArrowheads="1"/>
          </p:cNvSpPr>
          <p:nvPr>
            <p:ph type="title"/>
          </p:nvPr>
        </p:nvSpPr>
        <p:spPr bwMode="auto">
          <a:xfrm>
            <a:off x="1563251" y="76201"/>
            <a:ext cx="10120749" cy="11260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smtClean="0"/>
            </a:lvl1pPr>
          </a:lstStyle>
          <a:p>
            <a:pPr lvl="0"/>
            <a:r>
              <a:rPr lang="en-US"/>
              <a:t>Click to edit Master title style</a:t>
            </a:r>
            <a:endParaRPr lang="en-US" dirty="0"/>
          </a:p>
        </p:txBody>
      </p:sp>
      <p:sp>
        <p:nvSpPr>
          <p:cNvPr id="12" name="Text Placeholder 3"/>
          <p:cNvSpPr>
            <a:spLocks noGrp="1"/>
          </p:cNvSpPr>
          <p:nvPr>
            <p:ph type="body" sz="quarter" idx="12" hasCustomPrompt="1"/>
          </p:nvPr>
        </p:nvSpPr>
        <p:spPr>
          <a:xfrm>
            <a:off x="11326378" y="0"/>
            <a:ext cx="865622" cy="215444"/>
          </a:xfrm>
          <a:prstGeom prst="rect">
            <a:avLst/>
          </a:prstGeom>
        </p:spPr>
        <p:txBody>
          <a:bodyPr wrap="none" lIns="0" tIns="0" rIns="0" bIns="0">
            <a:spAutoFit/>
          </a:bodyPr>
          <a:lstStyle>
            <a:lvl1pPr marL="0" indent="0" algn="r">
              <a:buNone/>
              <a:defRPr sz="1400" cap="all" baseline="0">
                <a:solidFill>
                  <a:srgbClr val="006600"/>
                </a:solidFill>
              </a:defRPr>
            </a:lvl1pPr>
          </a:lstStyle>
          <a:p>
            <a:r>
              <a:rPr lang="en-US" dirty="0"/>
              <a:t>(U)//FOUO</a:t>
            </a:r>
          </a:p>
        </p:txBody>
      </p:sp>
      <p:sp>
        <p:nvSpPr>
          <p:cNvPr id="5" name="Content Placeholder 4"/>
          <p:cNvSpPr>
            <a:spLocks noGrp="1"/>
          </p:cNvSpPr>
          <p:nvPr>
            <p:ph sz="quarter" idx="14" hasCustomPrompt="1"/>
          </p:nvPr>
        </p:nvSpPr>
        <p:spPr>
          <a:xfrm>
            <a:off x="499872" y="1325880"/>
            <a:ext cx="5437632" cy="5001768"/>
          </a:xfrm>
          <a:prstGeom prst="rect">
            <a:avLst/>
          </a:prstGeom>
        </p:spPr>
        <p:txBody>
          <a:bodyPr rIns="0"/>
          <a:lstStyle/>
          <a:p>
            <a:pPr lvl="0"/>
            <a:r>
              <a:rPr lang="en-US" dirty="0"/>
              <a:t>Do not change font size indentation or spacing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5" hasCustomPrompt="1"/>
          </p:nvPr>
        </p:nvSpPr>
        <p:spPr>
          <a:xfrm>
            <a:off x="6254496" y="1325880"/>
            <a:ext cx="5437632" cy="5001768"/>
          </a:xfrm>
          <a:prstGeom prst="rect">
            <a:avLst/>
          </a:prstGeom>
        </p:spPr>
        <p:txBody>
          <a:bodyPr lIns="0"/>
          <a:lstStyle/>
          <a:p>
            <a:pPr lvl="0"/>
            <a:r>
              <a:rPr lang="en-US" dirty="0"/>
              <a:t>Do not change font size indentation or spacing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3" hasCustomPrompt="1"/>
          </p:nvPr>
        </p:nvSpPr>
        <p:spPr>
          <a:xfrm>
            <a:off x="0" y="6642556"/>
            <a:ext cx="865622" cy="215444"/>
          </a:xfrm>
          <a:prstGeom prst="rect">
            <a:avLst/>
          </a:prstGeom>
        </p:spPr>
        <p:txBody>
          <a:bodyPr wrap="none" lIns="0" tIns="0" rIns="0" bIns="0" anchor="b">
            <a:spAutoFit/>
          </a:bodyPr>
          <a:lstStyle>
            <a:lvl1pPr marL="0" indent="0" algn="l">
              <a:buNone/>
              <a:defRPr sz="1400" cap="all" baseline="0">
                <a:solidFill>
                  <a:srgbClr val="006600"/>
                </a:solidFill>
              </a:defRPr>
            </a:lvl1pPr>
          </a:lstStyle>
          <a:p>
            <a:r>
              <a:rPr lang="en-US" dirty="0"/>
              <a:t>(U)//FOUO</a:t>
            </a:r>
          </a:p>
        </p:txBody>
      </p:sp>
      <p:pic>
        <p:nvPicPr>
          <p:cNvPr id="10"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99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00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a:xfrm>
            <a:off x="10651067" y="6524625"/>
            <a:ext cx="1524000" cy="304800"/>
          </a:xfrm>
          <a:prstGeom prst="rect">
            <a:avLst/>
          </a:prstGeom>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8"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2"/>
          </p:nvPr>
        </p:nvSpPr>
        <p:spPr>
          <a:xfrm>
            <a:off x="1358900" y="641350"/>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2305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7" name="Footer Placeholder 8"/>
          <p:cNvSpPr>
            <a:spLocks noGrp="1"/>
          </p:cNvSpPr>
          <p:nvPr>
            <p:ph type="ftr" sz="quarter" idx="3"/>
          </p:nvPr>
        </p:nvSpPr>
        <p:spPr>
          <a:xfrm>
            <a:off x="4165600" y="6567777"/>
            <a:ext cx="3860800" cy="28091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9" name="Slide Number Placeholder 4"/>
          <p:cNvSpPr>
            <a:spLocks noGrp="1"/>
          </p:cNvSpPr>
          <p:nvPr>
            <p:ph type="sldNum" sz="quarter" idx="4"/>
          </p:nvPr>
        </p:nvSpPr>
        <p:spPr>
          <a:xfrm>
            <a:off x="11550613" y="6551876"/>
            <a:ext cx="641387" cy="306125"/>
          </a:xfrm>
          <a:prstGeom prst="rect">
            <a:avLst/>
          </a:prstGeom>
        </p:spPr>
        <p:txBody>
          <a:bodyPr/>
          <a:lstStyle>
            <a:lvl1pPr algn="ctr">
              <a:defRPr sz="1000">
                <a:solidFill>
                  <a:srgbClr val="898989"/>
                </a:solidFill>
              </a:defRPr>
            </a:lvl1pPr>
          </a:lstStyle>
          <a:p>
            <a:fld id="{110E6CBD-E7C6-421F-9A93-267A94884382}" type="slidenum">
              <a:rPr lang="en-US" smtClean="0"/>
              <a:pPr/>
              <a:t>‹#›</a:t>
            </a:fld>
            <a:endParaRPr lang="en-US" dirty="0"/>
          </a:p>
        </p:txBody>
      </p:sp>
      <p:pic>
        <p:nvPicPr>
          <p:cNvPr id="4"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093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dirty="0"/>
              <a:t>Click to edit Master title style</a:t>
            </a:r>
          </a:p>
        </p:txBody>
      </p:sp>
      <p:sp>
        <p:nvSpPr>
          <p:cNvPr id="3" name="Content Placeholder 2"/>
          <p:cNvSpPr>
            <a:spLocks noGrp="1"/>
          </p:cNvSpPr>
          <p:nvPr>
            <p:ph idx="1"/>
          </p:nvPr>
        </p:nvSpPr>
        <p:spPr>
          <a:xfrm>
            <a:off x="486835" y="1278427"/>
            <a:ext cx="11197167" cy="5001768"/>
          </a:xfrm>
        </p:spPr>
        <p:txBody>
          <a:bodyPr/>
          <a:lstStyle>
            <a:lvl1pPr marL="0" indent="0">
              <a:buNone/>
              <a:defRPr/>
            </a:lvl1pPr>
            <a:lvl2pPr>
              <a:defRPr sz="1500" b="0"/>
            </a:lvl2pPr>
            <a:lvl3pPr marL="688975" indent="-166688">
              <a:defRPr sz="1500" b="0"/>
            </a:lvl3pPr>
            <a:lvl4pPr marL="914400" indent="-171450">
              <a:buClr>
                <a:schemeClr val="accent2">
                  <a:lumMod val="50000"/>
                </a:schemeClr>
              </a:buClr>
              <a:defRPr sz="1500" b="0"/>
            </a:lvl4pPr>
            <a:lvl5pPr marL="1139825" indent="-171450">
              <a:buClr>
                <a:schemeClr val="accent2">
                  <a:lumMod val="50000"/>
                </a:schemeClr>
              </a:buClr>
              <a:defRPr sz="15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11"/>
          </p:nvPr>
        </p:nvSpPr>
        <p:spPr>
          <a:xfrm>
            <a:off x="10651067" y="6524625"/>
            <a:ext cx="1524000" cy="304800"/>
          </a:xfrm>
          <a:prstGeom prst="rect">
            <a:avLst/>
          </a:prstGeom>
          <a:ln/>
        </p:spPr>
        <p:txBody>
          <a:bodyPr/>
          <a:lstStyle>
            <a:lvl1pPr>
              <a:defRPr/>
            </a:lvl1pPr>
          </a:lstStyle>
          <a:p>
            <a:pPr>
              <a:defRPr/>
            </a:pPr>
            <a:fld id="{6EAE1059-D214-48F5-8B86-DADFC6C00919}" type="slidenum">
              <a:rPr lang="en-US">
                <a:solidFill>
                  <a:srgbClr val="000000"/>
                </a:solidFill>
              </a:rPr>
              <a:pPr>
                <a:defRPr/>
              </a:pPr>
              <a:t>‹#›</a:t>
            </a:fld>
            <a:endParaRPr lang="en-US" dirty="0">
              <a:solidFill>
                <a:srgbClr val="000000"/>
              </a:solidFill>
            </a:endParaRPr>
          </a:p>
        </p:txBody>
      </p:sp>
      <p:pic>
        <p:nvPicPr>
          <p:cNvPr id="5"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44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524625"/>
            <a:ext cx="1625600" cy="304800"/>
          </a:xfrm>
          <a:prstGeom prst="rect">
            <a:avLst/>
          </a:prstGeom>
        </p:spPr>
        <p:txBody>
          <a:bodyPr/>
          <a:lstStyle>
            <a:lvl1pPr>
              <a:defRPr/>
            </a:lvl1pPr>
          </a:lstStyle>
          <a:p>
            <a:pPr>
              <a:defRPr/>
            </a:pPr>
            <a:r>
              <a:rPr lang="en-US" dirty="0"/>
              <a:t>As of: </a:t>
            </a:r>
          </a:p>
        </p:txBody>
      </p:sp>
      <p:sp>
        <p:nvSpPr>
          <p:cNvPr id="5" name="Slide Number Placeholder 4"/>
          <p:cNvSpPr>
            <a:spLocks noGrp="1"/>
          </p:cNvSpPr>
          <p:nvPr>
            <p:ph type="sldNum" sz="quarter" idx="11"/>
          </p:nvPr>
        </p:nvSpPr>
        <p:spPr>
          <a:xfrm>
            <a:off x="10651067" y="6524625"/>
            <a:ext cx="1524000" cy="304800"/>
          </a:xfrm>
          <a:prstGeom prst="rect">
            <a:avLst/>
          </a:prstGeom>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8" name="Picture 13" descr="afsymbo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6947" y="62144"/>
            <a:ext cx="1751860" cy="108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2"/>
          </p:nvPr>
        </p:nvSpPr>
        <p:spPr>
          <a:xfrm>
            <a:off x="1358900" y="641350"/>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80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9749D00A-8FAB-4CFD-84B6-CE47E385493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73601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2EA01211-83D8-404D-97E7-85815AADFB47}"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30679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smtClean="0"/>
            </a:lvl1pPr>
          </a:lstStyle>
          <a:p>
            <a:pPr>
              <a:defRPr/>
            </a:pPr>
            <a:fld id="{626053D5-07C1-4B75-B87A-1B879B37BD04}"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58280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smtClean="0"/>
            </a:lvl1pPr>
          </a:lstStyle>
          <a:p>
            <a:pPr>
              <a:defRPr/>
            </a:pPr>
            <a:fld id="{574B46ED-C721-4709-BD49-B1886830E139}"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11418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smtClean="0"/>
            </a:lvl1pPr>
          </a:lstStyle>
          <a:p>
            <a:pPr>
              <a:defRPr/>
            </a:pPr>
            <a:fld id="{8D8601B2-89B0-49E8-A3BD-49523D01BBAA}"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46536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B3C4A380-CF82-46F6-B6C6-8AC0FD218771}"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138474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6BD66F85-09BC-4E9E-8A8F-0440CE951819}"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27622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eaLnBrk="0" fontAlgn="base" hangingPunct="0">
              <a:spcBef>
                <a:spcPct val="0"/>
              </a:spcBef>
              <a:spcAft>
                <a:spcPct val="0"/>
              </a:spcAft>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7F7F7F"/>
                </a:solidFill>
              </a:defRPr>
            </a:lvl1pPr>
          </a:lstStyle>
          <a:p>
            <a:pPr eaLnBrk="0" fontAlgn="base" hangingPunct="0">
              <a:spcBef>
                <a:spcPct val="0"/>
              </a:spcBef>
              <a:spcAft>
                <a:spcPct val="0"/>
              </a:spcAft>
              <a:defRPr/>
            </a:pPr>
            <a:fld id="{FF343A96-1728-4113-8DB0-CA2AB94ACFB6}" type="slidenum">
              <a:rPr lang="en-US" altLang="en-US"/>
              <a:pPr eaLnBrk="0" fontAlgn="base" hangingPunct="0">
                <a:spcBef>
                  <a:spcPct val="0"/>
                </a:spcBef>
                <a:spcAft>
                  <a:spcPct val="0"/>
                </a:spcAft>
                <a:defRPr/>
              </a:pPr>
              <a:t>‹#›</a:t>
            </a:fld>
            <a:endParaRPr lang="en-US" altLang="en-US"/>
          </a:p>
        </p:txBody>
      </p:sp>
      <p:sp>
        <p:nvSpPr>
          <p:cNvPr id="1028" name="Text Box 1029"/>
          <p:cNvSpPr txBox="1">
            <a:spLocks noChangeArrowheads="1"/>
          </p:cNvSpPr>
          <p:nvPr/>
        </p:nvSpPr>
        <p:spPr bwMode="auto">
          <a:xfrm>
            <a:off x="1727200" y="6491288"/>
            <a:ext cx="873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1600" b="1" i="1">
                <a:solidFill>
                  <a:srgbClr val="000000"/>
                </a:solidFill>
                <a:latin typeface="Century Schoolbook" panose="02040604050505020304" pitchFamily="18" charset="0"/>
              </a:rPr>
              <a:t>I n t e g r i t y  -  S e r v i c e  -  E x c e l l e n c e</a:t>
            </a:r>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pic>
        <p:nvPicPr>
          <p:cNvPr id="1032" name="Picture 1037" descr="afsymbo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818" y="90489"/>
            <a:ext cx="179493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Tree>
    <p:extLst>
      <p:ext uri="{BB962C8B-B14F-4D97-AF65-F5344CB8AC3E}">
        <p14:creationId xmlns:p14="http://schemas.microsoft.com/office/powerpoint/2010/main" val="636382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7" name="Text Box 1029"/>
          <p:cNvSpPr txBox="1">
            <a:spLocks noChangeArrowheads="1"/>
          </p:cNvSpPr>
          <p:nvPr/>
        </p:nvSpPr>
        <p:spPr bwMode="auto">
          <a:xfrm>
            <a:off x="1727200" y="6491288"/>
            <a:ext cx="87376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solidFill>
                  <a:srgbClr val="000000"/>
                </a:solidFill>
                <a:latin typeface="Century Schoolbook" pitchFamily="18" charset="0"/>
              </a:rPr>
              <a:t>B r e a k i n g  B a r r i e r s  …  S i n c e  1 9 4 7</a:t>
            </a:r>
          </a:p>
        </p:txBody>
      </p:sp>
      <p:sp>
        <p:nvSpPr>
          <p:cNvPr id="1029" name="Rectangle 1030"/>
          <p:cNvSpPr>
            <a:spLocks noGrp="1" noChangeArrowheads="1"/>
          </p:cNvSpPr>
          <p:nvPr>
            <p:ph type="title"/>
          </p:nvPr>
        </p:nvSpPr>
        <p:spPr bwMode="auto">
          <a:xfrm>
            <a:off x="2503055" y="49213"/>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9163" name="Line 1035"/>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49164" name="Line 1036"/>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800" dirty="0">
              <a:solidFill>
                <a:srgbClr val="000000"/>
              </a:solidFill>
            </a:endParaRPr>
          </a:p>
        </p:txBody>
      </p:sp>
      <p:sp>
        <p:nvSpPr>
          <p:cNvPr id="1033" name="Rectangle 1040"/>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652" y="95321"/>
            <a:ext cx="1243632" cy="1006279"/>
          </a:xfrm>
          <a:prstGeom prst="rect">
            <a:avLst/>
          </a:prstGeom>
        </p:spPr>
      </p:pic>
      <p:sp>
        <p:nvSpPr>
          <p:cNvPr id="11" name="Text Placeholder 3"/>
          <p:cNvSpPr txBox="1">
            <a:spLocks/>
          </p:cNvSpPr>
          <p:nvPr userDrawn="1"/>
        </p:nvSpPr>
        <p:spPr>
          <a:xfrm>
            <a:off x="11326378" y="0"/>
            <a:ext cx="865622" cy="215444"/>
          </a:xfrm>
          <a:prstGeom prst="rect">
            <a:avLst/>
          </a:prstGeom>
        </p:spPr>
        <p:txBody>
          <a:bodyPr wrap="none" lIns="0" tIns="0" rIns="0" bIns="0">
            <a:spAutoFit/>
          </a:bodyPr>
          <a:lstStyle>
            <a:lvl1pPr marL="0" indent="0" algn="r" rtl="0" eaLnBrk="0" fontAlgn="base" hangingPunct="0">
              <a:spcBef>
                <a:spcPct val="50000"/>
              </a:spcBef>
              <a:spcAft>
                <a:spcPct val="0"/>
              </a:spcAft>
              <a:buClr>
                <a:srgbClr val="151C77"/>
              </a:buClr>
              <a:buSzPct val="80000"/>
              <a:buFont typeface="Wingdings" pitchFamily="2" charset="2"/>
              <a:buNone/>
              <a:defRPr sz="1400" b="1" cap="all" baseline="0">
                <a:solidFill>
                  <a:srgbClr val="006600"/>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400" kern="0" dirty="0"/>
              <a:t>(U)//FOUO</a:t>
            </a:r>
          </a:p>
        </p:txBody>
      </p:sp>
      <p:sp>
        <p:nvSpPr>
          <p:cNvPr id="12" name="Text Placeholder 3"/>
          <p:cNvSpPr txBox="1">
            <a:spLocks/>
          </p:cNvSpPr>
          <p:nvPr userDrawn="1"/>
        </p:nvSpPr>
        <p:spPr>
          <a:xfrm>
            <a:off x="0" y="6642556"/>
            <a:ext cx="865622" cy="215444"/>
          </a:xfrm>
          <a:prstGeom prst="rect">
            <a:avLst/>
          </a:prstGeom>
        </p:spPr>
        <p:txBody>
          <a:bodyPr wrap="none" lIns="0" tIns="0" rIns="0" bIns="0" anchor="b">
            <a:spAutoFit/>
          </a:bodyPr>
          <a:lstStyle>
            <a:lvl1pPr marL="0" indent="0" algn="l" rtl="0" eaLnBrk="0" fontAlgn="base" hangingPunct="0">
              <a:spcBef>
                <a:spcPct val="50000"/>
              </a:spcBef>
              <a:spcAft>
                <a:spcPct val="0"/>
              </a:spcAft>
              <a:buClr>
                <a:srgbClr val="151C77"/>
              </a:buClr>
              <a:buSzPct val="80000"/>
              <a:buFont typeface="Wingdings" pitchFamily="2" charset="2"/>
              <a:buNone/>
              <a:defRPr sz="1400" b="1" cap="all" baseline="0">
                <a:solidFill>
                  <a:srgbClr val="006600"/>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400" kern="0" dirty="0"/>
              <a:t>(U)//FOUO</a:t>
            </a:r>
          </a:p>
        </p:txBody>
      </p:sp>
      <p:sp>
        <p:nvSpPr>
          <p:cNvPr id="14" name="Slide Number Placeholder 5"/>
          <p:cNvSpPr txBox="1">
            <a:spLocks/>
          </p:cNvSpPr>
          <p:nvPr userDrawn="1"/>
        </p:nvSpPr>
        <p:spPr>
          <a:xfrm>
            <a:off x="11551186" y="6642556"/>
            <a:ext cx="644132" cy="229838"/>
          </a:xfrm>
          <a:prstGeom prst="rect">
            <a:avLst/>
          </a:prstGeom>
        </p:spPr>
        <p:txBody>
          <a:bodyPr anchor="ct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FD114A3B-3ED3-4CA3-B0B3-0B75089F2C0C}" type="slidenum">
              <a:rPr lang="en-US" sz="1400" smtClean="0"/>
              <a:pPr algn="ctr">
                <a:defRPr/>
              </a:pPr>
              <a:t>‹#›</a:t>
            </a:fld>
            <a:endParaRPr lang="en-US" sz="1400" dirty="0"/>
          </a:p>
        </p:txBody>
      </p:sp>
    </p:spTree>
    <p:extLst>
      <p:ext uri="{BB962C8B-B14F-4D97-AF65-F5344CB8AC3E}">
        <p14:creationId xmlns:p14="http://schemas.microsoft.com/office/powerpoint/2010/main" val="17364766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cc.dau.mil/CommunityBrowser.aspx?id=314744"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981200" y="1878014"/>
            <a:ext cx="83058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3600">
                <a:solidFill>
                  <a:srgbClr val="000000"/>
                </a:solidFill>
              </a:rPr>
              <a:t>Program Title </a:t>
            </a:r>
          </a:p>
          <a:p>
            <a:pPr eaLnBrk="0" fontAlgn="base" hangingPunct="0">
              <a:spcBef>
                <a:spcPct val="0"/>
              </a:spcBef>
              <a:spcAft>
                <a:spcPct val="0"/>
              </a:spcAft>
            </a:pPr>
            <a:r>
              <a:rPr lang="en-US" altLang="en-US" sz="3600">
                <a:solidFill>
                  <a:srgbClr val="000000"/>
                </a:solidFill>
              </a:rPr>
              <a:t>Air Force Review  Board (AFRB) Date</a:t>
            </a:r>
          </a:p>
        </p:txBody>
      </p:sp>
      <p:sp>
        <p:nvSpPr>
          <p:cNvPr id="18436" name="Rectangle 4"/>
          <p:cNvSpPr>
            <a:spLocks noChangeArrowheads="1"/>
          </p:cNvSpPr>
          <p:nvPr/>
        </p:nvSpPr>
        <p:spPr bwMode="auto">
          <a:xfrm>
            <a:off x="5403850" y="5010150"/>
            <a:ext cx="47688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0" fontAlgn="base" hangingPunct="0">
              <a:spcBef>
                <a:spcPct val="0"/>
              </a:spcBef>
              <a:spcAft>
                <a:spcPct val="0"/>
              </a:spcAft>
            </a:pPr>
            <a:r>
              <a:rPr lang="en-US" altLang="en-US" sz="2000" b="1">
                <a:solidFill>
                  <a:srgbClr val="000000"/>
                </a:solidFill>
              </a:rPr>
              <a:t>Rank, Name</a:t>
            </a:r>
          </a:p>
          <a:p>
            <a:pPr algn="r" eaLnBrk="0" fontAlgn="base" hangingPunct="0">
              <a:spcBef>
                <a:spcPct val="0"/>
              </a:spcBef>
              <a:spcAft>
                <a:spcPct val="0"/>
              </a:spcAft>
            </a:pPr>
            <a:r>
              <a:rPr lang="en-US" altLang="en-US" sz="2000" b="1">
                <a:solidFill>
                  <a:srgbClr val="000000"/>
                </a:solidFill>
              </a:rPr>
              <a:t>Office Symbol</a:t>
            </a:r>
            <a:endParaRPr lang="en-US" altLang="en-US" sz="2000">
              <a:solidFill>
                <a:srgbClr val="000000"/>
              </a:solidFill>
            </a:endParaRPr>
          </a:p>
          <a:p>
            <a:pPr algn="r" eaLnBrk="0" fontAlgn="base" hangingPunct="0">
              <a:spcBef>
                <a:spcPct val="0"/>
              </a:spcBef>
              <a:spcAft>
                <a:spcPct val="0"/>
              </a:spcAft>
            </a:pPr>
            <a:r>
              <a:rPr lang="en-US" altLang="en-US" sz="2000" b="1">
                <a:solidFill>
                  <a:srgbClr val="000000"/>
                </a:solidFill>
              </a:rPr>
              <a:t>Date</a:t>
            </a:r>
            <a:endParaRPr lang="en-US" altLang="en-US" sz="2000">
              <a:solidFill>
                <a:srgbClr val="000000"/>
              </a:solidFill>
            </a:endParaRPr>
          </a:p>
        </p:txBody>
      </p:sp>
      <p:sp>
        <p:nvSpPr>
          <p:cNvPr id="5" name="Rectangle 4"/>
          <p:cNvSpPr/>
          <p:nvPr/>
        </p:nvSpPr>
        <p:spPr>
          <a:xfrm>
            <a:off x="3234768" y="1609219"/>
            <a:ext cx="6277532" cy="523220"/>
          </a:xfrm>
          <a:prstGeom prst="rect">
            <a:avLst/>
          </a:prstGeom>
          <a:solidFill>
            <a:srgbClr val="FFFF00"/>
          </a:solidFill>
          <a:ln w="25400">
            <a:solidFill>
              <a:srgbClr val="002060"/>
            </a:solidFill>
          </a:ln>
        </p:spPr>
        <p:txBody>
          <a:bodyPr>
            <a:spAutoFit/>
          </a:bodyPr>
          <a:lstStyle/>
          <a:p>
            <a:pPr algn="ctr" eaLnBrk="0" fontAlgn="base" hangingPunct="0">
              <a:spcBef>
                <a:spcPct val="0"/>
              </a:spcBef>
              <a:spcAft>
                <a:spcPct val="0"/>
              </a:spcAft>
              <a:defRPr/>
            </a:pPr>
            <a:r>
              <a:rPr lang="en-US" sz="2800"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rPr>
              <a:t>Milestone A Template</a:t>
            </a:r>
          </a:p>
        </p:txBody>
      </p:sp>
      <p:sp>
        <p:nvSpPr>
          <p:cNvPr id="18439" name="TextBox 7"/>
          <p:cNvSpPr txBox="1">
            <a:spLocks noChangeArrowheads="1"/>
          </p:cNvSpPr>
          <p:nvPr/>
        </p:nvSpPr>
        <p:spPr bwMode="auto">
          <a:xfrm>
            <a:off x="1852614" y="6429375"/>
            <a:ext cx="8320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FF0000"/>
                </a:solidFill>
              </a:rPr>
              <a:t>CLASSIFICATION/FOR OFFICIAL USE ONLY/Pre-Decisional/AFRB (or DAB) Support </a:t>
            </a:r>
            <a:endParaRPr lang="en-US" altLang="en-US" sz="1600" b="1">
              <a:solidFill>
                <a:srgbClr val="FF0000"/>
              </a:solidFill>
              <a:latin typeface="Calibri" panose="020F0502020204030204" pitchFamily="34" charset="0"/>
            </a:endParaRPr>
          </a:p>
        </p:txBody>
      </p:sp>
      <p:sp>
        <p:nvSpPr>
          <p:cNvPr id="18441" name="TextBox 7"/>
          <p:cNvSpPr txBox="1">
            <a:spLocks noChangeArrowheads="1"/>
          </p:cNvSpPr>
          <p:nvPr/>
        </p:nvSpPr>
        <p:spPr bwMode="auto">
          <a:xfrm>
            <a:off x="5324475" y="5057775"/>
            <a:ext cx="1676400" cy="738188"/>
          </a:xfrm>
          <a:prstGeom prst="rect">
            <a:avLst/>
          </a:prstGeom>
          <a:solidFill>
            <a:srgbClr val="FFC000"/>
          </a:solidFill>
          <a:ln w="9525">
            <a:solidFill>
              <a:schemeClr val="accent1"/>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See Notes Pages </a:t>
            </a:r>
          </a:p>
          <a:p>
            <a:pPr eaLnBrk="0" fontAlgn="base" hangingPunct="0">
              <a:spcBef>
                <a:spcPct val="0"/>
              </a:spcBef>
              <a:spcAft>
                <a:spcPct val="0"/>
              </a:spcAft>
            </a:pPr>
            <a:r>
              <a:rPr lang="en-US" altLang="en-US" b="1">
                <a:solidFill>
                  <a:srgbClr val="000000"/>
                </a:solidFill>
              </a:rPr>
              <a:t>for additional</a:t>
            </a:r>
          </a:p>
          <a:p>
            <a:pPr eaLnBrk="0" fontAlgn="base" hangingPunct="0">
              <a:spcBef>
                <a:spcPct val="0"/>
              </a:spcBef>
              <a:spcAft>
                <a:spcPct val="0"/>
              </a:spcAft>
            </a:pPr>
            <a:r>
              <a:rPr lang="en-US" altLang="en-US" b="1">
                <a:solidFill>
                  <a:srgbClr val="000000"/>
                </a:solidFill>
              </a:rPr>
              <a:t>information</a:t>
            </a:r>
          </a:p>
        </p:txBody>
      </p:sp>
      <p:sp>
        <p:nvSpPr>
          <p:cNvPr id="18442" name="TextBox 1"/>
          <p:cNvSpPr txBox="1">
            <a:spLocks noChangeArrowheads="1"/>
          </p:cNvSpPr>
          <p:nvPr/>
        </p:nvSpPr>
        <p:spPr bwMode="auto">
          <a:xfrm>
            <a:off x="-1526880" y="1417638"/>
            <a:ext cx="234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rPr>
              <a:t> </a:t>
            </a:r>
          </a:p>
          <a:p>
            <a:pPr eaLnBrk="0" fontAlgn="base" hangingPunct="0">
              <a:spcBef>
                <a:spcPct val="0"/>
              </a:spcBef>
              <a:spcAft>
                <a:spcPct val="0"/>
              </a:spcAft>
            </a:pPr>
            <a:endParaRPr lang="en-US" altLang="en-US">
              <a:solidFill>
                <a:srgbClr val="000000"/>
              </a:solidFill>
            </a:endParaRPr>
          </a:p>
        </p:txBody>
      </p:sp>
      <p:sp>
        <p:nvSpPr>
          <p:cNvPr id="18443" name="TextBox 7"/>
          <p:cNvSpPr txBox="1">
            <a:spLocks noChangeArrowheads="1"/>
          </p:cNvSpPr>
          <p:nvPr/>
        </p:nvSpPr>
        <p:spPr bwMode="auto">
          <a:xfrm>
            <a:off x="2001839" y="239714"/>
            <a:ext cx="8320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FF0000"/>
                </a:solidFill>
              </a:rPr>
              <a:t>CLASSIFICATION/FOR OFFICIAL USE ONLY/Pre-Decisional/AFRB (or DAB) Support </a:t>
            </a:r>
            <a:endParaRPr lang="en-US" altLang="en-US" sz="1600" b="1">
              <a:solidFill>
                <a:srgbClr val="FF0000"/>
              </a:solidFill>
              <a:latin typeface="Calibri" panose="020F0502020204030204" pitchFamily="34" charset="0"/>
            </a:endParaRPr>
          </a:p>
        </p:txBody>
      </p:sp>
      <p:sp>
        <p:nvSpPr>
          <p:cNvPr id="10" name="TextBox 8"/>
          <p:cNvSpPr txBox="1">
            <a:spLocks noChangeArrowheads="1"/>
          </p:cNvSpPr>
          <p:nvPr/>
        </p:nvSpPr>
        <p:spPr bwMode="auto">
          <a:xfrm>
            <a:off x="4867275" y="3724711"/>
            <a:ext cx="2819400" cy="1169551"/>
          </a:xfrm>
          <a:prstGeom prst="rect">
            <a:avLst/>
          </a:prstGeom>
          <a:solidFill>
            <a:srgbClr val="F9BDF5"/>
          </a:solidFill>
          <a:ln w="50800" cmpd="thickThin">
            <a:solidFill>
              <a:srgbClr val="002060"/>
            </a:solidFill>
            <a:miter lim="800000"/>
            <a:headEnd/>
            <a:tailEnd/>
          </a:ln>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b="1" dirty="0"/>
              <a:t>This template is for guidance only</a:t>
            </a:r>
          </a:p>
          <a:p>
            <a:r>
              <a:rPr lang="en-US" altLang="en-US" b="1" dirty="0"/>
              <a:t>and is not mandatory.</a:t>
            </a:r>
          </a:p>
          <a:p>
            <a:r>
              <a:rPr lang="en-US" altLang="en-US" b="1" dirty="0"/>
              <a:t>Examples are for illustrative purposed only</a:t>
            </a:r>
          </a:p>
        </p:txBody>
      </p:sp>
    </p:spTree>
    <p:extLst>
      <p:ext uri="{BB962C8B-B14F-4D97-AF65-F5344CB8AC3E}">
        <p14:creationId xmlns:p14="http://schemas.microsoft.com/office/powerpoint/2010/main" val="3808499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77"/>
          <p:cNvSpPr>
            <a:spLocks noChangeArrowheads="1"/>
          </p:cNvSpPr>
          <p:nvPr/>
        </p:nvSpPr>
        <p:spPr bwMode="auto">
          <a:xfrm>
            <a:off x="1524001" y="-153888"/>
            <a:ext cx="184731" cy="307777"/>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z="1400" dirty="0">
              <a:solidFill>
                <a:srgbClr val="000000"/>
              </a:solidFill>
              <a:latin typeface="Calibri" pitchFamily="34" charset="0"/>
            </a:endParaRPr>
          </a:p>
        </p:txBody>
      </p:sp>
      <p:sp>
        <p:nvSpPr>
          <p:cNvPr id="23589" name="Rectangle 179"/>
          <p:cNvSpPr>
            <a:spLocks noChangeArrowheads="1"/>
          </p:cNvSpPr>
          <p:nvPr/>
        </p:nvSpPr>
        <p:spPr bwMode="auto">
          <a:xfrm>
            <a:off x="1524001" y="-153888"/>
            <a:ext cx="184731" cy="307777"/>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z="1400" dirty="0">
              <a:solidFill>
                <a:srgbClr val="000000"/>
              </a:solidFill>
              <a:latin typeface="Calibri" pitchFamily="34" charset="0"/>
            </a:endParaRPr>
          </a:p>
        </p:txBody>
      </p:sp>
      <p:sp>
        <p:nvSpPr>
          <p:cNvPr id="13" name="Title 1"/>
          <p:cNvSpPr txBox="1">
            <a:spLocks/>
          </p:cNvSpPr>
          <p:nvPr/>
        </p:nvSpPr>
        <p:spPr>
          <a:xfrm>
            <a:off x="4151400" y="0"/>
            <a:ext cx="7558795" cy="1192213"/>
          </a:xfrm>
          <a:prstGeom prst="rect">
            <a:avLst/>
          </a:prstGeom>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kern="0" dirty="0">
                <a:latin typeface="Arial"/>
              </a:rPr>
              <a:t>Affordability Requirement</a:t>
            </a:r>
          </a:p>
        </p:txBody>
      </p:sp>
      <p:graphicFrame>
        <p:nvGraphicFramePr>
          <p:cNvPr id="9" name="Group 919"/>
          <p:cNvGraphicFramePr>
            <a:graphicFrameLocks noGrp="1"/>
          </p:cNvGraphicFramePr>
          <p:nvPr>
            <p:extLst>
              <p:ext uri="{D42A27DB-BD31-4B8C-83A1-F6EECF244321}">
                <p14:modId xmlns:p14="http://schemas.microsoft.com/office/powerpoint/2010/main" val="3635944578"/>
              </p:ext>
            </p:extLst>
          </p:nvPr>
        </p:nvGraphicFramePr>
        <p:xfrm>
          <a:off x="1914878" y="1477818"/>
          <a:ext cx="8457560" cy="1860294"/>
        </p:xfrm>
        <a:graphic>
          <a:graphicData uri="http://schemas.openxmlformats.org/drawingml/2006/table">
            <a:tbl>
              <a:tblPr/>
              <a:tblGrid>
                <a:gridCol w="1703320">
                  <a:extLst>
                    <a:ext uri="{9D8B030D-6E8A-4147-A177-3AD203B41FA5}">
                      <a16:colId xmlns:a16="http://schemas.microsoft.com/office/drawing/2014/main" val="20000"/>
                    </a:ext>
                  </a:extLst>
                </a:gridCol>
                <a:gridCol w="2729054">
                  <a:extLst>
                    <a:ext uri="{9D8B030D-6E8A-4147-A177-3AD203B41FA5}">
                      <a16:colId xmlns:a16="http://schemas.microsoft.com/office/drawing/2014/main" val="20001"/>
                    </a:ext>
                  </a:extLst>
                </a:gridCol>
                <a:gridCol w="2012593">
                  <a:extLst>
                    <a:ext uri="{9D8B030D-6E8A-4147-A177-3AD203B41FA5}">
                      <a16:colId xmlns:a16="http://schemas.microsoft.com/office/drawing/2014/main" val="20002"/>
                    </a:ext>
                  </a:extLst>
                </a:gridCol>
                <a:gridCol w="2012593">
                  <a:extLst>
                    <a:ext uri="{9D8B030D-6E8A-4147-A177-3AD203B41FA5}">
                      <a16:colId xmlns:a16="http://schemas.microsoft.com/office/drawing/2014/main" val="20003"/>
                    </a:ext>
                  </a:extLst>
                </a:gridCol>
              </a:tblGrid>
              <a:tr h="804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Description</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Affordability Requirement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(MS ? ADM)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BY??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Dec 17 SAR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(In DAMIR)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BY??: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Service Cost Position Estimate (23 Oct 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BY??: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54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APUC (Note 1)</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algn="r"/>
                      <a:r>
                        <a:rPr lang="en-US" sz="1050" b="1" strike="noStrike" dirty="0">
                          <a:solidFill>
                            <a:schemeClr val="tx1"/>
                          </a:solidFill>
                          <a:latin typeface="Arial" pitchFamily="34" charset="0"/>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r"/>
                      <a:r>
                        <a:rPr lang="en-US" sz="1050" b="1" dirty="0">
                          <a:latin typeface="Arial" pitchFamily="34" charset="0"/>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r"/>
                      <a:r>
                        <a:rPr lang="en-US" sz="1050" b="1" dirty="0">
                          <a:latin typeface="Arial" pitchFamily="34" charset="0"/>
                          <a:cs typeface="Arial"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13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rPr>
                        <a:t>O&amp;M</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Arial" pitchFamily="34" charset="0"/>
                          <a:cs typeface="Arial" pitchFamily="34" charset="0"/>
                        </a:rPr>
                        <a:t>$?/Unit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Arial" pitchFamily="34" charset="0"/>
                          <a:cs typeface="Arial" pitchFamily="34" charset="0"/>
                        </a:rPr>
                        <a:t>$?/Unit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Arial" pitchFamily="34" charset="0"/>
                          <a:cs typeface="Arial" pitchFamily="34" charset="0"/>
                        </a:rPr>
                        <a:t>$?/Unit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1755354" y="3767770"/>
            <a:ext cx="8528712" cy="954107"/>
          </a:xfrm>
          <a:prstGeom prst="rect">
            <a:avLst/>
          </a:prstGeom>
          <a:noFill/>
          <a:ln>
            <a:solidFill>
              <a:schemeClr val="accent1"/>
            </a:solidFill>
          </a:ln>
        </p:spPr>
        <p:txBody>
          <a:bodyPr wrap="square" rtlCol="0">
            <a:spAutoFit/>
          </a:bodyPr>
          <a:lstStyle/>
          <a:p>
            <a:pPr fontAlgn="base">
              <a:spcBef>
                <a:spcPct val="0"/>
              </a:spcBef>
              <a:spcAft>
                <a:spcPct val="0"/>
              </a:spcAft>
            </a:pPr>
            <a:r>
              <a:rPr lang="en-US" sz="1400" b="1" dirty="0">
                <a:solidFill>
                  <a:srgbClr val="000000"/>
                </a:solidFill>
                <a:latin typeface="Arial" charset="0"/>
              </a:rPr>
              <a:t>Note 1:</a:t>
            </a:r>
          </a:p>
          <a:p>
            <a:pPr fontAlgn="base">
              <a:spcBef>
                <a:spcPct val="0"/>
              </a:spcBef>
              <a:spcAft>
                <a:spcPct val="0"/>
              </a:spcAft>
            </a:pPr>
            <a:r>
              <a:rPr lang="en-US" sz="1400" b="1" dirty="0">
                <a:solidFill>
                  <a:srgbClr val="000000"/>
                </a:solidFill>
                <a:latin typeface="Arial" charset="0"/>
              </a:rPr>
              <a:t>Quantity			</a:t>
            </a:r>
          </a:p>
          <a:p>
            <a:pPr fontAlgn="base">
              <a:spcBef>
                <a:spcPct val="0"/>
              </a:spcBef>
              <a:spcAft>
                <a:spcPct val="0"/>
              </a:spcAft>
            </a:pPr>
            <a:r>
              <a:rPr lang="en-US" sz="1400" b="1" dirty="0">
                <a:solidFill>
                  <a:srgbClr val="000000"/>
                </a:solidFill>
                <a:latin typeface="Arial" charset="0"/>
              </a:rPr>
              <a:t>APB APUC Objective		$?</a:t>
            </a:r>
          </a:p>
          <a:p>
            <a:pPr fontAlgn="base">
              <a:spcBef>
                <a:spcPct val="0"/>
              </a:spcBef>
              <a:spcAft>
                <a:spcPct val="0"/>
              </a:spcAft>
            </a:pPr>
            <a:r>
              <a:rPr lang="en-US" sz="1400" b="1" dirty="0">
                <a:solidFill>
                  <a:srgbClr val="000000"/>
                </a:solidFill>
                <a:latin typeface="Arial" charset="0"/>
              </a:rPr>
              <a:t>APB APUC Threshold		$?</a:t>
            </a:r>
          </a:p>
        </p:txBody>
      </p:sp>
    </p:spTree>
    <p:extLst>
      <p:ext uri="{BB962C8B-B14F-4D97-AF65-F5344CB8AC3E}">
        <p14:creationId xmlns:p14="http://schemas.microsoft.com/office/powerpoint/2010/main" val="23871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959101" y="0"/>
            <a:ext cx="8701596" cy="1219200"/>
          </a:xfrm>
        </p:spPr>
        <p:txBody>
          <a:bodyPr/>
          <a:lstStyle/>
          <a:p>
            <a:r>
              <a:rPr lang="en-US" altLang="en-US" sz="3200" dirty="0"/>
              <a:t>Milestone A  </a:t>
            </a:r>
            <a:br>
              <a:rPr lang="en-US" altLang="en-US" sz="3200" dirty="0"/>
            </a:br>
            <a:r>
              <a:rPr lang="en-US" altLang="en-US" sz="3200" dirty="0"/>
              <a:t>Cost Capability Analysis (CCA) </a:t>
            </a:r>
          </a:p>
        </p:txBody>
      </p:sp>
      <p:sp>
        <p:nvSpPr>
          <p:cNvPr id="45059" name="Content Placeholder 2"/>
          <p:cNvSpPr>
            <a:spLocks noGrp="1"/>
          </p:cNvSpPr>
          <p:nvPr>
            <p:ph idx="1"/>
          </p:nvPr>
        </p:nvSpPr>
        <p:spPr>
          <a:xfrm>
            <a:off x="449599" y="1403758"/>
            <a:ext cx="11211098" cy="4743450"/>
          </a:xfrm>
        </p:spPr>
        <p:txBody>
          <a:bodyPr/>
          <a:lstStyle/>
          <a:p>
            <a:r>
              <a:rPr lang="en-US" altLang="en-US" sz="1900" dirty="0"/>
              <a:t>Discuss how proposed TMRR strategy will refine operational requirements to identify opportunities to reduce costs</a:t>
            </a:r>
          </a:p>
          <a:p>
            <a:pPr lvl="1"/>
            <a:r>
              <a:rPr lang="en-US" altLang="en-US" sz="1800" b="0" dirty="0"/>
              <a:t>Discuss the plan for conducting CCA during TMRR phase to identify opportunities to trade off operational capabilities </a:t>
            </a:r>
          </a:p>
          <a:p>
            <a:pPr lvl="2"/>
            <a:r>
              <a:rPr lang="en-US" altLang="en-US" sz="1800" b="0" dirty="0">
                <a:cs typeface="Times New Roman" panose="02020603050405020304" pitchFamily="18" charset="0"/>
              </a:rPr>
              <a:t>Which requirements are the most costly and/or risky?</a:t>
            </a:r>
          </a:p>
          <a:p>
            <a:pPr lvl="2"/>
            <a:r>
              <a:rPr lang="en-US" altLang="en-US" sz="1800" b="0" dirty="0">
                <a:cs typeface="Times New Roman" panose="02020603050405020304" pitchFamily="18" charset="0"/>
              </a:rPr>
              <a:t>Which requirements could result in cost savings, if adjusted?</a:t>
            </a:r>
          </a:p>
          <a:p>
            <a:pPr lvl="2"/>
            <a:r>
              <a:rPr lang="en-US" altLang="en-US" sz="1800" b="0" dirty="0">
                <a:cs typeface="Times New Roman" panose="02020603050405020304" pitchFamily="18" charset="0"/>
              </a:rPr>
              <a:t>Where is the knee in the cost capability “curve” for the most costly or risky requirements?</a:t>
            </a:r>
          </a:p>
          <a:p>
            <a:pPr lvl="2"/>
            <a:r>
              <a:rPr lang="en-US" altLang="en-US" sz="1800" b="0" dirty="0">
                <a:cs typeface="Times New Roman" panose="02020603050405020304" pitchFamily="18" charset="0"/>
              </a:rPr>
              <a:t>How do you plan to engage with industry to get their understanding of how requirements might be traded off to make the program more affordable?</a:t>
            </a:r>
            <a:r>
              <a:rPr lang="en-US" altLang="en-US" sz="1800" dirty="0">
                <a:solidFill>
                  <a:srgbClr val="FF0000"/>
                </a:solidFill>
              </a:rPr>
              <a:t> </a:t>
            </a:r>
          </a:p>
          <a:p>
            <a:pPr lvl="2"/>
            <a:r>
              <a:rPr lang="en-US" altLang="en-US" sz="1800" b="0" dirty="0"/>
              <a:t>What requirements are your cost drivers in your design concept?</a:t>
            </a:r>
          </a:p>
          <a:p>
            <a:pPr lvl="2"/>
            <a:r>
              <a:rPr lang="en-US" altLang="en-US" sz="1800" b="0" dirty="0"/>
              <a:t>Are the largest drivers related to technical, schedule, or other factors? </a:t>
            </a:r>
          </a:p>
          <a:p>
            <a:pPr lvl="2"/>
            <a:r>
              <a:rPr lang="en-US" altLang="en-US" sz="1800" b="0" dirty="0"/>
              <a:t>Address how KPPs will influence your pre-MS B decision making</a:t>
            </a:r>
            <a:endParaRPr lang="en-US" altLang="en-US" sz="1800" dirty="0">
              <a:solidFill>
                <a:srgbClr val="FF0000"/>
              </a:solidFill>
            </a:endParaRPr>
          </a:p>
          <a:p>
            <a:pPr lvl="1"/>
            <a:r>
              <a:rPr lang="en-US" altLang="en-US" sz="1800" dirty="0"/>
              <a:t>What is program strategy to obtain industry input on draft CDD &amp; EMD RFP</a:t>
            </a:r>
            <a:endParaRPr lang="en-US" altLang="en-US" b="0" dirty="0">
              <a:cs typeface="Times New Roman" panose="02020603050405020304" pitchFamily="18" charset="0"/>
            </a:endParaRPr>
          </a:p>
          <a:p>
            <a:endParaRPr lang="en-US" altLang="en-US" b="0" dirty="0"/>
          </a:p>
          <a:p>
            <a:pPr lvl="1"/>
            <a:endParaRPr lang="en-US" altLang="en-US" b="0" dirty="0"/>
          </a:p>
          <a:p>
            <a:pPr lvl="1"/>
            <a:endParaRPr lang="en-US" altLang="en-US"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11</a:t>
            </a:fld>
            <a:endParaRPr lang="en-US" altLang="en-US">
              <a:solidFill>
                <a:srgbClr val="808080"/>
              </a:solidFill>
            </a:endParaRPr>
          </a:p>
        </p:txBody>
      </p:sp>
    </p:spTree>
    <p:extLst>
      <p:ext uri="{BB962C8B-B14F-4D97-AF65-F5344CB8AC3E}">
        <p14:creationId xmlns:p14="http://schemas.microsoft.com/office/powerpoint/2010/main" val="124239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311429" y="293589"/>
            <a:ext cx="7391400" cy="609600"/>
          </a:xfrm>
        </p:spPr>
        <p:txBody>
          <a:bodyPr/>
          <a:lstStyle/>
          <a:p>
            <a:r>
              <a:rPr lang="en-US" altLang="en-US" dirty="0"/>
              <a:t>Program Schedule</a:t>
            </a:r>
            <a:br>
              <a:rPr lang="en-US" altLang="en-US" dirty="0"/>
            </a:br>
            <a:r>
              <a:rPr lang="en-US" altLang="en-US" sz="2400" dirty="0"/>
              <a:t> (include schedule assessment)</a:t>
            </a:r>
          </a:p>
        </p:txBody>
      </p:sp>
      <p:grpSp>
        <p:nvGrpSpPr>
          <p:cNvPr id="49155" name="Group 351"/>
          <p:cNvGrpSpPr>
            <a:grpSpLocks/>
          </p:cNvGrpSpPr>
          <p:nvPr/>
        </p:nvGrpSpPr>
        <p:grpSpPr bwMode="auto">
          <a:xfrm>
            <a:off x="1562770" y="1579169"/>
            <a:ext cx="8778240" cy="4480560"/>
            <a:chOff x="-3175" y="763588"/>
            <a:chExt cx="9144000" cy="5830887"/>
          </a:xfrm>
        </p:grpSpPr>
        <p:sp>
          <p:nvSpPr>
            <p:cNvPr id="49162" name="Rectangle 4"/>
            <p:cNvSpPr>
              <a:spLocks noChangeArrowheads="1"/>
            </p:cNvSpPr>
            <p:nvPr/>
          </p:nvSpPr>
          <p:spPr bwMode="auto">
            <a:xfrm>
              <a:off x="-3175" y="763588"/>
              <a:ext cx="9144000" cy="5822950"/>
            </a:xfrm>
            <a:prstGeom prst="rect">
              <a:avLst/>
            </a:prstGeom>
            <a:solidFill>
              <a:schemeClr val="bg1"/>
            </a:solidFill>
            <a:ln w="9525">
              <a:solidFill>
                <a:schemeClr val="bg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3" name="Rectangle 109"/>
            <p:cNvSpPr>
              <a:spLocks noChangeAspect="1" noChangeArrowheads="1"/>
            </p:cNvSpPr>
            <p:nvPr/>
          </p:nvSpPr>
          <p:spPr bwMode="auto">
            <a:xfrm>
              <a:off x="3554413" y="911225"/>
              <a:ext cx="219075" cy="5661025"/>
            </a:xfrm>
            <a:prstGeom prst="rect">
              <a:avLst/>
            </a:prstGeom>
            <a:solidFill>
              <a:srgbClr val="EB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49164" name="Group 89"/>
            <p:cNvGrpSpPr>
              <a:grpSpLocks noChangeAspect="1"/>
            </p:cNvGrpSpPr>
            <p:nvPr/>
          </p:nvGrpSpPr>
          <p:grpSpPr bwMode="auto">
            <a:xfrm>
              <a:off x="3551238" y="1079500"/>
              <a:ext cx="236537" cy="5503863"/>
              <a:chOff x="1520" y="828"/>
              <a:chExt cx="586" cy="3385"/>
            </a:xfrm>
          </p:grpSpPr>
          <p:sp>
            <p:nvSpPr>
              <p:cNvPr id="49475" name="Line 9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6" name="Line 9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7" name="Line 9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8" name="Line 9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sp>
          <p:nvSpPr>
            <p:cNvPr id="49165" name="Rectangle 17"/>
            <p:cNvSpPr>
              <a:spLocks noChangeAspect="1" noChangeArrowheads="1"/>
            </p:cNvSpPr>
            <p:nvPr/>
          </p:nvSpPr>
          <p:spPr bwMode="auto">
            <a:xfrm>
              <a:off x="1997075" y="893763"/>
              <a:ext cx="236538" cy="5681662"/>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6" name="Rectangle 19"/>
            <p:cNvSpPr>
              <a:spLocks noChangeAspect="1" noChangeArrowheads="1"/>
            </p:cNvSpPr>
            <p:nvPr/>
          </p:nvSpPr>
          <p:spPr bwMode="auto">
            <a:xfrm>
              <a:off x="5130800" y="892175"/>
              <a:ext cx="238125" cy="5673725"/>
            </a:xfrm>
            <a:prstGeom prst="rect">
              <a:avLst/>
            </a:prstGeom>
            <a:solidFill>
              <a:srgbClr val="EB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7" name="Rectangle 17"/>
            <p:cNvSpPr>
              <a:spLocks noChangeAspect="1" noChangeArrowheads="1"/>
            </p:cNvSpPr>
            <p:nvPr/>
          </p:nvSpPr>
          <p:spPr bwMode="auto">
            <a:xfrm>
              <a:off x="3038475" y="952500"/>
              <a:ext cx="236538" cy="5605463"/>
            </a:xfrm>
            <a:prstGeom prst="rect">
              <a:avLst/>
            </a:prstGeom>
            <a:solidFill>
              <a:srgbClr val="EB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8" name="Rectangle 3"/>
            <p:cNvSpPr>
              <a:spLocks noChangeAspect="1" noChangeArrowheads="1"/>
            </p:cNvSpPr>
            <p:nvPr/>
          </p:nvSpPr>
          <p:spPr bwMode="auto">
            <a:xfrm>
              <a:off x="7140575" y="903288"/>
              <a:ext cx="227013" cy="5667375"/>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9" name="Rectangle 18"/>
            <p:cNvSpPr>
              <a:spLocks noChangeAspect="1" noChangeArrowheads="1"/>
            </p:cNvSpPr>
            <p:nvPr/>
          </p:nvSpPr>
          <p:spPr bwMode="auto">
            <a:xfrm>
              <a:off x="7631113" y="896938"/>
              <a:ext cx="236537" cy="5676900"/>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0" name="Rectangle 19"/>
            <p:cNvSpPr>
              <a:spLocks noChangeAspect="1" noChangeArrowheads="1"/>
            </p:cNvSpPr>
            <p:nvPr/>
          </p:nvSpPr>
          <p:spPr bwMode="auto">
            <a:xfrm>
              <a:off x="8139113" y="900113"/>
              <a:ext cx="236537" cy="5675312"/>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1" name="Rectangle 9"/>
            <p:cNvSpPr>
              <a:spLocks noChangeAspect="1" noChangeArrowheads="1"/>
            </p:cNvSpPr>
            <p:nvPr/>
          </p:nvSpPr>
          <p:spPr bwMode="auto">
            <a:xfrm>
              <a:off x="6630988" y="915988"/>
              <a:ext cx="236537" cy="5662612"/>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2" name="Rectangle 15"/>
            <p:cNvSpPr>
              <a:spLocks noChangeAspect="1" noChangeArrowheads="1"/>
            </p:cNvSpPr>
            <p:nvPr/>
          </p:nvSpPr>
          <p:spPr bwMode="auto">
            <a:xfrm>
              <a:off x="4060825" y="917575"/>
              <a:ext cx="244475" cy="5656263"/>
            </a:xfrm>
            <a:prstGeom prst="rect">
              <a:avLst/>
            </a:prstGeom>
            <a:solidFill>
              <a:srgbClr val="EB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3" name="Rectangle 16"/>
            <p:cNvSpPr>
              <a:spLocks noChangeAspect="1" noChangeArrowheads="1"/>
            </p:cNvSpPr>
            <p:nvPr/>
          </p:nvSpPr>
          <p:spPr bwMode="auto">
            <a:xfrm>
              <a:off x="4573588" y="928688"/>
              <a:ext cx="244475" cy="5618162"/>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4" name="Rectangle 18"/>
            <p:cNvSpPr>
              <a:spLocks noChangeAspect="1" noChangeArrowheads="1"/>
            </p:cNvSpPr>
            <p:nvPr/>
          </p:nvSpPr>
          <p:spPr bwMode="auto">
            <a:xfrm>
              <a:off x="5624513" y="912813"/>
              <a:ext cx="238125" cy="5661025"/>
            </a:xfrm>
            <a:prstGeom prst="rect">
              <a:avLst/>
            </a:prstGeom>
            <a:solidFill>
              <a:srgbClr val="EB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5" name="Rectangle 19"/>
            <p:cNvSpPr>
              <a:spLocks noChangeAspect="1" noChangeArrowheads="1"/>
            </p:cNvSpPr>
            <p:nvPr/>
          </p:nvSpPr>
          <p:spPr bwMode="auto">
            <a:xfrm>
              <a:off x="6132513" y="915988"/>
              <a:ext cx="238125" cy="5659437"/>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6" name="Rectangle 21"/>
            <p:cNvSpPr>
              <a:spLocks noChangeAspect="1" noChangeArrowheads="1"/>
            </p:cNvSpPr>
            <p:nvPr/>
          </p:nvSpPr>
          <p:spPr bwMode="auto">
            <a:xfrm>
              <a:off x="2530475" y="927100"/>
              <a:ext cx="206375" cy="5646738"/>
            </a:xfrm>
            <a:prstGeom prst="rect">
              <a:avLst/>
            </a:prstGeom>
            <a:solidFill>
              <a:srgbClr val="EB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77" name="Line 198"/>
            <p:cNvSpPr>
              <a:spLocks noChangeAspect="1" noChangeShapeType="1"/>
            </p:cNvSpPr>
            <p:nvPr/>
          </p:nvSpPr>
          <p:spPr bwMode="auto">
            <a:xfrm>
              <a:off x="2247900" y="928688"/>
              <a:ext cx="1588" cy="565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178" name="Line 199"/>
            <p:cNvSpPr>
              <a:spLocks noChangeAspect="1" noChangeShapeType="1"/>
            </p:cNvSpPr>
            <p:nvPr/>
          </p:nvSpPr>
          <p:spPr bwMode="auto">
            <a:xfrm flipH="1">
              <a:off x="2760663" y="928688"/>
              <a:ext cx="1587" cy="5646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179" name="Rectangle 238"/>
            <p:cNvSpPr>
              <a:spLocks noChangeAspect="1" noChangeArrowheads="1"/>
            </p:cNvSpPr>
            <p:nvPr/>
          </p:nvSpPr>
          <p:spPr bwMode="auto">
            <a:xfrm>
              <a:off x="171450" y="2989263"/>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30000"/>
                </a:spcBef>
                <a:spcAft>
                  <a:spcPct val="0"/>
                </a:spcAft>
              </a:pPr>
              <a:r>
                <a:rPr lang="en-US" altLang="en-US" sz="900" b="1" i="1">
                  <a:solidFill>
                    <a:srgbClr val="000000"/>
                  </a:solidFill>
                </a:rPr>
                <a:t>TD Contracts (up to 3 contractors)</a:t>
              </a:r>
              <a:endParaRPr lang="en-US" altLang="en-US" sz="900" b="1" i="1" u="sng">
                <a:solidFill>
                  <a:srgbClr val="000000"/>
                </a:solidFill>
              </a:endParaRPr>
            </a:p>
          </p:txBody>
        </p:sp>
        <p:sp>
          <p:nvSpPr>
            <p:cNvPr id="49180" name="Rectangle 361"/>
            <p:cNvSpPr>
              <a:spLocks noChangeAspect="1" noChangeArrowheads="1"/>
            </p:cNvSpPr>
            <p:nvPr/>
          </p:nvSpPr>
          <p:spPr bwMode="auto">
            <a:xfrm>
              <a:off x="171450" y="5572125"/>
              <a:ext cx="13003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900" b="1" i="1">
                  <a:solidFill>
                    <a:srgbClr val="000000"/>
                  </a:solidFill>
                </a:rPr>
                <a:t>Production Contract</a:t>
              </a:r>
            </a:p>
          </p:txBody>
        </p:sp>
        <p:sp>
          <p:nvSpPr>
            <p:cNvPr id="49181" name="Rectangle 253"/>
            <p:cNvSpPr>
              <a:spLocks noChangeAspect="1" noChangeArrowheads="1"/>
            </p:cNvSpPr>
            <p:nvPr/>
          </p:nvSpPr>
          <p:spPr bwMode="auto">
            <a:xfrm>
              <a:off x="171450" y="6324600"/>
              <a:ext cx="1371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30000"/>
                </a:spcBef>
                <a:spcAft>
                  <a:spcPct val="0"/>
                </a:spcAft>
              </a:pPr>
              <a:r>
                <a:rPr lang="en-US" altLang="en-US" sz="900" b="1" i="1">
                  <a:solidFill>
                    <a:srgbClr val="000000"/>
                  </a:solidFill>
                </a:rPr>
                <a:t>Program Phases</a:t>
              </a:r>
              <a:endParaRPr lang="en-US" altLang="en-US" b="1" i="1">
                <a:solidFill>
                  <a:srgbClr val="000000"/>
                </a:solidFill>
              </a:endParaRPr>
            </a:p>
          </p:txBody>
        </p:sp>
        <p:sp>
          <p:nvSpPr>
            <p:cNvPr id="49182" name="Rectangle 364"/>
            <p:cNvSpPr>
              <a:spLocks noChangeAspect="1" noChangeArrowheads="1"/>
            </p:cNvSpPr>
            <p:nvPr/>
          </p:nvSpPr>
          <p:spPr bwMode="auto">
            <a:xfrm>
              <a:off x="127000" y="823913"/>
              <a:ext cx="8823325" cy="5737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49183" name="Group 69"/>
            <p:cNvGrpSpPr>
              <a:grpSpLocks noChangeAspect="1"/>
            </p:cNvGrpSpPr>
            <p:nvPr/>
          </p:nvGrpSpPr>
          <p:grpSpPr bwMode="auto">
            <a:xfrm>
              <a:off x="2238375" y="1025525"/>
              <a:ext cx="274638" cy="5529263"/>
              <a:chOff x="1520" y="828"/>
              <a:chExt cx="586" cy="3385"/>
            </a:xfrm>
          </p:grpSpPr>
          <p:sp>
            <p:nvSpPr>
              <p:cNvPr id="49471"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2"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3"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4"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84" name="Group 69"/>
            <p:cNvGrpSpPr>
              <a:grpSpLocks noChangeAspect="1"/>
            </p:cNvGrpSpPr>
            <p:nvPr/>
          </p:nvGrpSpPr>
          <p:grpSpPr bwMode="auto">
            <a:xfrm>
              <a:off x="1730375" y="1020763"/>
              <a:ext cx="274638" cy="5526087"/>
              <a:chOff x="1520" y="828"/>
              <a:chExt cx="586" cy="3385"/>
            </a:xfrm>
          </p:grpSpPr>
          <p:sp>
            <p:nvSpPr>
              <p:cNvPr id="49467"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8"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9"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70"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85" name="Group 4"/>
            <p:cNvGrpSpPr>
              <a:grpSpLocks noChangeAspect="1"/>
            </p:cNvGrpSpPr>
            <p:nvPr/>
          </p:nvGrpSpPr>
          <p:grpSpPr bwMode="auto">
            <a:xfrm>
              <a:off x="6878638" y="914400"/>
              <a:ext cx="276225" cy="5526088"/>
              <a:chOff x="1520" y="828"/>
              <a:chExt cx="586" cy="3385"/>
            </a:xfrm>
          </p:grpSpPr>
          <p:sp>
            <p:nvSpPr>
              <p:cNvPr id="49463" name="Line 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4" name="Line 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5" name="Line 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6" name="Line 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86" name="Group 206"/>
            <p:cNvGrpSpPr>
              <a:grpSpLocks noChangeAspect="1"/>
            </p:cNvGrpSpPr>
            <p:nvPr/>
          </p:nvGrpSpPr>
          <p:grpSpPr bwMode="auto">
            <a:xfrm>
              <a:off x="7140575" y="914400"/>
              <a:ext cx="234950" cy="5475288"/>
              <a:chOff x="1520" y="828"/>
              <a:chExt cx="586" cy="3385"/>
            </a:xfrm>
          </p:grpSpPr>
          <p:sp>
            <p:nvSpPr>
              <p:cNvPr id="49459" name="Line 207"/>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0" name="Line 208"/>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1" name="Line 209"/>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62" name="Line 210"/>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87" name="Group 74"/>
            <p:cNvGrpSpPr>
              <a:grpSpLocks noChangeAspect="1"/>
            </p:cNvGrpSpPr>
            <p:nvPr/>
          </p:nvGrpSpPr>
          <p:grpSpPr bwMode="auto">
            <a:xfrm>
              <a:off x="7367588" y="911225"/>
              <a:ext cx="273050" cy="5513388"/>
              <a:chOff x="1520" y="828"/>
              <a:chExt cx="586" cy="3385"/>
            </a:xfrm>
          </p:grpSpPr>
          <p:sp>
            <p:nvSpPr>
              <p:cNvPr id="49455" name="Line 7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6" name="Line 7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7" name="Line 7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8" name="Line 7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88" name="Group 79"/>
            <p:cNvGrpSpPr>
              <a:grpSpLocks noChangeAspect="1"/>
            </p:cNvGrpSpPr>
            <p:nvPr/>
          </p:nvGrpSpPr>
          <p:grpSpPr bwMode="auto">
            <a:xfrm>
              <a:off x="7627938" y="911225"/>
              <a:ext cx="239712" cy="5567363"/>
              <a:chOff x="1520" y="828"/>
              <a:chExt cx="586" cy="3385"/>
            </a:xfrm>
          </p:grpSpPr>
          <p:sp>
            <p:nvSpPr>
              <p:cNvPr id="49451" name="Line 8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2" name="Line 8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3" name="Line 8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4" name="Line 8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89" name="Group 84"/>
            <p:cNvGrpSpPr>
              <a:grpSpLocks noChangeAspect="1"/>
            </p:cNvGrpSpPr>
            <p:nvPr/>
          </p:nvGrpSpPr>
          <p:grpSpPr bwMode="auto">
            <a:xfrm>
              <a:off x="7878763" y="911225"/>
              <a:ext cx="276225" cy="5513388"/>
              <a:chOff x="1520" y="828"/>
              <a:chExt cx="586" cy="3385"/>
            </a:xfrm>
          </p:grpSpPr>
          <p:sp>
            <p:nvSpPr>
              <p:cNvPr id="49447" name="Line 8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8" name="Line 8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9" name="Line 8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50" name="Line 8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0" name="Group 89"/>
            <p:cNvGrpSpPr>
              <a:grpSpLocks noChangeAspect="1"/>
            </p:cNvGrpSpPr>
            <p:nvPr/>
          </p:nvGrpSpPr>
          <p:grpSpPr bwMode="auto">
            <a:xfrm>
              <a:off x="8159750" y="911225"/>
              <a:ext cx="236538" cy="5505450"/>
              <a:chOff x="1520" y="828"/>
              <a:chExt cx="586" cy="3385"/>
            </a:xfrm>
          </p:grpSpPr>
          <p:sp>
            <p:nvSpPr>
              <p:cNvPr id="49443" name="Line 9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4" name="Line 9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5" name="Line 9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6" name="Line 9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1" name="Group 10"/>
            <p:cNvGrpSpPr>
              <a:grpSpLocks noChangeAspect="1"/>
            </p:cNvGrpSpPr>
            <p:nvPr/>
          </p:nvGrpSpPr>
          <p:grpSpPr bwMode="auto">
            <a:xfrm>
              <a:off x="6370638" y="922338"/>
              <a:ext cx="276225" cy="5518150"/>
              <a:chOff x="1520" y="828"/>
              <a:chExt cx="586" cy="3385"/>
            </a:xfrm>
          </p:grpSpPr>
          <p:sp>
            <p:nvSpPr>
              <p:cNvPr id="49439" name="Line 11"/>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0" name="Line 12"/>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1" name="Line 13"/>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42" name="Line 14"/>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2" name="Group 34"/>
            <p:cNvGrpSpPr>
              <a:grpSpLocks noChangeAspect="1"/>
            </p:cNvGrpSpPr>
            <p:nvPr/>
          </p:nvGrpSpPr>
          <p:grpSpPr bwMode="auto">
            <a:xfrm>
              <a:off x="2770188" y="947738"/>
              <a:ext cx="244475" cy="5519737"/>
              <a:chOff x="1520" y="828"/>
              <a:chExt cx="586" cy="3385"/>
            </a:xfrm>
          </p:grpSpPr>
          <p:sp>
            <p:nvSpPr>
              <p:cNvPr id="49435" name="Line 3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6" name="Line 3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7" name="Line 3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8" name="Line 3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3" name="Group 39"/>
            <p:cNvGrpSpPr>
              <a:grpSpLocks noChangeAspect="1"/>
            </p:cNvGrpSpPr>
            <p:nvPr/>
          </p:nvGrpSpPr>
          <p:grpSpPr bwMode="auto">
            <a:xfrm>
              <a:off x="3309938" y="919163"/>
              <a:ext cx="239712" cy="5522912"/>
              <a:chOff x="1520" y="828"/>
              <a:chExt cx="586" cy="3385"/>
            </a:xfrm>
          </p:grpSpPr>
          <p:sp>
            <p:nvSpPr>
              <p:cNvPr id="49431" name="Line 4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2" name="Line 4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3" name="Line 4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4" name="Line 4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4" name="Group 44"/>
            <p:cNvGrpSpPr>
              <a:grpSpLocks noChangeAspect="1"/>
            </p:cNvGrpSpPr>
            <p:nvPr/>
          </p:nvGrpSpPr>
          <p:grpSpPr bwMode="auto">
            <a:xfrm>
              <a:off x="3806825" y="890588"/>
              <a:ext cx="239713" cy="5522912"/>
              <a:chOff x="1520" y="828"/>
              <a:chExt cx="586" cy="3385"/>
            </a:xfrm>
          </p:grpSpPr>
          <p:sp>
            <p:nvSpPr>
              <p:cNvPr id="49427" name="Line 4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8" name="Line 4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9" name="Line 4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30" name="Line 4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5" name="Group 49"/>
            <p:cNvGrpSpPr>
              <a:grpSpLocks noChangeAspect="1"/>
            </p:cNvGrpSpPr>
            <p:nvPr/>
          </p:nvGrpSpPr>
          <p:grpSpPr bwMode="auto">
            <a:xfrm>
              <a:off x="4054475" y="920750"/>
              <a:ext cx="249238" cy="5521325"/>
              <a:chOff x="1520" y="828"/>
              <a:chExt cx="586" cy="3385"/>
            </a:xfrm>
          </p:grpSpPr>
          <p:sp>
            <p:nvSpPr>
              <p:cNvPr id="49423" name="Line 5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4" name="Line 5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5" name="Line 5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6" name="Line 5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6" name="Group 69"/>
            <p:cNvGrpSpPr>
              <a:grpSpLocks noChangeAspect="1"/>
            </p:cNvGrpSpPr>
            <p:nvPr/>
          </p:nvGrpSpPr>
          <p:grpSpPr bwMode="auto">
            <a:xfrm>
              <a:off x="4838700" y="922338"/>
              <a:ext cx="271463" cy="5529262"/>
              <a:chOff x="1520" y="828"/>
              <a:chExt cx="586" cy="3385"/>
            </a:xfrm>
          </p:grpSpPr>
          <p:sp>
            <p:nvSpPr>
              <p:cNvPr id="49419"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0"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1"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22"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7" name="Group 74"/>
            <p:cNvGrpSpPr>
              <a:grpSpLocks noChangeAspect="1"/>
            </p:cNvGrpSpPr>
            <p:nvPr/>
          </p:nvGrpSpPr>
          <p:grpSpPr bwMode="auto">
            <a:xfrm>
              <a:off x="5360988" y="922338"/>
              <a:ext cx="274637" cy="5518150"/>
              <a:chOff x="1520" y="828"/>
              <a:chExt cx="586" cy="3385"/>
            </a:xfrm>
          </p:grpSpPr>
          <p:sp>
            <p:nvSpPr>
              <p:cNvPr id="49415" name="Line 7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6" name="Line 7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7" name="Line 7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8" name="Line 7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8" name="Group 79"/>
            <p:cNvGrpSpPr>
              <a:grpSpLocks noChangeAspect="1"/>
            </p:cNvGrpSpPr>
            <p:nvPr/>
          </p:nvGrpSpPr>
          <p:grpSpPr bwMode="auto">
            <a:xfrm>
              <a:off x="5621338" y="922338"/>
              <a:ext cx="241300" cy="5570537"/>
              <a:chOff x="1520" y="828"/>
              <a:chExt cx="586" cy="3385"/>
            </a:xfrm>
          </p:grpSpPr>
          <p:sp>
            <p:nvSpPr>
              <p:cNvPr id="49411" name="Line 8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2" name="Line 8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3" name="Line 8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4" name="Line 8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199" name="Group 84"/>
            <p:cNvGrpSpPr>
              <a:grpSpLocks noChangeAspect="1"/>
            </p:cNvGrpSpPr>
            <p:nvPr/>
          </p:nvGrpSpPr>
          <p:grpSpPr bwMode="auto">
            <a:xfrm>
              <a:off x="5870575" y="922338"/>
              <a:ext cx="277813" cy="5518150"/>
              <a:chOff x="1520" y="828"/>
              <a:chExt cx="586" cy="3385"/>
            </a:xfrm>
          </p:grpSpPr>
          <p:sp>
            <p:nvSpPr>
              <p:cNvPr id="49407" name="Line 8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8" name="Line 8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9" name="Line 8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10" name="Line 8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0" name="Group 89"/>
            <p:cNvGrpSpPr>
              <a:grpSpLocks noChangeAspect="1"/>
            </p:cNvGrpSpPr>
            <p:nvPr/>
          </p:nvGrpSpPr>
          <p:grpSpPr bwMode="auto">
            <a:xfrm>
              <a:off x="6132513" y="922338"/>
              <a:ext cx="238125" cy="5505450"/>
              <a:chOff x="1520" y="828"/>
              <a:chExt cx="586" cy="3385"/>
            </a:xfrm>
          </p:grpSpPr>
          <p:sp>
            <p:nvSpPr>
              <p:cNvPr id="49403" name="Line 9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4" name="Line 9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5" name="Line 9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6" name="Line 9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1" name="Group 104"/>
            <p:cNvGrpSpPr>
              <a:grpSpLocks noChangeAspect="1"/>
            </p:cNvGrpSpPr>
            <p:nvPr/>
          </p:nvGrpSpPr>
          <p:grpSpPr bwMode="auto">
            <a:xfrm>
              <a:off x="6630988" y="922338"/>
              <a:ext cx="236537" cy="5503862"/>
              <a:chOff x="1520" y="828"/>
              <a:chExt cx="586" cy="3385"/>
            </a:xfrm>
          </p:grpSpPr>
          <p:sp>
            <p:nvSpPr>
              <p:cNvPr id="49399" name="Line 105"/>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0" name="Line 106"/>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1" name="Line 107"/>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402" name="Line 108"/>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2" name="Group 79"/>
            <p:cNvGrpSpPr>
              <a:grpSpLocks noChangeAspect="1"/>
            </p:cNvGrpSpPr>
            <p:nvPr/>
          </p:nvGrpSpPr>
          <p:grpSpPr bwMode="auto">
            <a:xfrm>
              <a:off x="3021013" y="830263"/>
              <a:ext cx="276225" cy="5568950"/>
              <a:chOff x="1520" y="828"/>
              <a:chExt cx="586" cy="3385"/>
            </a:xfrm>
          </p:grpSpPr>
          <p:sp>
            <p:nvSpPr>
              <p:cNvPr id="49395" name="Line 8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6" name="Line 8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7" name="Line 8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8" name="Line 8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3" name="Group 69"/>
            <p:cNvGrpSpPr>
              <a:grpSpLocks noChangeAspect="1"/>
            </p:cNvGrpSpPr>
            <p:nvPr/>
          </p:nvGrpSpPr>
          <p:grpSpPr bwMode="auto">
            <a:xfrm>
              <a:off x="4306888" y="893763"/>
              <a:ext cx="274637" cy="5529262"/>
              <a:chOff x="1520" y="828"/>
              <a:chExt cx="586" cy="3385"/>
            </a:xfrm>
          </p:grpSpPr>
          <p:sp>
            <p:nvSpPr>
              <p:cNvPr id="49391"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2"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3"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4"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4" name="Group 69"/>
            <p:cNvGrpSpPr>
              <a:grpSpLocks noChangeAspect="1"/>
            </p:cNvGrpSpPr>
            <p:nvPr/>
          </p:nvGrpSpPr>
          <p:grpSpPr bwMode="auto">
            <a:xfrm>
              <a:off x="5110163" y="935038"/>
              <a:ext cx="234950" cy="5440362"/>
              <a:chOff x="1520" y="828"/>
              <a:chExt cx="586" cy="3385"/>
            </a:xfrm>
          </p:grpSpPr>
          <p:sp>
            <p:nvSpPr>
              <p:cNvPr id="49387"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8"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9"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90"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5" name="Group 69"/>
            <p:cNvGrpSpPr>
              <a:grpSpLocks noChangeAspect="1"/>
            </p:cNvGrpSpPr>
            <p:nvPr/>
          </p:nvGrpSpPr>
          <p:grpSpPr bwMode="auto">
            <a:xfrm>
              <a:off x="4572000" y="1096963"/>
              <a:ext cx="252413" cy="5476875"/>
              <a:chOff x="1520" y="828"/>
              <a:chExt cx="586" cy="3385"/>
            </a:xfrm>
          </p:grpSpPr>
          <p:sp>
            <p:nvSpPr>
              <p:cNvPr id="49383"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4"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5"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6"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6" name="Group 69"/>
            <p:cNvGrpSpPr>
              <a:grpSpLocks noChangeAspect="1"/>
            </p:cNvGrpSpPr>
            <p:nvPr/>
          </p:nvGrpSpPr>
          <p:grpSpPr bwMode="auto">
            <a:xfrm>
              <a:off x="1985963" y="1020763"/>
              <a:ext cx="274637" cy="5526087"/>
              <a:chOff x="1520" y="828"/>
              <a:chExt cx="586" cy="3385"/>
            </a:xfrm>
          </p:grpSpPr>
          <p:sp>
            <p:nvSpPr>
              <p:cNvPr id="49379"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0"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1"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82"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grpSp>
          <p:nvGrpSpPr>
            <p:cNvPr id="49207" name="Group 69"/>
            <p:cNvGrpSpPr>
              <a:grpSpLocks noChangeAspect="1"/>
            </p:cNvGrpSpPr>
            <p:nvPr/>
          </p:nvGrpSpPr>
          <p:grpSpPr bwMode="auto">
            <a:xfrm>
              <a:off x="2501900" y="1014413"/>
              <a:ext cx="274638" cy="5527675"/>
              <a:chOff x="1520" y="828"/>
              <a:chExt cx="586" cy="3385"/>
            </a:xfrm>
          </p:grpSpPr>
          <p:sp>
            <p:nvSpPr>
              <p:cNvPr id="49375"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76"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77"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78"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sp>
          <p:nvSpPr>
            <p:cNvPr id="49208" name="Rectangle 242"/>
            <p:cNvSpPr>
              <a:spLocks noChangeAspect="1" noChangeArrowheads="1"/>
            </p:cNvSpPr>
            <p:nvPr/>
          </p:nvSpPr>
          <p:spPr bwMode="auto">
            <a:xfrm>
              <a:off x="171450" y="1098550"/>
              <a:ext cx="1757363"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30000"/>
                </a:spcBef>
                <a:spcAft>
                  <a:spcPct val="0"/>
                </a:spcAft>
              </a:pPr>
              <a:r>
                <a:rPr lang="en-US" altLang="en-US" sz="900" b="1" i="1">
                  <a:solidFill>
                    <a:srgbClr val="000000"/>
                  </a:solidFill>
                </a:rPr>
                <a:t>Program </a:t>
              </a:r>
            </a:p>
            <a:p>
              <a:pPr eaLnBrk="0" fontAlgn="base" hangingPunct="0">
                <a:lnSpc>
                  <a:spcPct val="80000"/>
                </a:lnSpc>
                <a:spcBef>
                  <a:spcPct val="30000"/>
                </a:spcBef>
                <a:spcAft>
                  <a:spcPct val="0"/>
                </a:spcAft>
              </a:pPr>
              <a:r>
                <a:rPr lang="en-US" altLang="en-US" sz="900" b="1" i="1">
                  <a:solidFill>
                    <a:srgbClr val="000000"/>
                  </a:solidFill>
                </a:rPr>
                <a:t>Milestones</a:t>
              </a:r>
            </a:p>
          </p:txBody>
        </p:sp>
        <p:sp>
          <p:nvSpPr>
            <p:cNvPr id="49209" name="Rectangle 491"/>
            <p:cNvSpPr>
              <a:spLocks noChangeAspect="1" noChangeArrowheads="1"/>
            </p:cNvSpPr>
            <p:nvPr/>
          </p:nvSpPr>
          <p:spPr bwMode="auto">
            <a:xfrm>
              <a:off x="171451" y="4432938"/>
              <a:ext cx="1143000"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30000"/>
                </a:spcBef>
                <a:spcAft>
                  <a:spcPct val="0"/>
                </a:spcAft>
              </a:pPr>
              <a:r>
                <a:rPr lang="en-US" altLang="en-US" sz="900" b="1" i="1">
                  <a:solidFill>
                    <a:srgbClr val="000000"/>
                  </a:solidFill>
                </a:rPr>
                <a:t>EMD Contract </a:t>
              </a:r>
            </a:p>
            <a:p>
              <a:pPr eaLnBrk="0" fontAlgn="base" hangingPunct="0">
                <a:lnSpc>
                  <a:spcPct val="80000"/>
                </a:lnSpc>
                <a:spcBef>
                  <a:spcPct val="30000"/>
                </a:spcBef>
                <a:spcAft>
                  <a:spcPct val="0"/>
                </a:spcAft>
              </a:pPr>
              <a:r>
                <a:rPr lang="en-US" altLang="en-US" sz="900" b="1" i="1">
                  <a:solidFill>
                    <a:srgbClr val="000000"/>
                  </a:solidFill>
                </a:rPr>
                <a:t>(1 contractor)</a:t>
              </a:r>
            </a:p>
          </p:txBody>
        </p:sp>
        <p:sp>
          <p:nvSpPr>
            <p:cNvPr id="49210" name="Rectangle 492"/>
            <p:cNvSpPr>
              <a:spLocks noChangeAspect="1" noChangeArrowheads="1"/>
            </p:cNvSpPr>
            <p:nvPr/>
          </p:nvSpPr>
          <p:spPr bwMode="auto">
            <a:xfrm>
              <a:off x="173038" y="5019675"/>
              <a:ext cx="1293812"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30000"/>
                </a:spcBef>
                <a:spcAft>
                  <a:spcPct val="0"/>
                </a:spcAft>
              </a:pPr>
              <a:r>
                <a:rPr lang="en-US" altLang="en-US" sz="900" b="1" i="1">
                  <a:solidFill>
                    <a:srgbClr val="000000"/>
                  </a:solidFill>
                </a:rPr>
                <a:t>EMD Contract </a:t>
              </a:r>
            </a:p>
            <a:p>
              <a:pPr eaLnBrk="0" fontAlgn="base" hangingPunct="0">
                <a:lnSpc>
                  <a:spcPct val="80000"/>
                </a:lnSpc>
                <a:spcBef>
                  <a:spcPct val="30000"/>
                </a:spcBef>
                <a:spcAft>
                  <a:spcPct val="0"/>
                </a:spcAft>
              </a:pPr>
              <a:r>
                <a:rPr lang="en-US" altLang="en-US" sz="900" b="1" i="1">
                  <a:solidFill>
                    <a:srgbClr val="000000"/>
                  </a:solidFill>
                </a:rPr>
                <a:t>(1 contractor)</a:t>
              </a:r>
            </a:p>
          </p:txBody>
        </p:sp>
        <p:sp>
          <p:nvSpPr>
            <p:cNvPr id="49211" name="Line 195"/>
            <p:cNvSpPr>
              <a:spLocks noChangeAspect="1" noChangeShapeType="1"/>
            </p:cNvSpPr>
            <p:nvPr/>
          </p:nvSpPr>
          <p:spPr bwMode="auto">
            <a:xfrm>
              <a:off x="4833938" y="919163"/>
              <a:ext cx="1587" cy="5662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2" name="Line 193"/>
            <p:cNvSpPr>
              <a:spLocks noChangeAspect="1" noChangeShapeType="1"/>
            </p:cNvSpPr>
            <p:nvPr/>
          </p:nvSpPr>
          <p:spPr bwMode="auto">
            <a:xfrm>
              <a:off x="7881938" y="935038"/>
              <a:ext cx="3175" cy="565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3" name="Line 190"/>
            <p:cNvSpPr>
              <a:spLocks noChangeAspect="1" noChangeShapeType="1"/>
            </p:cNvSpPr>
            <p:nvPr/>
          </p:nvSpPr>
          <p:spPr bwMode="auto">
            <a:xfrm flipH="1">
              <a:off x="5359400" y="928688"/>
              <a:ext cx="1588" cy="5646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4" name="Line 193"/>
            <p:cNvSpPr>
              <a:spLocks noChangeAspect="1" noChangeShapeType="1"/>
            </p:cNvSpPr>
            <p:nvPr/>
          </p:nvSpPr>
          <p:spPr bwMode="auto">
            <a:xfrm>
              <a:off x="5876925" y="950913"/>
              <a:ext cx="3175" cy="5637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5" name="Line 203"/>
            <p:cNvSpPr>
              <a:spLocks noChangeAspect="1" noChangeShapeType="1"/>
            </p:cNvSpPr>
            <p:nvPr/>
          </p:nvSpPr>
          <p:spPr bwMode="auto">
            <a:xfrm>
              <a:off x="6373813" y="928688"/>
              <a:ext cx="3175" cy="565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6" name="Line 204"/>
            <p:cNvSpPr>
              <a:spLocks noChangeAspect="1" noChangeShapeType="1"/>
            </p:cNvSpPr>
            <p:nvPr/>
          </p:nvSpPr>
          <p:spPr bwMode="auto">
            <a:xfrm>
              <a:off x="6878638" y="936625"/>
              <a:ext cx="4762" cy="5640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7" name="Line 212"/>
            <p:cNvSpPr>
              <a:spLocks noChangeAspect="1" noChangeShapeType="1"/>
            </p:cNvSpPr>
            <p:nvPr/>
          </p:nvSpPr>
          <p:spPr bwMode="auto">
            <a:xfrm>
              <a:off x="7385050" y="927100"/>
              <a:ext cx="3175" cy="5646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8" name="Line 197"/>
            <p:cNvSpPr>
              <a:spLocks noChangeAspect="1" noChangeShapeType="1"/>
            </p:cNvSpPr>
            <p:nvPr/>
          </p:nvSpPr>
          <p:spPr bwMode="auto">
            <a:xfrm>
              <a:off x="3794125" y="942975"/>
              <a:ext cx="3175" cy="5635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19" name="Line 192"/>
            <p:cNvSpPr>
              <a:spLocks noChangeAspect="1" noChangeShapeType="1"/>
            </p:cNvSpPr>
            <p:nvPr/>
          </p:nvSpPr>
          <p:spPr bwMode="auto">
            <a:xfrm>
              <a:off x="1725613" y="928688"/>
              <a:ext cx="1587" cy="565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20" name="Text Box 303"/>
            <p:cNvSpPr txBox="1">
              <a:spLocks noChangeAspect="1" noChangeArrowheads="1"/>
            </p:cNvSpPr>
            <p:nvPr/>
          </p:nvSpPr>
          <p:spPr bwMode="auto">
            <a:xfrm>
              <a:off x="5449888" y="5636533"/>
              <a:ext cx="50482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LRIP</a:t>
              </a:r>
            </a:p>
          </p:txBody>
        </p:sp>
        <p:sp>
          <p:nvSpPr>
            <p:cNvPr id="49221" name="Rectangle 299"/>
            <p:cNvSpPr>
              <a:spLocks noChangeArrowheads="1"/>
            </p:cNvSpPr>
            <p:nvPr/>
          </p:nvSpPr>
          <p:spPr bwMode="auto">
            <a:xfrm>
              <a:off x="5924550" y="5632450"/>
              <a:ext cx="2509838" cy="1492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22" name="AutoShape 308"/>
            <p:cNvSpPr>
              <a:spLocks noChangeAspect="1" noChangeArrowheads="1"/>
            </p:cNvSpPr>
            <p:nvPr/>
          </p:nvSpPr>
          <p:spPr bwMode="auto">
            <a:xfrm>
              <a:off x="5859463" y="5665788"/>
              <a:ext cx="147637"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23" name="Text Box 303"/>
            <p:cNvSpPr txBox="1">
              <a:spLocks noChangeAspect="1" noChangeArrowheads="1"/>
            </p:cNvSpPr>
            <p:nvPr/>
          </p:nvSpPr>
          <p:spPr bwMode="auto">
            <a:xfrm>
              <a:off x="6319838" y="5646058"/>
              <a:ext cx="50482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LRIP Prod</a:t>
              </a:r>
            </a:p>
          </p:txBody>
        </p:sp>
        <p:sp>
          <p:nvSpPr>
            <p:cNvPr id="49224" name="AutoShape 308"/>
            <p:cNvSpPr>
              <a:spLocks noChangeAspect="1" noChangeArrowheads="1"/>
            </p:cNvSpPr>
            <p:nvPr/>
          </p:nvSpPr>
          <p:spPr bwMode="auto">
            <a:xfrm>
              <a:off x="7126288" y="5661025"/>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25" name="AutoShape 308"/>
            <p:cNvSpPr>
              <a:spLocks noChangeAspect="1" noChangeArrowheads="1"/>
            </p:cNvSpPr>
            <p:nvPr/>
          </p:nvSpPr>
          <p:spPr bwMode="auto">
            <a:xfrm>
              <a:off x="7627938" y="5664200"/>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26" name="Rectangle 250"/>
            <p:cNvSpPr>
              <a:spLocks noChangeAspect="1" noChangeArrowheads="1"/>
            </p:cNvSpPr>
            <p:nvPr/>
          </p:nvSpPr>
          <p:spPr bwMode="auto">
            <a:xfrm>
              <a:off x="5464175" y="1165225"/>
              <a:ext cx="8890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MS  C</a:t>
              </a:r>
            </a:p>
          </p:txBody>
        </p:sp>
        <p:sp>
          <p:nvSpPr>
            <p:cNvPr id="49227" name="Rectangle 248"/>
            <p:cNvSpPr>
              <a:spLocks noChangeAspect="1" noChangeArrowheads="1"/>
            </p:cNvSpPr>
            <p:nvPr/>
          </p:nvSpPr>
          <p:spPr bwMode="auto">
            <a:xfrm>
              <a:off x="3405188" y="1155700"/>
              <a:ext cx="890587"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MS  B</a:t>
              </a:r>
            </a:p>
          </p:txBody>
        </p:sp>
        <p:sp>
          <p:nvSpPr>
            <p:cNvPr id="49228" name="AutoShape 247"/>
            <p:cNvSpPr>
              <a:spLocks noChangeAspect="1" noChangeArrowheads="1"/>
            </p:cNvSpPr>
            <p:nvPr/>
          </p:nvSpPr>
          <p:spPr bwMode="auto">
            <a:xfrm>
              <a:off x="3749675" y="1274763"/>
              <a:ext cx="207963" cy="180975"/>
            </a:xfrm>
            <a:prstGeom prst="diamond">
              <a:avLst/>
            </a:prstGeom>
            <a:gradFill rotWithShape="0">
              <a:gsLst>
                <a:gs pos="0">
                  <a:srgbClr val="FFFFFF"/>
                </a:gs>
                <a:gs pos="36000">
                  <a:srgbClr val="FFFFFF"/>
                </a:gs>
                <a:gs pos="100000">
                  <a:srgbClr val="FF0000"/>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b="1">
                <a:solidFill>
                  <a:srgbClr val="000000"/>
                </a:solidFill>
              </a:endParaRPr>
            </a:p>
          </p:txBody>
        </p:sp>
        <p:sp>
          <p:nvSpPr>
            <p:cNvPr id="49229" name="AutoShape 249"/>
            <p:cNvSpPr>
              <a:spLocks noChangeAspect="1" noChangeArrowheads="1"/>
            </p:cNvSpPr>
            <p:nvPr/>
          </p:nvSpPr>
          <p:spPr bwMode="auto">
            <a:xfrm>
              <a:off x="5799138" y="1276350"/>
              <a:ext cx="207962" cy="180975"/>
            </a:xfrm>
            <a:prstGeom prst="diamond">
              <a:avLst/>
            </a:prstGeom>
            <a:gradFill rotWithShape="0">
              <a:gsLst>
                <a:gs pos="0">
                  <a:srgbClr val="FFFFFF"/>
                </a:gs>
                <a:gs pos="36000">
                  <a:srgbClr val="FFFFFF"/>
                </a:gs>
                <a:gs pos="100000">
                  <a:srgbClr val="FF0000"/>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b="1">
                <a:solidFill>
                  <a:srgbClr val="000000"/>
                </a:solidFill>
              </a:endParaRPr>
            </a:p>
          </p:txBody>
        </p:sp>
        <p:sp>
          <p:nvSpPr>
            <p:cNvPr id="49230" name="Text Box 316"/>
            <p:cNvSpPr txBox="1">
              <a:spLocks noChangeAspect="1" noChangeArrowheads="1"/>
            </p:cNvSpPr>
            <p:nvPr/>
          </p:nvSpPr>
          <p:spPr bwMode="auto">
            <a:xfrm>
              <a:off x="2265363" y="1999400"/>
              <a:ext cx="506412"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PMR</a:t>
              </a:r>
            </a:p>
          </p:txBody>
        </p:sp>
        <p:sp>
          <p:nvSpPr>
            <p:cNvPr id="49231" name="Text Box 316"/>
            <p:cNvSpPr txBox="1">
              <a:spLocks noChangeAspect="1" noChangeArrowheads="1"/>
            </p:cNvSpPr>
            <p:nvPr/>
          </p:nvSpPr>
          <p:spPr bwMode="auto">
            <a:xfrm>
              <a:off x="2265363" y="2275625"/>
              <a:ext cx="506412"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PMR</a:t>
              </a:r>
            </a:p>
          </p:txBody>
        </p:sp>
        <p:sp>
          <p:nvSpPr>
            <p:cNvPr id="49232" name="Text Box 316"/>
            <p:cNvSpPr txBox="1">
              <a:spLocks noChangeAspect="1" noChangeArrowheads="1"/>
            </p:cNvSpPr>
            <p:nvPr/>
          </p:nvSpPr>
          <p:spPr bwMode="auto">
            <a:xfrm>
              <a:off x="2262188" y="2591538"/>
              <a:ext cx="506412"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PMR</a:t>
              </a:r>
            </a:p>
          </p:txBody>
        </p:sp>
        <p:sp>
          <p:nvSpPr>
            <p:cNvPr id="49233" name="Rectangle 211"/>
            <p:cNvSpPr>
              <a:spLocks noChangeAspect="1" noChangeArrowheads="1"/>
            </p:cNvSpPr>
            <p:nvPr/>
          </p:nvSpPr>
          <p:spPr bwMode="auto">
            <a:xfrm>
              <a:off x="6889750" y="830263"/>
              <a:ext cx="512763"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FY22</a:t>
              </a:r>
            </a:p>
          </p:txBody>
        </p:sp>
        <p:sp>
          <p:nvSpPr>
            <p:cNvPr id="49234" name="Rectangle 186"/>
            <p:cNvSpPr>
              <a:spLocks noChangeAspect="1" noChangeArrowheads="1"/>
            </p:cNvSpPr>
            <p:nvPr/>
          </p:nvSpPr>
          <p:spPr bwMode="auto">
            <a:xfrm>
              <a:off x="7359650" y="830263"/>
              <a:ext cx="514350"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FY23</a:t>
              </a:r>
            </a:p>
          </p:txBody>
        </p:sp>
        <p:sp>
          <p:nvSpPr>
            <p:cNvPr id="49235" name="Rectangle 187"/>
            <p:cNvSpPr>
              <a:spLocks noChangeAspect="1" noChangeArrowheads="1"/>
            </p:cNvSpPr>
            <p:nvPr/>
          </p:nvSpPr>
          <p:spPr bwMode="auto">
            <a:xfrm>
              <a:off x="7888288" y="830263"/>
              <a:ext cx="512762"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FY24</a:t>
              </a:r>
            </a:p>
          </p:txBody>
        </p:sp>
        <p:sp>
          <p:nvSpPr>
            <p:cNvPr id="49236" name="Rectangle 179"/>
            <p:cNvSpPr>
              <a:spLocks noChangeAspect="1" noChangeArrowheads="1"/>
            </p:cNvSpPr>
            <p:nvPr/>
          </p:nvSpPr>
          <p:spPr bwMode="auto">
            <a:xfrm>
              <a:off x="1736725" y="830263"/>
              <a:ext cx="512763"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FY12</a:t>
              </a:r>
            </a:p>
          </p:txBody>
        </p:sp>
        <p:sp>
          <p:nvSpPr>
            <p:cNvPr id="49237" name="Rectangle 180"/>
            <p:cNvSpPr>
              <a:spLocks noChangeAspect="1" noChangeArrowheads="1"/>
            </p:cNvSpPr>
            <p:nvPr/>
          </p:nvSpPr>
          <p:spPr bwMode="auto">
            <a:xfrm>
              <a:off x="2249488" y="830263"/>
              <a:ext cx="511175"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FY13</a:t>
              </a:r>
            </a:p>
          </p:txBody>
        </p:sp>
        <p:sp>
          <p:nvSpPr>
            <p:cNvPr id="49238" name="Rectangle 182"/>
            <p:cNvSpPr>
              <a:spLocks noChangeAspect="1" noChangeArrowheads="1"/>
            </p:cNvSpPr>
            <p:nvPr/>
          </p:nvSpPr>
          <p:spPr bwMode="auto">
            <a:xfrm>
              <a:off x="3281363" y="835025"/>
              <a:ext cx="512762" cy="201613"/>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FY15</a:t>
              </a:r>
            </a:p>
          </p:txBody>
        </p:sp>
        <p:sp>
          <p:nvSpPr>
            <p:cNvPr id="49239" name="Rectangle 183"/>
            <p:cNvSpPr>
              <a:spLocks noChangeAspect="1" noChangeArrowheads="1"/>
            </p:cNvSpPr>
            <p:nvPr/>
          </p:nvSpPr>
          <p:spPr bwMode="auto">
            <a:xfrm>
              <a:off x="3797300" y="835025"/>
              <a:ext cx="512763" cy="201613"/>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FY16</a:t>
              </a:r>
            </a:p>
          </p:txBody>
        </p:sp>
        <p:sp>
          <p:nvSpPr>
            <p:cNvPr id="49240" name="Rectangle 184"/>
            <p:cNvSpPr>
              <a:spLocks noChangeAspect="1" noChangeArrowheads="1"/>
            </p:cNvSpPr>
            <p:nvPr/>
          </p:nvSpPr>
          <p:spPr bwMode="auto">
            <a:xfrm>
              <a:off x="4311650" y="835025"/>
              <a:ext cx="512763" cy="201613"/>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FY17</a:t>
              </a:r>
            </a:p>
          </p:txBody>
        </p:sp>
        <p:sp>
          <p:nvSpPr>
            <p:cNvPr id="49241" name="Rectangle 185"/>
            <p:cNvSpPr>
              <a:spLocks noChangeAspect="1" noChangeArrowheads="1"/>
            </p:cNvSpPr>
            <p:nvPr/>
          </p:nvSpPr>
          <p:spPr bwMode="auto">
            <a:xfrm>
              <a:off x="4833938" y="830263"/>
              <a:ext cx="512762"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FY18</a:t>
              </a:r>
            </a:p>
          </p:txBody>
        </p:sp>
        <p:sp>
          <p:nvSpPr>
            <p:cNvPr id="49242" name="Rectangle 186"/>
            <p:cNvSpPr>
              <a:spLocks noChangeAspect="1" noChangeArrowheads="1"/>
            </p:cNvSpPr>
            <p:nvPr/>
          </p:nvSpPr>
          <p:spPr bwMode="auto">
            <a:xfrm>
              <a:off x="5354638" y="830263"/>
              <a:ext cx="512762"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FY19</a:t>
              </a:r>
            </a:p>
          </p:txBody>
        </p:sp>
        <p:sp>
          <p:nvSpPr>
            <p:cNvPr id="49243" name="Rectangle 187"/>
            <p:cNvSpPr>
              <a:spLocks noChangeAspect="1" noChangeArrowheads="1"/>
            </p:cNvSpPr>
            <p:nvPr/>
          </p:nvSpPr>
          <p:spPr bwMode="auto">
            <a:xfrm>
              <a:off x="5881688" y="830263"/>
              <a:ext cx="512762"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FY20</a:t>
              </a:r>
            </a:p>
          </p:txBody>
        </p:sp>
        <p:sp>
          <p:nvSpPr>
            <p:cNvPr id="49244" name="Rectangle 205"/>
            <p:cNvSpPr>
              <a:spLocks noChangeAspect="1" noChangeArrowheads="1"/>
            </p:cNvSpPr>
            <p:nvPr/>
          </p:nvSpPr>
          <p:spPr bwMode="auto">
            <a:xfrm>
              <a:off x="6378575" y="830263"/>
              <a:ext cx="514350" cy="204787"/>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FY21</a:t>
              </a:r>
            </a:p>
          </p:txBody>
        </p:sp>
        <p:sp>
          <p:nvSpPr>
            <p:cNvPr id="49245" name="Rectangle 181"/>
            <p:cNvSpPr>
              <a:spLocks noChangeAspect="1" noChangeArrowheads="1"/>
            </p:cNvSpPr>
            <p:nvPr/>
          </p:nvSpPr>
          <p:spPr bwMode="auto">
            <a:xfrm>
              <a:off x="2763838" y="835025"/>
              <a:ext cx="512762" cy="201613"/>
            </a:xfrm>
            <a:prstGeom prst="rect">
              <a:avLst/>
            </a:prstGeom>
            <a:solidFill>
              <a:srgbClr val="666699"/>
            </a:solidFill>
            <a:ln>
              <a:noFill/>
            </a:ln>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FY14</a:t>
              </a:r>
            </a:p>
          </p:txBody>
        </p:sp>
        <p:sp>
          <p:nvSpPr>
            <p:cNvPr id="49246" name="AutoShape 247"/>
            <p:cNvSpPr>
              <a:spLocks noChangeAspect="1" noChangeArrowheads="1"/>
            </p:cNvSpPr>
            <p:nvPr/>
          </p:nvSpPr>
          <p:spPr bwMode="auto">
            <a:xfrm>
              <a:off x="2576513" y="1276350"/>
              <a:ext cx="206375" cy="180975"/>
            </a:xfrm>
            <a:prstGeom prst="diamond">
              <a:avLst/>
            </a:prstGeom>
            <a:gradFill rotWithShape="0">
              <a:gsLst>
                <a:gs pos="0">
                  <a:srgbClr val="FFFFFF"/>
                </a:gs>
                <a:gs pos="36000">
                  <a:srgbClr val="FFFFFF"/>
                </a:gs>
                <a:gs pos="100000">
                  <a:srgbClr val="FF0000"/>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b="1">
                <a:solidFill>
                  <a:srgbClr val="000000"/>
                </a:solidFill>
              </a:endParaRPr>
            </a:p>
          </p:txBody>
        </p:sp>
        <p:sp>
          <p:nvSpPr>
            <p:cNvPr id="49247" name="Rectangle 248"/>
            <p:cNvSpPr>
              <a:spLocks noChangeAspect="1" noChangeArrowheads="1"/>
            </p:cNvSpPr>
            <p:nvPr/>
          </p:nvSpPr>
          <p:spPr bwMode="auto">
            <a:xfrm>
              <a:off x="2438400" y="1111250"/>
              <a:ext cx="473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MS A / DAE </a:t>
              </a:r>
            </a:p>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Review</a:t>
              </a:r>
            </a:p>
          </p:txBody>
        </p:sp>
        <p:sp>
          <p:nvSpPr>
            <p:cNvPr id="49248" name="AutoShape 247"/>
            <p:cNvSpPr>
              <a:spLocks noChangeAspect="1" noChangeArrowheads="1"/>
            </p:cNvSpPr>
            <p:nvPr/>
          </p:nvSpPr>
          <p:spPr bwMode="auto">
            <a:xfrm>
              <a:off x="1747838" y="1277938"/>
              <a:ext cx="207962" cy="180975"/>
            </a:xfrm>
            <a:prstGeom prst="diamond">
              <a:avLst/>
            </a:prstGeom>
            <a:gradFill rotWithShape="0">
              <a:gsLst>
                <a:gs pos="0">
                  <a:srgbClr val="FC0128"/>
                </a:gs>
                <a:gs pos="100000">
                  <a:srgbClr val="4B000C"/>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49" name="Rectangle 248"/>
            <p:cNvSpPr>
              <a:spLocks noChangeAspect="1" noChangeArrowheads="1"/>
            </p:cNvSpPr>
            <p:nvPr/>
          </p:nvSpPr>
          <p:spPr bwMode="auto">
            <a:xfrm>
              <a:off x="1633538" y="1114425"/>
              <a:ext cx="44926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DAB </a:t>
              </a:r>
            </a:p>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Review</a:t>
              </a:r>
            </a:p>
          </p:txBody>
        </p:sp>
        <p:sp>
          <p:nvSpPr>
            <p:cNvPr id="49250" name="Rectangle 266"/>
            <p:cNvSpPr>
              <a:spLocks noChangeAspect="1" noChangeArrowheads="1"/>
            </p:cNvSpPr>
            <p:nvPr/>
          </p:nvSpPr>
          <p:spPr bwMode="auto">
            <a:xfrm flipV="1">
              <a:off x="2152650" y="2051050"/>
              <a:ext cx="222250" cy="1365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rot="10800000"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51" name="AutoShape 269"/>
            <p:cNvSpPr>
              <a:spLocks noChangeAspect="1" noChangeArrowheads="1"/>
            </p:cNvSpPr>
            <p:nvPr/>
          </p:nvSpPr>
          <p:spPr bwMode="auto">
            <a:xfrm>
              <a:off x="2074863" y="2074863"/>
              <a:ext cx="147637"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52" name="Text Box 316"/>
            <p:cNvSpPr txBox="1">
              <a:spLocks noChangeAspect="1" noChangeArrowheads="1"/>
            </p:cNvSpPr>
            <p:nvPr/>
          </p:nvSpPr>
          <p:spPr bwMode="auto">
            <a:xfrm>
              <a:off x="1655763" y="2000932"/>
              <a:ext cx="50482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53" name="Rectangle 266"/>
            <p:cNvSpPr>
              <a:spLocks noChangeAspect="1" noChangeArrowheads="1"/>
            </p:cNvSpPr>
            <p:nvPr/>
          </p:nvSpPr>
          <p:spPr bwMode="auto">
            <a:xfrm flipV="1">
              <a:off x="2151063" y="2338388"/>
              <a:ext cx="233362" cy="1365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rot="10800000"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54" name="AutoShape 269"/>
            <p:cNvSpPr>
              <a:spLocks noChangeAspect="1" noChangeArrowheads="1"/>
            </p:cNvSpPr>
            <p:nvPr/>
          </p:nvSpPr>
          <p:spPr bwMode="auto">
            <a:xfrm>
              <a:off x="2070100" y="2359025"/>
              <a:ext cx="149225"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55" name="Text Box 316"/>
            <p:cNvSpPr txBox="1">
              <a:spLocks noChangeAspect="1" noChangeArrowheads="1"/>
            </p:cNvSpPr>
            <p:nvPr/>
          </p:nvSpPr>
          <p:spPr bwMode="auto">
            <a:xfrm>
              <a:off x="1652588" y="2276364"/>
              <a:ext cx="50482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56" name="Rectangle 266"/>
            <p:cNvSpPr>
              <a:spLocks noChangeAspect="1" noChangeArrowheads="1"/>
            </p:cNvSpPr>
            <p:nvPr/>
          </p:nvSpPr>
          <p:spPr bwMode="auto">
            <a:xfrm flipV="1">
              <a:off x="2152650" y="2647950"/>
              <a:ext cx="257175" cy="1365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rot="10800000"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57" name="AutoShape 269"/>
            <p:cNvSpPr>
              <a:spLocks noChangeAspect="1" noChangeArrowheads="1"/>
            </p:cNvSpPr>
            <p:nvPr/>
          </p:nvSpPr>
          <p:spPr bwMode="auto">
            <a:xfrm>
              <a:off x="2070100" y="2667000"/>
              <a:ext cx="149225"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58" name="Text Box 316"/>
            <p:cNvSpPr txBox="1">
              <a:spLocks noChangeAspect="1" noChangeArrowheads="1"/>
            </p:cNvSpPr>
            <p:nvPr/>
          </p:nvSpPr>
          <p:spPr bwMode="auto">
            <a:xfrm>
              <a:off x="1646238" y="2576401"/>
              <a:ext cx="50641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59" name="AutoShape 335"/>
            <p:cNvSpPr>
              <a:spLocks noChangeAspect="1" noChangeArrowheads="1"/>
            </p:cNvSpPr>
            <p:nvPr/>
          </p:nvSpPr>
          <p:spPr bwMode="auto">
            <a:xfrm>
              <a:off x="2324100" y="2076450"/>
              <a:ext cx="147638" cy="119063"/>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60" name="AutoShape 335"/>
            <p:cNvSpPr>
              <a:spLocks noChangeAspect="1" noChangeArrowheads="1"/>
            </p:cNvSpPr>
            <p:nvPr/>
          </p:nvSpPr>
          <p:spPr bwMode="auto">
            <a:xfrm>
              <a:off x="2324100" y="2360613"/>
              <a:ext cx="147638"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61" name="AutoShape 335"/>
            <p:cNvSpPr>
              <a:spLocks noChangeAspect="1" noChangeArrowheads="1"/>
            </p:cNvSpPr>
            <p:nvPr/>
          </p:nvSpPr>
          <p:spPr bwMode="auto">
            <a:xfrm>
              <a:off x="2322513" y="2671763"/>
              <a:ext cx="147637"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62" name="Rectangle 238"/>
            <p:cNvSpPr>
              <a:spLocks noChangeAspect="1" noChangeArrowheads="1"/>
            </p:cNvSpPr>
            <p:nvPr/>
          </p:nvSpPr>
          <p:spPr bwMode="auto">
            <a:xfrm>
              <a:off x="123825" y="2159138"/>
              <a:ext cx="1562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30000"/>
                </a:spcBef>
                <a:spcAft>
                  <a:spcPct val="0"/>
                </a:spcAft>
              </a:pPr>
              <a:r>
                <a:rPr lang="en-US" altLang="en-US" sz="900" b="1" i="1">
                  <a:solidFill>
                    <a:srgbClr val="000000"/>
                  </a:solidFill>
                </a:rPr>
                <a:t>Concept Studies Contracts (3 contractors)</a:t>
              </a:r>
              <a:endParaRPr lang="en-US" altLang="en-US" sz="900" b="1" i="1" u="sng">
                <a:solidFill>
                  <a:srgbClr val="000000"/>
                </a:solidFill>
              </a:endParaRPr>
            </a:p>
          </p:txBody>
        </p:sp>
        <p:sp>
          <p:nvSpPr>
            <p:cNvPr id="49263" name="Line 614"/>
            <p:cNvSpPr>
              <a:spLocks noChangeAspect="1" noChangeShapeType="1"/>
            </p:cNvSpPr>
            <p:nvPr/>
          </p:nvSpPr>
          <p:spPr bwMode="auto">
            <a:xfrm flipH="1" flipV="1">
              <a:off x="1724025" y="844550"/>
              <a:ext cx="0" cy="77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264" name="Line 189"/>
            <p:cNvSpPr>
              <a:spLocks noChangeAspect="1" noChangeShapeType="1"/>
            </p:cNvSpPr>
            <p:nvPr/>
          </p:nvSpPr>
          <p:spPr bwMode="auto">
            <a:xfrm>
              <a:off x="3302000" y="841375"/>
              <a:ext cx="3175" cy="574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65" name="Line 201"/>
            <p:cNvSpPr>
              <a:spLocks noChangeAspect="1" noChangeShapeType="1"/>
            </p:cNvSpPr>
            <p:nvPr/>
          </p:nvSpPr>
          <p:spPr bwMode="auto">
            <a:xfrm flipH="1">
              <a:off x="4305300" y="885825"/>
              <a:ext cx="1588" cy="5692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66" name="Line 618"/>
            <p:cNvSpPr>
              <a:spLocks noChangeAspect="1" noChangeShapeType="1"/>
            </p:cNvSpPr>
            <p:nvPr/>
          </p:nvSpPr>
          <p:spPr bwMode="auto">
            <a:xfrm flipH="1" flipV="1">
              <a:off x="5207000" y="4949825"/>
              <a:ext cx="3175"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67" name="Line 619"/>
            <p:cNvSpPr>
              <a:spLocks noChangeAspect="1" noChangeShapeType="1"/>
            </p:cNvSpPr>
            <p:nvPr/>
          </p:nvSpPr>
          <p:spPr bwMode="auto">
            <a:xfrm>
              <a:off x="5203825" y="4572000"/>
              <a:ext cx="0" cy="150813"/>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68" name="Text Box 330"/>
            <p:cNvSpPr txBox="1">
              <a:spLocks noChangeAspect="1" noChangeArrowheads="1"/>
            </p:cNvSpPr>
            <p:nvPr/>
          </p:nvSpPr>
          <p:spPr bwMode="auto">
            <a:xfrm>
              <a:off x="5213350" y="4724400"/>
              <a:ext cx="620713" cy="227013"/>
            </a:xfrm>
            <a:prstGeom prst="rect">
              <a:avLst/>
            </a:prstGeom>
            <a:solidFill>
              <a:srgbClr val="009900"/>
            </a:solidFill>
            <a:ln w="12700" algn="ctr">
              <a:solidFill>
                <a:schemeClr val="tx1"/>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600" b="1">
                  <a:solidFill>
                    <a:srgbClr val="FFFFFF"/>
                  </a:solidFill>
                </a:rPr>
                <a:t>Integration </a:t>
              </a:r>
            </a:p>
            <a:p>
              <a:pPr eaLnBrk="0" fontAlgn="base" hangingPunct="0">
                <a:spcBef>
                  <a:spcPct val="0"/>
                </a:spcBef>
                <a:spcAft>
                  <a:spcPct val="0"/>
                </a:spcAft>
              </a:pPr>
              <a:r>
                <a:rPr lang="en-US" altLang="en-US" sz="600" b="1">
                  <a:solidFill>
                    <a:srgbClr val="FFFFFF"/>
                  </a:solidFill>
                </a:rPr>
                <a:t>&amp; Test</a:t>
              </a:r>
            </a:p>
          </p:txBody>
        </p:sp>
        <p:sp>
          <p:nvSpPr>
            <p:cNvPr id="49269" name="Rectangle 299"/>
            <p:cNvSpPr>
              <a:spLocks noChangeArrowheads="1"/>
            </p:cNvSpPr>
            <p:nvPr/>
          </p:nvSpPr>
          <p:spPr bwMode="auto">
            <a:xfrm>
              <a:off x="3867150" y="4389438"/>
              <a:ext cx="1965325" cy="1492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70" name="AutoShape 308"/>
            <p:cNvSpPr>
              <a:spLocks noChangeAspect="1" noChangeArrowheads="1"/>
            </p:cNvSpPr>
            <p:nvPr/>
          </p:nvSpPr>
          <p:spPr bwMode="auto">
            <a:xfrm>
              <a:off x="5726113" y="4425950"/>
              <a:ext cx="147637"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71" name="AutoShape 308"/>
            <p:cNvSpPr>
              <a:spLocks noChangeAspect="1" noChangeArrowheads="1"/>
            </p:cNvSpPr>
            <p:nvPr/>
          </p:nvSpPr>
          <p:spPr bwMode="auto">
            <a:xfrm>
              <a:off x="5126038" y="4419600"/>
              <a:ext cx="147637"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72" name="Text Box 303"/>
            <p:cNvSpPr txBox="1">
              <a:spLocks noChangeAspect="1" noChangeArrowheads="1"/>
            </p:cNvSpPr>
            <p:nvPr/>
          </p:nvSpPr>
          <p:spPr bwMode="auto">
            <a:xfrm>
              <a:off x="4592638" y="4694466"/>
              <a:ext cx="419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SW/System</a:t>
              </a:r>
            </a:p>
            <a:p>
              <a:pPr eaLnBrk="0" fontAlgn="base" hangingPunct="0">
                <a:spcBef>
                  <a:spcPct val="0"/>
                </a:spcBef>
                <a:spcAft>
                  <a:spcPct val="0"/>
                </a:spcAft>
              </a:pPr>
              <a:r>
                <a:rPr lang="en-US" altLang="en-US" sz="700" b="1">
                  <a:solidFill>
                    <a:srgbClr val="333399"/>
                  </a:solidFill>
                  <a:latin typeface="Arial Narrow" panose="020B0606020202030204" pitchFamily="34" charset="0"/>
                </a:rPr>
                <a:t>CDR</a:t>
              </a:r>
            </a:p>
          </p:txBody>
        </p:sp>
        <p:sp>
          <p:nvSpPr>
            <p:cNvPr id="49273" name="Text Box 303"/>
            <p:cNvSpPr txBox="1">
              <a:spLocks noChangeAspect="1" noChangeArrowheads="1"/>
            </p:cNvSpPr>
            <p:nvPr/>
          </p:nvSpPr>
          <p:spPr bwMode="auto">
            <a:xfrm>
              <a:off x="3641725" y="4697641"/>
              <a:ext cx="3222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HW         </a:t>
              </a:r>
              <a:r>
                <a:rPr lang="en-US" altLang="en-US" sz="700" b="1">
                  <a:solidFill>
                    <a:srgbClr val="333399"/>
                  </a:solidFill>
                  <a:latin typeface="Arial Narrow" panose="020B0606020202030204" pitchFamily="34" charset="0"/>
                  <a:sym typeface="Symbol" panose="05050102010706020507" pitchFamily="18" charset="2"/>
                </a:rPr>
                <a:t></a:t>
              </a:r>
              <a:r>
                <a:rPr lang="en-US" altLang="en-US" sz="700" b="1">
                  <a:solidFill>
                    <a:srgbClr val="333399"/>
                  </a:solidFill>
                  <a:latin typeface="Arial Narrow" panose="020B0606020202030204" pitchFamily="34" charset="0"/>
                </a:rPr>
                <a:t> PDR</a:t>
              </a:r>
            </a:p>
          </p:txBody>
        </p:sp>
        <p:sp>
          <p:nvSpPr>
            <p:cNvPr id="49274" name="AutoShape 301"/>
            <p:cNvSpPr>
              <a:spLocks noChangeAspect="1" noChangeArrowheads="1"/>
            </p:cNvSpPr>
            <p:nvPr/>
          </p:nvSpPr>
          <p:spPr bwMode="auto">
            <a:xfrm>
              <a:off x="3949700" y="4781550"/>
              <a:ext cx="147638"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75" name="AutoShape 304"/>
            <p:cNvSpPr>
              <a:spLocks noChangeAspect="1" noChangeArrowheads="1"/>
            </p:cNvSpPr>
            <p:nvPr/>
          </p:nvSpPr>
          <p:spPr bwMode="auto">
            <a:xfrm>
              <a:off x="4332288" y="4781550"/>
              <a:ext cx="147637"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76" name="AutoShape 307"/>
            <p:cNvSpPr>
              <a:spLocks noChangeAspect="1" noChangeArrowheads="1"/>
            </p:cNvSpPr>
            <p:nvPr/>
          </p:nvSpPr>
          <p:spPr bwMode="auto">
            <a:xfrm>
              <a:off x="3783013" y="4421188"/>
              <a:ext cx="147637"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77" name="Text Box 316"/>
            <p:cNvSpPr txBox="1">
              <a:spLocks noChangeAspect="1" noChangeArrowheads="1"/>
            </p:cNvSpPr>
            <p:nvPr/>
          </p:nvSpPr>
          <p:spPr bwMode="auto">
            <a:xfrm>
              <a:off x="3455988" y="4256088"/>
              <a:ext cx="50641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78" name="Text Box 316"/>
            <p:cNvSpPr txBox="1">
              <a:spLocks noChangeAspect="1" noChangeArrowheads="1"/>
            </p:cNvSpPr>
            <p:nvPr/>
          </p:nvSpPr>
          <p:spPr bwMode="auto">
            <a:xfrm>
              <a:off x="3455988" y="4978400"/>
              <a:ext cx="5048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79" name="Line 646"/>
            <p:cNvSpPr>
              <a:spLocks noChangeAspect="1" noChangeShapeType="1"/>
            </p:cNvSpPr>
            <p:nvPr/>
          </p:nvSpPr>
          <p:spPr bwMode="auto">
            <a:xfrm>
              <a:off x="4025900" y="4549775"/>
              <a:ext cx="0"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280" name="Text Box 303"/>
            <p:cNvSpPr txBox="1">
              <a:spLocks noChangeAspect="1" noChangeArrowheads="1"/>
            </p:cNvSpPr>
            <p:nvPr/>
          </p:nvSpPr>
          <p:spPr bwMode="auto">
            <a:xfrm>
              <a:off x="3956050" y="1041629"/>
              <a:ext cx="5048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Post-PDR</a:t>
              </a:r>
            </a:p>
            <a:p>
              <a:pPr eaLnBrk="0" fontAlgn="base" hangingPunct="0">
                <a:spcBef>
                  <a:spcPct val="0"/>
                </a:spcBef>
                <a:spcAft>
                  <a:spcPct val="0"/>
                </a:spcAft>
              </a:pPr>
              <a:r>
                <a:rPr lang="en-US" altLang="en-US" sz="700" b="1">
                  <a:solidFill>
                    <a:srgbClr val="333399"/>
                  </a:solidFill>
                  <a:latin typeface="Arial Narrow" panose="020B0606020202030204" pitchFamily="34" charset="0"/>
                </a:rPr>
                <a:t>Assessment</a:t>
              </a:r>
            </a:p>
          </p:txBody>
        </p:sp>
        <p:sp>
          <p:nvSpPr>
            <p:cNvPr id="49281" name="AutoShape 304"/>
            <p:cNvSpPr>
              <a:spLocks noChangeAspect="1" noChangeArrowheads="1"/>
            </p:cNvSpPr>
            <p:nvPr/>
          </p:nvSpPr>
          <p:spPr bwMode="auto">
            <a:xfrm>
              <a:off x="4135438" y="1322388"/>
              <a:ext cx="149225" cy="119062"/>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82" name="Text Box 303"/>
            <p:cNvSpPr txBox="1">
              <a:spLocks noChangeAspect="1" noChangeArrowheads="1"/>
            </p:cNvSpPr>
            <p:nvPr/>
          </p:nvSpPr>
          <p:spPr bwMode="auto">
            <a:xfrm>
              <a:off x="4491038" y="1041629"/>
              <a:ext cx="5048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Post-CDR</a:t>
              </a:r>
            </a:p>
            <a:p>
              <a:pPr eaLnBrk="0" fontAlgn="base" hangingPunct="0">
                <a:spcBef>
                  <a:spcPct val="0"/>
                </a:spcBef>
                <a:spcAft>
                  <a:spcPct val="0"/>
                </a:spcAft>
              </a:pPr>
              <a:r>
                <a:rPr lang="en-US" altLang="en-US" sz="700" b="1">
                  <a:solidFill>
                    <a:srgbClr val="333399"/>
                  </a:solidFill>
                  <a:latin typeface="Arial Narrow" panose="020B0606020202030204" pitchFamily="34" charset="0"/>
                </a:rPr>
                <a:t>Assessment</a:t>
              </a:r>
            </a:p>
          </p:txBody>
        </p:sp>
        <p:sp>
          <p:nvSpPr>
            <p:cNvPr id="49283" name="AutoShape 304"/>
            <p:cNvSpPr>
              <a:spLocks noChangeAspect="1" noChangeArrowheads="1"/>
            </p:cNvSpPr>
            <p:nvPr/>
          </p:nvSpPr>
          <p:spPr bwMode="auto">
            <a:xfrm>
              <a:off x="4524375" y="1311275"/>
              <a:ext cx="147638"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49284" name="Group 244"/>
            <p:cNvGrpSpPr>
              <a:grpSpLocks/>
            </p:cNvGrpSpPr>
            <p:nvPr/>
          </p:nvGrpSpPr>
          <p:grpSpPr bwMode="auto">
            <a:xfrm>
              <a:off x="4976813" y="2941644"/>
              <a:ext cx="3368675" cy="1020763"/>
              <a:chOff x="30" y="3755"/>
              <a:chExt cx="2122" cy="643"/>
            </a:xfrm>
          </p:grpSpPr>
          <p:sp>
            <p:nvSpPr>
              <p:cNvPr id="49373" name="Text Box 208"/>
              <p:cNvSpPr txBox="1">
                <a:spLocks noChangeArrowheads="1"/>
              </p:cNvSpPr>
              <p:nvPr/>
            </p:nvSpPr>
            <p:spPr bwMode="auto">
              <a:xfrm>
                <a:off x="30" y="3758"/>
                <a:ext cx="2119" cy="640"/>
              </a:xfrm>
              <a:prstGeom prst="rect">
                <a:avLst/>
              </a:prstGeom>
              <a:solidFill>
                <a:srgbClr val="FFEAD5"/>
              </a:solidFill>
              <a:ln w="9525" algn="ctr">
                <a:solidFill>
                  <a:schemeClr val="tx1"/>
                </a:solidFill>
                <a:miter lim="800000"/>
                <a:headEnd/>
                <a:tailEnd/>
              </a:ln>
            </p:spPr>
            <p:txBody>
              <a:bodyPr lIns="45720" rIns="45720">
                <a:spAutoFit/>
              </a:bodyPr>
              <a:lstStyle>
                <a:lvl1pPr algn="ctr">
                  <a:tabLst>
                    <a:tab pos="342900" algn="l"/>
                    <a:tab pos="3429000" algn="l"/>
                    <a:tab pos="4000500" algn="l"/>
                  </a:tabLst>
                  <a:defRPr sz="1400">
                    <a:solidFill>
                      <a:schemeClr val="tx1"/>
                    </a:solidFill>
                    <a:latin typeface="Arial" panose="020B0604020202020204" pitchFamily="34" charset="0"/>
                  </a:defRPr>
                </a:lvl1pPr>
                <a:lvl2pPr marL="742950" indent="-285750" algn="ctr">
                  <a:tabLst>
                    <a:tab pos="342900" algn="l"/>
                    <a:tab pos="3429000" algn="l"/>
                    <a:tab pos="4000500" algn="l"/>
                  </a:tabLst>
                  <a:defRPr sz="1400">
                    <a:solidFill>
                      <a:schemeClr val="tx1"/>
                    </a:solidFill>
                    <a:latin typeface="Arial" panose="020B0604020202020204" pitchFamily="34" charset="0"/>
                  </a:defRPr>
                </a:lvl2pPr>
                <a:lvl3pPr marL="1143000" indent="-228600" algn="ctr">
                  <a:tabLst>
                    <a:tab pos="342900" algn="l"/>
                    <a:tab pos="3429000" algn="l"/>
                    <a:tab pos="4000500" algn="l"/>
                  </a:tabLst>
                  <a:defRPr sz="1400">
                    <a:solidFill>
                      <a:schemeClr val="tx1"/>
                    </a:solidFill>
                    <a:latin typeface="Arial" panose="020B0604020202020204" pitchFamily="34" charset="0"/>
                  </a:defRPr>
                </a:lvl3pPr>
                <a:lvl4pPr marL="1600200" indent="-228600" algn="ctr">
                  <a:tabLst>
                    <a:tab pos="342900" algn="l"/>
                    <a:tab pos="3429000" algn="l"/>
                    <a:tab pos="4000500" algn="l"/>
                  </a:tabLst>
                  <a:defRPr sz="1400">
                    <a:solidFill>
                      <a:schemeClr val="tx1"/>
                    </a:solidFill>
                    <a:latin typeface="Arial" panose="020B0604020202020204" pitchFamily="34" charset="0"/>
                  </a:defRPr>
                </a:lvl4pPr>
                <a:lvl5pPr marL="2057400" indent="-228600" algn="ctr">
                  <a:tabLst>
                    <a:tab pos="342900" algn="l"/>
                    <a:tab pos="3429000" algn="l"/>
                    <a:tab pos="4000500" algn="l"/>
                  </a:tabLst>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600">
                    <a:solidFill>
                      <a:srgbClr val="000000"/>
                    </a:solidFill>
                  </a:rPr>
                  <a:t>CDR	Critical Design Review</a:t>
                </a:r>
              </a:p>
              <a:p>
                <a:pPr eaLnBrk="0" fontAlgn="base" hangingPunct="0">
                  <a:spcBef>
                    <a:spcPct val="0"/>
                  </a:spcBef>
                  <a:spcAft>
                    <a:spcPct val="0"/>
                  </a:spcAft>
                </a:pPr>
                <a:r>
                  <a:rPr lang="en-US" altLang="en-US" sz="600">
                    <a:solidFill>
                      <a:srgbClr val="000000"/>
                    </a:solidFill>
                  </a:rPr>
                  <a:t>DAB	Defense Acquisition Board</a:t>
                </a:r>
              </a:p>
              <a:p>
                <a:pPr eaLnBrk="0" fontAlgn="base" hangingPunct="0">
                  <a:spcBef>
                    <a:spcPct val="0"/>
                  </a:spcBef>
                  <a:spcAft>
                    <a:spcPct val="0"/>
                  </a:spcAft>
                </a:pPr>
                <a:r>
                  <a:rPr lang="en-US" altLang="en-US" sz="600">
                    <a:solidFill>
                      <a:srgbClr val="000000"/>
                    </a:solidFill>
                  </a:rPr>
                  <a:t>DAE	Defense Acquisition Executive</a:t>
                </a:r>
              </a:p>
              <a:p>
                <a:pPr eaLnBrk="0" fontAlgn="base" hangingPunct="0">
                  <a:spcBef>
                    <a:spcPct val="0"/>
                  </a:spcBef>
                  <a:spcAft>
                    <a:spcPct val="0"/>
                  </a:spcAft>
                </a:pPr>
                <a:r>
                  <a:rPr lang="en-US" altLang="en-US" sz="600">
                    <a:solidFill>
                      <a:srgbClr val="000000"/>
                    </a:solidFill>
                  </a:rPr>
                  <a:t>EDM	Engineering Development Model</a:t>
                </a:r>
              </a:p>
              <a:p>
                <a:pPr eaLnBrk="0" fontAlgn="base" hangingPunct="0">
                  <a:spcBef>
                    <a:spcPct val="0"/>
                  </a:spcBef>
                  <a:spcAft>
                    <a:spcPct val="0"/>
                  </a:spcAft>
                </a:pPr>
                <a:r>
                  <a:rPr lang="en-US" altLang="en-US" sz="600">
                    <a:solidFill>
                      <a:srgbClr val="000000"/>
                    </a:solidFill>
                  </a:rPr>
                  <a:t>HW	Hardware</a:t>
                </a:r>
              </a:p>
              <a:p>
                <a:pPr eaLnBrk="0" fontAlgn="base" hangingPunct="0">
                  <a:spcBef>
                    <a:spcPct val="0"/>
                  </a:spcBef>
                  <a:spcAft>
                    <a:spcPct val="0"/>
                  </a:spcAft>
                </a:pPr>
                <a:r>
                  <a:rPr lang="en-US" altLang="en-US" sz="600">
                    <a:solidFill>
                      <a:srgbClr val="000000"/>
                    </a:solidFill>
                  </a:rPr>
                  <a:t>IOC	Initial Operating Capability</a:t>
                </a:r>
              </a:p>
              <a:p>
                <a:pPr eaLnBrk="0" fontAlgn="base" hangingPunct="0">
                  <a:spcBef>
                    <a:spcPct val="0"/>
                  </a:spcBef>
                  <a:spcAft>
                    <a:spcPct val="0"/>
                  </a:spcAft>
                </a:pPr>
                <a:r>
                  <a:rPr lang="en-US" altLang="en-US" sz="600">
                    <a:solidFill>
                      <a:srgbClr val="000000"/>
                    </a:solidFill>
                  </a:rPr>
                  <a:t>IPR	In-Process Review</a:t>
                </a:r>
              </a:p>
              <a:p>
                <a:pPr eaLnBrk="0" fontAlgn="base" hangingPunct="0">
                  <a:spcBef>
                    <a:spcPct val="0"/>
                  </a:spcBef>
                  <a:spcAft>
                    <a:spcPct val="0"/>
                  </a:spcAft>
                </a:pPr>
                <a:r>
                  <a:rPr lang="en-US" altLang="en-US" sz="600">
                    <a:solidFill>
                      <a:srgbClr val="000000"/>
                    </a:solidFill>
                  </a:rPr>
                  <a:t>LRIP	Low-Rate Initial Production</a:t>
                </a:r>
              </a:p>
              <a:p>
                <a:pPr eaLnBrk="0" fontAlgn="base" hangingPunct="0">
                  <a:spcBef>
                    <a:spcPct val="0"/>
                  </a:spcBef>
                  <a:spcAft>
                    <a:spcPct val="0"/>
                  </a:spcAft>
                </a:pPr>
                <a:r>
                  <a:rPr lang="en-US" altLang="en-US" sz="600">
                    <a:solidFill>
                      <a:srgbClr val="000000"/>
                    </a:solidFill>
                  </a:rPr>
                  <a:t>PMR	Program Management Review</a:t>
                </a:r>
              </a:p>
              <a:p>
                <a:pPr eaLnBrk="0" fontAlgn="base" hangingPunct="0">
                  <a:spcBef>
                    <a:spcPct val="0"/>
                  </a:spcBef>
                  <a:spcAft>
                    <a:spcPct val="0"/>
                  </a:spcAft>
                </a:pPr>
                <a:r>
                  <a:rPr lang="en-US" altLang="en-US" sz="600">
                    <a:solidFill>
                      <a:srgbClr val="000000"/>
                    </a:solidFill>
                  </a:rPr>
                  <a:t>PR	Program Review</a:t>
                </a:r>
              </a:p>
            </p:txBody>
          </p:sp>
          <p:sp>
            <p:nvSpPr>
              <p:cNvPr id="49374" name="Text Box 209"/>
              <p:cNvSpPr txBox="1">
                <a:spLocks noChangeArrowheads="1"/>
              </p:cNvSpPr>
              <p:nvPr/>
            </p:nvSpPr>
            <p:spPr bwMode="auto">
              <a:xfrm>
                <a:off x="1049" y="3755"/>
                <a:ext cx="110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gn="ctr">
                  <a:tabLst>
                    <a:tab pos="342900" algn="l"/>
                    <a:tab pos="3429000" algn="l"/>
                    <a:tab pos="4000500" algn="l"/>
                  </a:tabLst>
                  <a:defRPr sz="1400">
                    <a:solidFill>
                      <a:schemeClr val="tx1"/>
                    </a:solidFill>
                    <a:latin typeface="Arial" panose="020B0604020202020204" pitchFamily="34" charset="0"/>
                  </a:defRPr>
                </a:lvl1pPr>
                <a:lvl2pPr marL="742950" indent="-285750" algn="ctr">
                  <a:tabLst>
                    <a:tab pos="342900" algn="l"/>
                    <a:tab pos="3429000" algn="l"/>
                    <a:tab pos="4000500" algn="l"/>
                  </a:tabLst>
                  <a:defRPr sz="1400">
                    <a:solidFill>
                      <a:schemeClr val="tx1"/>
                    </a:solidFill>
                    <a:latin typeface="Arial" panose="020B0604020202020204" pitchFamily="34" charset="0"/>
                  </a:defRPr>
                </a:lvl2pPr>
                <a:lvl3pPr marL="1143000" indent="-228600" algn="ctr">
                  <a:tabLst>
                    <a:tab pos="342900" algn="l"/>
                    <a:tab pos="3429000" algn="l"/>
                    <a:tab pos="4000500" algn="l"/>
                  </a:tabLst>
                  <a:defRPr sz="1400">
                    <a:solidFill>
                      <a:schemeClr val="tx1"/>
                    </a:solidFill>
                    <a:latin typeface="Arial" panose="020B0604020202020204" pitchFamily="34" charset="0"/>
                  </a:defRPr>
                </a:lvl3pPr>
                <a:lvl4pPr marL="1600200" indent="-228600" algn="ctr">
                  <a:tabLst>
                    <a:tab pos="342900" algn="l"/>
                    <a:tab pos="3429000" algn="l"/>
                    <a:tab pos="4000500" algn="l"/>
                  </a:tabLst>
                  <a:defRPr sz="1400">
                    <a:solidFill>
                      <a:schemeClr val="tx1"/>
                    </a:solidFill>
                    <a:latin typeface="Arial" panose="020B0604020202020204" pitchFamily="34" charset="0"/>
                  </a:defRPr>
                </a:lvl4pPr>
                <a:lvl5pPr marL="2057400" indent="-228600" algn="ctr">
                  <a:tabLst>
                    <a:tab pos="342900" algn="l"/>
                    <a:tab pos="3429000" algn="l"/>
                    <a:tab pos="4000500" algn="l"/>
                  </a:tabLst>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342900" algn="l"/>
                    <a:tab pos="3429000" algn="l"/>
                    <a:tab pos="4000500" algn="l"/>
                  </a:tabLs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600">
                    <a:solidFill>
                      <a:srgbClr val="000000"/>
                    </a:solidFill>
                  </a:rPr>
                  <a:t>OT&amp;E	Operation Test and Evaluation</a:t>
                </a:r>
              </a:p>
              <a:p>
                <a:pPr eaLnBrk="0" fontAlgn="base" hangingPunct="0">
                  <a:spcBef>
                    <a:spcPct val="0"/>
                  </a:spcBef>
                  <a:spcAft>
                    <a:spcPct val="0"/>
                  </a:spcAft>
                </a:pPr>
                <a:r>
                  <a:rPr lang="en-US" altLang="en-US" sz="600">
                    <a:solidFill>
                      <a:srgbClr val="000000"/>
                    </a:solidFill>
                  </a:rPr>
                  <a:t>PDR	Preliminary Design Review</a:t>
                </a:r>
              </a:p>
              <a:p>
                <a:pPr eaLnBrk="0" fontAlgn="base" hangingPunct="0">
                  <a:spcBef>
                    <a:spcPct val="0"/>
                  </a:spcBef>
                  <a:spcAft>
                    <a:spcPct val="0"/>
                  </a:spcAft>
                </a:pPr>
                <a:r>
                  <a:rPr lang="en-US" altLang="en-US" sz="600">
                    <a:solidFill>
                      <a:srgbClr val="000000"/>
                    </a:solidFill>
                  </a:rPr>
                  <a:t>RFI	Request for Information </a:t>
                </a:r>
              </a:p>
              <a:p>
                <a:pPr eaLnBrk="0" fontAlgn="base" hangingPunct="0">
                  <a:spcBef>
                    <a:spcPct val="0"/>
                  </a:spcBef>
                  <a:spcAft>
                    <a:spcPct val="0"/>
                  </a:spcAft>
                </a:pPr>
                <a:r>
                  <a:rPr lang="en-US" altLang="en-US" sz="600">
                    <a:solidFill>
                      <a:srgbClr val="000000"/>
                    </a:solidFill>
                  </a:rPr>
                  <a:t>SFR	System Functional Review</a:t>
                </a:r>
              </a:p>
              <a:p>
                <a:pPr eaLnBrk="0" fontAlgn="base" hangingPunct="0">
                  <a:spcBef>
                    <a:spcPct val="0"/>
                  </a:spcBef>
                  <a:spcAft>
                    <a:spcPct val="0"/>
                  </a:spcAft>
                </a:pPr>
                <a:r>
                  <a:rPr lang="en-US" altLang="en-US" sz="600">
                    <a:solidFill>
                      <a:srgbClr val="000000"/>
                    </a:solidFill>
                  </a:rPr>
                  <a:t>SRR	System Readiness Review</a:t>
                </a:r>
              </a:p>
              <a:p>
                <a:pPr eaLnBrk="0" fontAlgn="base" hangingPunct="0">
                  <a:spcBef>
                    <a:spcPct val="0"/>
                  </a:spcBef>
                  <a:spcAft>
                    <a:spcPct val="0"/>
                  </a:spcAft>
                </a:pPr>
                <a:r>
                  <a:rPr lang="en-US" altLang="en-US" sz="600">
                    <a:solidFill>
                      <a:srgbClr val="000000"/>
                    </a:solidFill>
                  </a:rPr>
                  <a:t>SW	Software</a:t>
                </a:r>
              </a:p>
              <a:p>
                <a:pPr eaLnBrk="0" fontAlgn="base" hangingPunct="0">
                  <a:spcBef>
                    <a:spcPct val="0"/>
                  </a:spcBef>
                  <a:spcAft>
                    <a:spcPct val="0"/>
                  </a:spcAft>
                </a:pPr>
                <a:r>
                  <a:rPr lang="en-US" altLang="en-US" sz="600">
                    <a:solidFill>
                      <a:srgbClr val="000000"/>
                    </a:solidFill>
                  </a:rPr>
                  <a:t>TDR	Technology Demonstration Review</a:t>
                </a:r>
              </a:p>
              <a:p>
                <a:pPr eaLnBrk="0" fontAlgn="base" hangingPunct="0">
                  <a:spcBef>
                    <a:spcPct val="0"/>
                  </a:spcBef>
                  <a:spcAft>
                    <a:spcPct val="0"/>
                  </a:spcAft>
                </a:pPr>
                <a:r>
                  <a:rPr lang="en-US" altLang="en-US" sz="600">
                    <a:solidFill>
                      <a:srgbClr val="000000"/>
                    </a:solidFill>
                  </a:rPr>
                  <a:t>TRA 	Technology Readiness Assessment</a:t>
                </a:r>
              </a:p>
              <a:p>
                <a:pPr eaLnBrk="0" fontAlgn="base" hangingPunct="0">
                  <a:spcBef>
                    <a:spcPct val="0"/>
                  </a:spcBef>
                  <a:spcAft>
                    <a:spcPct val="0"/>
                  </a:spcAft>
                </a:pPr>
                <a:r>
                  <a:rPr lang="en-US" altLang="en-US" sz="600">
                    <a:solidFill>
                      <a:srgbClr val="000000"/>
                    </a:solidFill>
                  </a:rPr>
                  <a:t>TRR 	Test Readiness Review</a:t>
                </a:r>
              </a:p>
            </p:txBody>
          </p:sp>
        </p:grpSp>
        <p:sp>
          <p:nvSpPr>
            <p:cNvPr id="49285" name="Rectangle 158"/>
            <p:cNvSpPr>
              <a:spLocks noChangeArrowheads="1"/>
            </p:cNvSpPr>
            <p:nvPr/>
          </p:nvSpPr>
          <p:spPr bwMode="auto">
            <a:xfrm>
              <a:off x="6727825" y="4067175"/>
              <a:ext cx="1193800" cy="769938"/>
            </a:xfrm>
            <a:prstGeom prst="rect">
              <a:avLst/>
            </a:prstGeom>
            <a:solidFill>
              <a:schemeClr val="bg1"/>
            </a:solidFill>
            <a:ln w="952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86" name="Text Box 185"/>
            <p:cNvSpPr txBox="1">
              <a:spLocks noChangeArrowheads="1"/>
            </p:cNvSpPr>
            <p:nvPr/>
          </p:nvSpPr>
          <p:spPr bwMode="auto">
            <a:xfrm>
              <a:off x="6692900" y="4094163"/>
              <a:ext cx="6858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000000"/>
                  </a:solidFill>
                </a:rPr>
                <a:t>Complete                </a:t>
              </a:r>
            </a:p>
          </p:txBody>
        </p:sp>
        <p:sp>
          <p:nvSpPr>
            <p:cNvPr id="49287" name="Text Box 185"/>
            <p:cNvSpPr txBox="1">
              <a:spLocks noChangeArrowheads="1"/>
            </p:cNvSpPr>
            <p:nvPr/>
          </p:nvSpPr>
          <p:spPr bwMode="auto">
            <a:xfrm>
              <a:off x="7215188" y="4094163"/>
              <a:ext cx="6858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000000"/>
                  </a:solidFill>
                </a:rPr>
                <a:t>Planned</a:t>
              </a:r>
            </a:p>
          </p:txBody>
        </p:sp>
        <p:sp>
          <p:nvSpPr>
            <p:cNvPr id="49288" name="Rectangle 299"/>
            <p:cNvSpPr>
              <a:spLocks noChangeArrowheads="1"/>
            </p:cNvSpPr>
            <p:nvPr/>
          </p:nvSpPr>
          <p:spPr bwMode="auto">
            <a:xfrm>
              <a:off x="2311400" y="5111750"/>
              <a:ext cx="249238" cy="146050"/>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89" name="Rectangle 266"/>
            <p:cNvSpPr>
              <a:spLocks noChangeAspect="1" noChangeArrowheads="1"/>
            </p:cNvSpPr>
            <p:nvPr/>
          </p:nvSpPr>
          <p:spPr bwMode="auto">
            <a:xfrm flipV="1">
              <a:off x="2730500" y="3084513"/>
              <a:ext cx="1000125" cy="1365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rot="10800000"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0" name="AutoShape 269"/>
            <p:cNvSpPr>
              <a:spLocks noChangeAspect="1" noChangeArrowheads="1"/>
            </p:cNvSpPr>
            <p:nvPr/>
          </p:nvSpPr>
          <p:spPr bwMode="auto">
            <a:xfrm>
              <a:off x="2635250" y="3103563"/>
              <a:ext cx="147638"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1" name="Text Box 316"/>
            <p:cNvSpPr txBox="1">
              <a:spLocks noChangeAspect="1" noChangeArrowheads="1"/>
            </p:cNvSpPr>
            <p:nvPr/>
          </p:nvSpPr>
          <p:spPr bwMode="auto">
            <a:xfrm>
              <a:off x="2206625" y="3059001"/>
              <a:ext cx="50641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92" name="AutoShape 335"/>
            <p:cNvSpPr>
              <a:spLocks noChangeAspect="1" noChangeArrowheads="1"/>
            </p:cNvSpPr>
            <p:nvPr/>
          </p:nvSpPr>
          <p:spPr bwMode="auto">
            <a:xfrm>
              <a:off x="3587750" y="3108325"/>
              <a:ext cx="147638"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3" name="AutoShape 335"/>
            <p:cNvSpPr>
              <a:spLocks noChangeAspect="1" noChangeArrowheads="1"/>
            </p:cNvSpPr>
            <p:nvPr/>
          </p:nvSpPr>
          <p:spPr bwMode="auto">
            <a:xfrm>
              <a:off x="3241675" y="3103563"/>
              <a:ext cx="147638"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4" name="Text Box 316"/>
            <p:cNvSpPr txBox="1">
              <a:spLocks noChangeAspect="1" noChangeArrowheads="1"/>
            </p:cNvSpPr>
            <p:nvPr/>
          </p:nvSpPr>
          <p:spPr bwMode="auto">
            <a:xfrm>
              <a:off x="3057525" y="2918563"/>
              <a:ext cx="50641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SFR</a:t>
              </a:r>
            </a:p>
          </p:txBody>
        </p:sp>
        <p:sp>
          <p:nvSpPr>
            <p:cNvPr id="49295" name="Rectangle 266"/>
            <p:cNvSpPr>
              <a:spLocks noChangeAspect="1" noChangeArrowheads="1"/>
            </p:cNvSpPr>
            <p:nvPr/>
          </p:nvSpPr>
          <p:spPr bwMode="auto">
            <a:xfrm flipV="1">
              <a:off x="2717800" y="3511550"/>
              <a:ext cx="1019175" cy="1365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rot="10800000"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6" name="AutoShape 269"/>
            <p:cNvSpPr>
              <a:spLocks noChangeAspect="1" noChangeArrowheads="1"/>
            </p:cNvSpPr>
            <p:nvPr/>
          </p:nvSpPr>
          <p:spPr bwMode="auto">
            <a:xfrm>
              <a:off x="2630488" y="3532188"/>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7" name="Text Box 316"/>
            <p:cNvSpPr txBox="1">
              <a:spLocks noChangeAspect="1" noChangeArrowheads="1"/>
            </p:cNvSpPr>
            <p:nvPr/>
          </p:nvSpPr>
          <p:spPr bwMode="auto">
            <a:xfrm>
              <a:off x="2201863" y="3473339"/>
              <a:ext cx="50641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298" name="AutoShape 335"/>
            <p:cNvSpPr>
              <a:spLocks noChangeAspect="1" noChangeArrowheads="1"/>
            </p:cNvSpPr>
            <p:nvPr/>
          </p:nvSpPr>
          <p:spPr bwMode="auto">
            <a:xfrm>
              <a:off x="3589338" y="3533775"/>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299" name="AutoShape 335"/>
            <p:cNvSpPr>
              <a:spLocks noChangeAspect="1" noChangeArrowheads="1"/>
            </p:cNvSpPr>
            <p:nvPr/>
          </p:nvSpPr>
          <p:spPr bwMode="auto">
            <a:xfrm>
              <a:off x="3241675" y="3533775"/>
              <a:ext cx="147638"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00" name="Text Box 316"/>
            <p:cNvSpPr txBox="1">
              <a:spLocks noChangeAspect="1" noChangeArrowheads="1"/>
            </p:cNvSpPr>
            <p:nvPr/>
          </p:nvSpPr>
          <p:spPr bwMode="auto">
            <a:xfrm>
              <a:off x="3057525" y="3329725"/>
              <a:ext cx="50641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SFR</a:t>
              </a:r>
            </a:p>
          </p:txBody>
        </p:sp>
        <p:sp>
          <p:nvSpPr>
            <p:cNvPr id="49301" name="Rectangle 266"/>
            <p:cNvSpPr>
              <a:spLocks noChangeAspect="1" noChangeArrowheads="1"/>
            </p:cNvSpPr>
            <p:nvPr/>
          </p:nvSpPr>
          <p:spPr bwMode="auto">
            <a:xfrm flipV="1">
              <a:off x="2722563" y="3925888"/>
              <a:ext cx="1019175" cy="136525"/>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rot="10800000"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02" name="AutoShape 269"/>
            <p:cNvSpPr>
              <a:spLocks noChangeAspect="1" noChangeArrowheads="1"/>
            </p:cNvSpPr>
            <p:nvPr/>
          </p:nvSpPr>
          <p:spPr bwMode="auto">
            <a:xfrm>
              <a:off x="2630488" y="3948113"/>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03" name="Text Box 316"/>
            <p:cNvSpPr txBox="1">
              <a:spLocks noChangeAspect="1" noChangeArrowheads="1"/>
            </p:cNvSpPr>
            <p:nvPr/>
          </p:nvSpPr>
          <p:spPr bwMode="auto">
            <a:xfrm>
              <a:off x="2206625" y="3879739"/>
              <a:ext cx="50641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Contract Award</a:t>
              </a:r>
            </a:p>
          </p:txBody>
        </p:sp>
        <p:sp>
          <p:nvSpPr>
            <p:cNvPr id="49304" name="AutoShape 335"/>
            <p:cNvSpPr>
              <a:spLocks noChangeAspect="1" noChangeArrowheads="1"/>
            </p:cNvSpPr>
            <p:nvPr/>
          </p:nvSpPr>
          <p:spPr bwMode="auto">
            <a:xfrm>
              <a:off x="3589338" y="3948113"/>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05" name="AutoShape 335"/>
            <p:cNvSpPr>
              <a:spLocks noChangeAspect="1" noChangeArrowheads="1"/>
            </p:cNvSpPr>
            <p:nvPr/>
          </p:nvSpPr>
          <p:spPr bwMode="auto">
            <a:xfrm>
              <a:off x="3246438" y="3944938"/>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06" name="Text Box 316"/>
            <p:cNvSpPr txBox="1">
              <a:spLocks noChangeAspect="1" noChangeArrowheads="1"/>
            </p:cNvSpPr>
            <p:nvPr/>
          </p:nvSpPr>
          <p:spPr bwMode="auto">
            <a:xfrm>
              <a:off x="3068638" y="3775813"/>
              <a:ext cx="503237"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SFR</a:t>
              </a:r>
            </a:p>
          </p:txBody>
        </p:sp>
        <p:sp>
          <p:nvSpPr>
            <p:cNvPr id="49307" name="Text Box 316"/>
            <p:cNvSpPr txBox="1">
              <a:spLocks noChangeAspect="1" noChangeArrowheads="1"/>
            </p:cNvSpPr>
            <p:nvPr/>
          </p:nvSpPr>
          <p:spPr bwMode="auto">
            <a:xfrm>
              <a:off x="3409950" y="2915388"/>
              <a:ext cx="504825"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PDR/TDR</a:t>
              </a:r>
            </a:p>
          </p:txBody>
        </p:sp>
        <p:sp>
          <p:nvSpPr>
            <p:cNvPr id="49308" name="Text Box 316"/>
            <p:cNvSpPr txBox="1">
              <a:spLocks noChangeAspect="1" noChangeArrowheads="1"/>
            </p:cNvSpPr>
            <p:nvPr/>
          </p:nvSpPr>
          <p:spPr bwMode="auto">
            <a:xfrm>
              <a:off x="3409950" y="3332900"/>
              <a:ext cx="504825"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PDR/TDR</a:t>
              </a:r>
            </a:p>
          </p:txBody>
        </p:sp>
        <p:sp>
          <p:nvSpPr>
            <p:cNvPr id="49309" name="Text Box 316"/>
            <p:cNvSpPr txBox="1">
              <a:spLocks noChangeAspect="1" noChangeArrowheads="1"/>
            </p:cNvSpPr>
            <p:nvPr/>
          </p:nvSpPr>
          <p:spPr bwMode="auto">
            <a:xfrm>
              <a:off x="3409950" y="3774225"/>
              <a:ext cx="503238"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PDR/TDR</a:t>
              </a:r>
            </a:p>
          </p:txBody>
        </p:sp>
        <p:sp>
          <p:nvSpPr>
            <p:cNvPr id="49310" name="AutoShape 335"/>
            <p:cNvSpPr>
              <a:spLocks noChangeAspect="1" noChangeArrowheads="1"/>
            </p:cNvSpPr>
            <p:nvPr/>
          </p:nvSpPr>
          <p:spPr bwMode="auto">
            <a:xfrm>
              <a:off x="3671888" y="3108325"/>
              <a:ext cx="147637"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11" name="AutoShape 335"/>
            <p:cNvSpPr>
              <a:spLocks noChangeAspect="1" noChangeArrowheads="1"/>
            </p:cNvSpPr>
            <p:nvPr/>
          </p:nvSpPr>
          <p:spPr bwMode="auto">
            <a:xfrm>
              <a:off x="3667125" y="3533775"/>
              <a:ext cx="147638"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12" name="AutoShape 335"/>
            <p:cNvSpPr>
              <a:spLocks noChangeAspect="1" noChangeArrowheads="1"/>
            </p:cNvSpPr>
            <p:nvPr/>
          </p:nvSpPr>
          <p:spPr bwMode="auto">
            <a:xfrm>
              <a:off x="3667125" y="3948113"/>
              <a:ext cx="147638"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13" name="Text Box 316"/>
            <p:cNvSpPr txBox="1">
              <a:spLocks noChangeAspect="1" noChangeArrowheads="1"/>
            </p:cNvSpPr>
            <p:nvPr/>
          </p:nvSpPr>
          <p:spPr bwMode="auto">
            <a:xfrm>
              <a:off x="3748088" y="2942320"/>
              <a:ext cx="50641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TRA</a:t>
              </a:r>
            </a:p>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TRL 6</a:t>
              </a:r>
            </a:p>
          </p:txBody>
        </p:sp>
        <p:sp>
          <p:nvSpPr>
            <p:cNvPr id="49314" name="Text Box 316"/>
            <p:cNvSpPr txBox="1">
              <a:spLocks noChangeAspect="1" noChangeArrowheads="1"/>
            </p:cNvSpPr>
            <p:nvPr/>
          </p:nvSpPr>
          <p:spPr bwMode="auto">
            <a:xfrm>
              <a:off x="3748088" y="3363801"/>
              <a:ext cx="50641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TRA</a:t>
              </a:r>
            </a:p>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TRL 6</a:t>
              </a:r>
            </a:p>
          </p:txBody>
        </p:sp>
        <p:sp>
          <p:nvSpPr>
            <p:cNvPr id="49315" name="Text Box 316"/>
            <p:cNvSpPr txBox="1">
              <a:spLocks noChangeAspect="1" noChangeArrowheads="1"/>
            </p:cNvSpPr>
            <p:nvPr/>
          </p:nvSpPr>
          <p:spPr bwMode="auto">
            <a:xfrm>
              <a:off x="3738563" y="3889264"/>
              <a:ext cx="503237"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TRA</a:t>
              </a:r>
            </a:p>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TRL6</a:t>
              </a:r>
            </a:p>
          </p:txBody>
        </p:sp>
        <p:sp>
          <p:nvSpPr>
            <p:cNvPr id="49316" name="AutoShape 335"/>
            <p:cNvSpPr>
              <a:spLocks noChangeAspect="1" noChangeArrowheads="1"/>
            </p:cNvSpPr>
            <p:nvPr/>
          </p:nvSpPr>
          <p:spPr bwMode="auto">
            <a:xfrm>
              <a:off x="2705100" y="3103563"/>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17" name="Text Box 316"/>
            <p:cNvSpPr txBox="1">
              <a:spLocks noChangeAspect="1" noChangeArrowheads="1"/>
            </p:cNvSpPr>
            <p:nvPr/>
          </p:nvSpPr>
          <p:spPr bwMode="auto">
            <a:xfrm>
              <a:off x="2543175" y="2929675"/>
              <a:ext cx="50641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SRR</a:t>
              </a:r>
            </a:p>
          </p:txBody>
        </p:sp>
        <p:sp>
          <p:nvSpPr>
            <p:cNvPr id="49318" name="AutoShape 335"/>
            <p:cNvSpPr>
              <a:spLocks noChangeAspect="1" noChangeArrowheads="1"/>
            </p:cNvSpPr>
            <p:nvPr/>
          </p:nvSpPr>
          <p:spPr bwMode="auto">
            <a:xfrm>
              <a:off x="2695575" y="3530600"/>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19" name="Text Box 316"/>
            <p:cNvSpPr txBox="1">
              <a:spLocks noChangeAspect="1" noChangeArrowheads="1"/>
            </p:cNvSpPr>
            <p:nvPr/>
          </p:nvSpPr>
          <p:spPr bwMode="auto">
            <a:xfrm>
              <a:off x="2543175" y="3340838"/>
              <a:ext cx="506413"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SRR</a:t>
              </a:r>
            </a:p>
          </p:txBody>
        </p:sp>
        <p:sp>
          <p:nvSpPr>
            <p:cNvPr id="49320" name="AutoShape 335"/>
            <p:cNvSpPr>
              <a:spLocks noChangeAspect="1" noChangeArrowheads="1"/>
            </p:cNvSpPr>
            <p:nvPr/>
          </p:nvSpPr>
          <p:spPr bwMode="auto">
            <a:xfrm>
              <a:off x="2708275" y="3948113"/>
              <a:ext cx="147638"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21" name="Text Box 316"/>
            <p:cNvSpPr txBox="1">
              <a:spLocks noChangeAspect="1" noChangeArrowheads="1"/>
            </p:cNvSpPr>
            <p:nvPr/>
          </p:nvSpPr>
          <p:spPr bwMode="auto">
            <a:xfrm>
              <a:off x="2557463" y="3785338"/>
              <a:ext cx="503237" cy="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0"/>
                </a:spcBef>
                <a:spcAft>
                  <a:spcPct val="0"/>
                </a:spcAft>
              </a:pPr>
              <a:r>
                <a:rPr lang="en-US" altLang="en-US" sz="700" b="1">
                  <a:solidFill>
                    <a:srgbClr val="333399"/>
                  </a:solidFill>
                  <a:latin typeface="Arial Narrow" panose="020B0606020202030204" pitchFamily="34" charset="0"/>
                </a:rPr>
                <a:t>SRR</a:t>
              </a:r>
            </a:p>
          </p:txBody>
        </p:sp>
        <p:sp>
          <p:nvSpPr>
            <p:cNvPr id="49322" name="Line 338"/>
            <p:cNvSpPr>
              <a:spLocks noChangeAspect="1" noChangeShapeType="1"/>
            </p:cNvSpPr>
            <p:nvPr/>
          </p:nvSpPr>
          <p:spPr bwMode="auto">
            <a:xfrm flipH="1" flipV="1">
              <a:off x="4025900" y="4911725"/>
              <a:ext cx="3175"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23" name="AutoShape 269"/>
            <p:cNvSpPr>
              <a:spLocks noChangeAspect="1" noChangeArrowheads="1"/>
            </p:cNvSpPr>
            <p:nvPr/>
          </p:nvSpPr>
          <p:spPr bwMode="auto">
            <a:xfrm>
              <a:off x="3290888" y="5141913"/>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24" name="AutoShape 370"/>
            <p:cNvSpPr>
              <a:spLocks noChangeArrowheads="1"/>
            </p:cNvSpPr>
            <p:nvPr/>
          </p:nvSpPr>
          <p:spPr bwMode="auto">
            <a:xfrm>
              <a:off x="7000875" y="4314825"/>
              <a:ext cx="119063" cy="96838"/>
            </a:xfrm>
            <a:prstGeom prst="triangle">
              <a:avLst>
                <a:gd name="adj" fmla="val 50000"/>
              </a:avLst>
            </a:prstGeom>
            <a:solidFill>
              <a:srgbClr val="2C2C86"/>
            </a:solidFill>
            <a:ln w="38100" algn="ctr">
              <a:solidFill>
                <a:srgbClr val="2C2C86"/>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25" name="AutoShape 247"/>
            <p:cNvSpPr>
              <a:spLocks noChangeAspect="1" noChangeArrowheads="1"/>
            </p:cNvSpPr>
            <p:nvPr/>
          </p:nvSpPr>
          <p:spPr bwMode="auto">
            <a:xfrm>
              <a:off x="6964363" y="4500563"/>
              <a:ext cx="171450" cy="149225"/>
            </a:xfrm>
            <a:prstGeom prst="diamond">
              <a:avLst/>
            </a:prstGeom>
            <a:gradFill rotWithShape="0">
              <a:gsLst>
                <a:gs pos="0">
                  <a:srgbClr val="FC0128"/>
                </a:gs>
                <a:gs pos="100000">
                  <a:srgbClr val="4B000C"/>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26" name="AutoShape 247"/>
            <p:cNvSpPr>
              <a:spLocks noChangeAspect="1" noChangeArrowheads="1"/>
            </p:cNvSpPr>
            <p:nvPr/>
          </p:nvSpPr>
          <p:spPr bwMode="auto">
            <a:xfrm>
              <a:off x="7464425" y="4500563"/>
              <a:ext cx="171450" cy="149225"/>
            </a:xfrm>
            <a:prstGeom prst="diamond">
              <a:avLst/>
            </a:prstGeom>
            <a:gradFill rotWithShape="0">
              <a:gsLst>
                <a:gs pos="0">
                  <a:schemeClr val="bg1"/>
                </a:gs>
                <a:gs pos="100000">
                  <a:srgbClr val="F60000"/>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27" name="AutoShape 370"/>
            <p:cNvSpPr>
              <a:spLocks noChangeArrowheads="1"/>
            </p:cNvSpPr>
            <p:nvPr/>
          </p:nvSpPr>
          <p:spPr bwMode="auto">
            <a:xfrm>
              <a:off x="7493000" y="4318000"/>
              <a:ext cx="119063" cy="96838"/>
            </a:xfrm>
            <a:prstGeom prst="triangle">
              <a:avLst>
                <a:gd name="adj" fmla="val 50000"/>
              </a:avLst>
            </a:prstGeom>
            <a:noFill/>
            <a:ln w="38100" algn="ctr">
              <a:solidFill>
                <a:srgbClr val="2C2C8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28" name="Line 364"/>
            <p:cNvSpPr>
              <a:spLocks noChangeShapeType="1"/>
            </p:cNvSpPr>
            <p:nvPr/>
          </p:nvSpPr>
          <p:spPr bwMode="auto">
            <a:xfrm>
              <a:off x="3381375" y="5260975"/>
              <a:ext cx="485775" cy="0"/>
            </a:xfrm>
            <a:prstGeom prst="line">
              <a:avLst/>
            </a:prstGeom>
            <a:noFill/>
            <a:ln w="28575">
              <a:solidFill>
                <a:srgbClr val="2C2C86"/>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29" name="Text Box 316"/>
            <p:cNvSpPr txBox="1">
              <a:spLocks noChangeAspect="1" noChangeArrowheads="1"/>
            </p:cNvSpPr>
            <p:nvPr/>
          </p:nvSpPr>
          <p:spPr bwMode="auto">
            <a:xfrm>
              <a:off x="3379788" y="5314950"/>
              <a:ext cx="5048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a:solidFill>
                    <a:srgbClr val="333399"/>
                  </a:solidFill>
                  <a:latin typeface="Arial Narrow" panose="020B0606020202030204" pitchFamily="34" charset="0"/>
                </a:rPr>
                <a:t>Engineering Studies</a:t>
              </a:r>
            </a:p>
          </p:txBody>
        </p:sp>
        <p:sp>
          <p:nvSpPr>
            <p:cNvPr id="49330" name="Rectangle 11"/>
            <p:cNvSpPr>
              <a:spLocks noChangeArrowheads="1"/>
            </p:cNvSpPr>
            <p:nvPr/>
          </p:nvSpPr>
          <p:spPr bwMode="auto">
            <a:xfrm>
              <a:off x="6858000" y="4700588"/>
              <a:ext cx="847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600" b="1">
                <a:solidFill>
                  <a:srgbClr val="000000"/>
                </a:solidFill>
              </a:endParaRPr>
            </a:p>
          </p:txBody>
        </p:sp>
        <p:sp>
          <p:nvSpPr>
            <p:cNvPr id="49331" name="AutoShape 304"/>
            <p:cNvSpPr>
              <a:spLocks noChangeAspect="1" noChangeArrowheads="1"/>
            </p:cNvSpPr>
            <p:nvPr/>
          </p:nvSpPr>
          <p:spPr bwMode="auto">
            <a:xfrm>
              <a:off x="4471988" y="4781550"/>
              <a:ext cx="147637"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32" name="AutoShape 301"/>
            <p:cNvSpPr>
              <a:spLocks noChangeAspect="1" noChangeArrowheads="1"/>
            </p:cNvSpPr>
            <p:nvPr/>
          </p:nvSpPr>
          <p:spPr bwMode="auto">
            <a:xfrm>
              <a:off x="4086225" y="4781550"/>
              <a:ext cx="147638" cy="119063"/>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33" name="Line 646"/>
            <p:cNvSpPr>
              <a:spLocks noChangeAspect="1" noChangeShapeType="1"/>
            </p:cNvSpPr>
            <p:nvPr/>
          </p:nvSpPr>
          <p:spPr bwMode="auto">
            <a:xfrm>
              <a:off x="4162425" y="4549775"/>
              <a:ext cx="0"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34" name="Line 338"/>
            <p:cNvSpPr>
              <a:spLocks noChangeAspect="1" noChangeShapeType="1"/>
            </p:cNvSpPr>
            <p:nvPr/>
          </p:nvSpPr>
          <p:spPr bwMode="auto">
            <a:xfrm flipH="1" flipV="1">
              <a:off x="4162425" y="4911725"/>
              <a:ext cx="3175"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35" name="Line 646"/>
            <p:cNvSpPr>
              <a:spLocks noChangeAspect="1" noChangeShapeType="1"/>
            </p:cNvSpPr>
            <p:nvPr/>
          </p:nvSpPr>
          <p:spPr bwMode="auto">
            <a:xfrm>
              <a:off x="4406900" y="4549775"/>
              <a:ext cx="0"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36" name="Line 646"/>
            <p:cNvSpPr>
              <a:spLocks noChangeAspect="1" noChangeShapeType="1"/>
            </p:cNvSpPr>
            <p:nvPr/>
          </p:nvSpPr>
          <p:spPr bwMode="auto">
            <a:xfrm>
              <a:off x="4546600" y="4549775"/>
              <a:ext cx="0"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37" name="Line 338"/>
            <p:cNvSpPr>
              <a:spLocks noChangeAspect="1" noChangeShapeType="1"/>
            </p:cNvSpPr>
            <p:nvPr/>
          </p:nvSpPr>
          <p:spPr bwMode="auto">
            <a:xfrm flipH="1" flipV="1">
              <a:off x="4403725" y="4911725"/>
              <a:ext cx="3175"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38" name="Line 338"/>
            <p:cNvSpPr>
              <a:spLocks noChangeAspect="1" noChangeShapeType="1"/>
            </p:cNvSpPr>
            <p:nvPr/>
          </p:nvSpPr>
          <p:spPr bwMode="auto">
            <a:xfrm flipH="1" flipV="1">
              <a:off x="4546600" y="4911725"/>
              <a:ext cx="3175" cy="204788"/>
            </a:xfrm>
            <a:prstGeom prst="line">
              <a:avLst/>
            </a:prstGeom>
            <a:noFill/>
            <a:ln w="9525">
              <a:solidFill>
                <a:srgbClr val="000099"/>
              </a:solidFill>
              <a:prstDash val="dash"/>
              <a:round/>
              <a:headEnd/>
              <a:tailEnd type="triangl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39" name="Rectangle 299"/>
            <p:cNvSpPr>
              <a:spLocks noChangeArrowheads="1"/>
            </p:cNvSpPr>
            <p:nvPr/>
          </p:nvSpPr>
          <p:spPr bwMode="auto">
            <a:xfrm>
              <a:off x="3867150" y="5114925"/>
              <a:ext cx="1965325" cy="146050"/>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40" name="AutoShape 308"/>
            <p:cNvSpPr>
              <a:spLocks noChangeAspect="1" noChangeArrowheads="1"/>
            </p:cNvSpPr>
            <p:nvPr/>
          </p:nvSpPr>
          <p:spPr bwMode="auto">
            <a:xfrm>
              <a:off x="5129213" y="5148263"/>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41" name="AutoShape 308"/>
            <p:cNvSpPr>
              <a:spLocks noChangeAspect="1" noChangeArrowheads="1"/>
            </p:cNvSpPr>
            <p:nvPr/>
          </p:nvSpPr>
          <p:spPr bwMode="auto">
            <a:xfrm>
              <a:off x="5726113" y="5148263"/>
              <a:ext cx="146050"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42" name="AutoShape 304"/>
            <p:cNvSpPr>
              <a:spLocks noChangeAspect="1" noChangeArrowheads="1"/>
            </p:cNvSpPr>
            <p:nvPr/>
          </p:nvSpPr>
          <p:spPr bwMode="auto">
            <a:xfrm>
              <a:off x="3786188" y="5143500"/>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43" name="Text Box 303"/>
            <p:cNvSpPr txBox="1">
              <a:spLocks noChangeAspect="1" noChangeArrowheads="1"/>
            </p:cNvSpPr>
            <p:nvPr/>
          </p:nvSpPr>
          <p:spPr bwMode="auto">
            <a:xfrm>
              <a:off x="4011613" y="4561116"/>
              <a:ext cx="4175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SW/System </a:t>
              </a:r>
            </a:p>
            <a:p>
              <a:pPr eaLnBrk="0" fontAlgn="base" hangingPunct="0">
                <a:spcBef>
                  <a:spcPct val="0"/>
                </a:spcBef>
                <a:spcAft>
                  <a:spcPct val="0"/>
                </a:spcAft>
              </a:pPr>
              <a:r>
                <a:rPr lang="en-US" altLang="en-US" sz="700" b="1">
                  <a:solidFill>
                    <a:srgbClr val="333399"/>
                  </a:solidFill>
                  <a:latin typeface="Arial Narrow" panose="020B0606020202030204" pitchFamily="34" charset="0"/>
                  <a:sym typeface="Symbol" panose="05050102010706020507" pitchFamily="18" charset="2"/>
                </a:rPr>
                <a:t></a:t>
              </a:r>
              <a:r>
                <a:rPr lang="en-US" altLang="en-US" sz="700" b="1">
                  <a:solidFill>
                    <a:srgbClr val="333399"/>
                  </a:solidFill>
                  <a:latin typeface="Arial Narrow" panose="020B0606020202030204" pitchFamily="34" charset="0"/>
                </a:rPr>
                <a:t> PDR</a:t>
              </a:r>
            </a:p>
          </p:txBody>
        </p:sp>
        <p:sp>
          <p:nvSpPr>
            <p:cNvPr id="49344" name="Text Box 303"/>
            <p:cNvSpPr txBox="1">
              <a:spLocks noChangeAspect="1" noChangeArrowheads="1"/>
            </p:cNvSpPr>
            <p:nvPr/>
          </p:nvSpPr>
          <p:spPr bwMode="auto">
            <a:xfrm>
              <a:off x="4276725" y="4980216"/>
              <a:ext cx="2587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HW CDR</a:t>
              </a:r>
            </a:p>
          </p:txBody>
        </p:sp>
        <p:grpSp>
          <p:nvGrpSpPr>
            <p:cNvPr id="49345" name="Group 347"/>
            <p:cNvGrpSpPr>
              <a:grpSpLocks/>
            </p:cNvGrpSpPr>
            <p:nvPr/>
          </p:nvGrpSpPr>
          <p:grpSpPr bwMode="auto">
            <a:xfrm>
              <a:off x="2047875" y="4873854"/>
              <a:ext cx="862013" cy="387121"/>
              <a:chOff x="2271713" y="4873854"/>
              <a:chExt cx="862012" cy="387121"/>
            </a:xfrm>
          </p:grpSpPr>
          <p:sp>
            <p:nvSpPr>
              <p:cNvPr id="49369" name="Text Box 303"/>
              <p:cNvSpPr txBox="1">
                <a:spLocks noChangeAspect="1" noChangeArrowheads="1"/>
              </p:cNvSpPr>
              <p:nvPr/>
            </p:nvSpPr>
            <p:spPr bwMode="auto">
              <a:xfrm>
                <a:off x="2271713" y="4926920"/>
                <a:ext cx="50641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RFI</a:t>
                </a:r>
              </a:p>
            </p:txBody>
          </p:sp>
          <p:sp>
            <p:nvSpPr>
              <p:cNvPr id="49370" name="Text Box 303"/>
              <p:cNvSpPr txBox="1">
                <a:spLocks noChangeAspect="1" noChangeArrowheads="1"/>
              </p:cNvSpPr>
              <p:nvPr/>
            </p:nvSpPr>
            <p:spPr bwMode="auto">
              <a:xfrm>
                <a:off x="2627313" y="4873854"/>
                <a:ext cx="50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Assessment</a:t>
                </a:r>
              </a:p>
              <a:p>
                <a:pPr eaLnBrk="0" fontAlgn="base" hangingPunct="0">
                  <a:spcBef>
                    <a:spcPct val="0"/>
                  </a:spcBef>
                  <a:spcAft>
                    <a:spcPct val="0"/>
                  </a:spcAft>
                </a:pPr>
                <a:r>
                  <a:rPr lang="en-US" altLang="en-US" sz="700" b="1">
                    <a:solidFill>
                      <a:srgbClr val="333399"/>
                    </a:solidFill>
                    <a:latin typeface="Arial Narrow" panose="020B0606020202030204" pitchFamily="34" charset="0"/>
                  </a:rPr>
                  <a:t>Complete</a:t>
                </a:r>
              </a:p>
            </p:txBody>
          </p:sp>
          <p:sp>
            <p:nvSpPr>
              <p:cNvPr id="49371" name="AutoShape 304"/>
              <p:cNvSpPr>
                <a:spLocks noChangeAspect="1" noChangeArrowheads="1"/>
              </p:cNvSpPr>
              <p:nvPr/>
            </p:nvSpPr>
            <p:spPr bwMode="auto">
              <a:xfrm>
                <a:off x="2452688" y="5140325"/>
                <a:ext cx="147637"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72" name="AutoShape 304"/>
              <p:cNvSpPr>
                <a:spLocks noChangeAspect="1" noChangeArrowheads="1"/>
              </p:cNvSpPr>
              <p:nvPr/>
            </p:nvSpPr>
            <p:spPr bwMode="auto">
              <a:xfrm>
                <a:off x="2712665" y="5131360"/>
                <a:ext cx="147637"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49346" name="Group 69"/>
            <p:cNvGrpSpPr>
              <a:grpSpLocks noChangeAspect="1"/>
            </p:cNvGrpSpPr>
            <p:nvPr/>
          </p:nvGrpSpPr>
          <p:grpSpPr bwMode="auto">
            <a:xfrm>
              <a:off x="8389938" y="1019175"/>
              <a:ext cx="274637" cy="5526088"/>
              <a:chOff x="1520" y="828"/>
              <a:chExt cx="586" cy="3385"/>
            </a:xfrm>
          </p:grpSpPr>
          <p:sp>
            <p:nvSpPr>
              <p:cNvPr id="49365"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66"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67"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68" name="Line 73"/>
              <p:cNvSpPr>
                <a:spLocks noChangeAspect="1" noChangeShapeType="1"/>
              </p:cNvSpPr>
              <p:nvPr/>
            </p:nvSpPr>
            <p:spPr bwMode="auto">
              <a:xfrm>
                <a:off x="1520"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sp>
          <p:nvSpPr>
            <p:cNvPr id="49347" name="Line 193"/>
            <p:cNvSpPr>
              <a:spLocks noChangeAspect="1" noChangeShapeType="1"/>
            </p:cNvSpPr>
            <p:nvPr/>
          </p:nvSpPr>
          <p:spPr bwMode="auto">
            <a:xfrm>
              <a:off x="8405813" y="852488"/>
              <a:ext cx="3175" cy="565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48" name="Rectangle 19"/>
            <p:cNvSpPr>
              <a:spLocks noChangeAspect="1" noChangeArrowheads="1"/>
            </p:cNvSpPr>
            <p:nvPr/>
          </p:nvSpPr>
          <p:spPr bwMode="auto">
            <a:xfrm>
              <a:off x="8683625" y="1042988"/>
              <a:ext cx="236538" cy="5495925"/>
            </a:xfrm>
            <a:prstGeom prst="rect">
              <a:avLst/>
            </a:prstGeom>
            <a:solidFill>
              <a:srgbClr val="EBFFFF"/>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49349" name="Group 69"/>
            <p:cNvGrpSpPr>
              <a:grpSpLocks noChangeAspect="1"/>
            </p:cNvGrpSpPr>
            <p:nvPr/>
          </p:nvGrpSpPr>
          <p:grpSpPr bwMode="auto">
            <a:xfrm>
              <a:off x="8704278" y="999585"/>
              <a:ext cx="246049" cy="5545678"/>
              <a:chOff x="1581" y="816"/>
              <a:chExt cx="525" cy="3397"/>
            </a:xfrm>
          </p:grpSpPr>
          <p:sp>
            <p:nvSpPr>
              <p:cNvPr id="49361" name="Line 70"/>
              <p:cNvSpPr>
                <a:spLocks noChangeAspect="1" noChangeShapeType="1"/>
              </p:cNvSpPr>
              <p:nvPr/>
            </p:nvSpPr>
            <p:spPr bwMode="auto">
              <a:xfrm>
                <a:off x="2106" y="828"/>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62" name="Line 71"/>
              <p:cNvSpPr>
                <a:spLocks noChangeAspect="1" noChangeShapeType="1"/>
              </p:cNvSpPr>
              <p:nvPr/>
            </p:nvSpPr>
            <p:spPr bwMode="auto">
              <a:xfrm>
                <a:off x="1910"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63" name="Line 72"/>
              <p:cNvSpPr>
                <a:spLocks noChangeAspect="1" noChangeShapeType="1"/>
              </p:cNvSpPr>
              <p:nvPr/>
            </p:nvSpPr>
            <p:spPr bwMode="auto">
              <a:xfrm>
                <a:off x="1715" y="828"/>
                <a:ext cx="0" cy="3381"/>
              </a:xfrm>
              <a:prstGeom prst="line">
                <a:avLst/>
              </a:prstGeom>
              <a:noFill/>
              <a:ln w="12700">
                <a:solidFill>
                  <a:srgbClr val="DDDDDD"/>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49364" name="Line 73"/>
              <p:cNvSpPr>
                <a:spLocks noChangeAspect="1" noChangeShapeType="1"/>
              </p:cNvSpPr>
              <p:nvPr/>
            </p:nvSpPr>
            <p:spPr bwMode="auto">
              <a:xfrm>
                <a:off x="1581" y="816"/>
                <a:ext cx="0" cy="3385"/>
              </a:xfrm>
              <a:prstGeom prst="line">
                <a:avLst/>
              </a:prstGeom>
              <a:noFill/>
              <a:ln w="12700">
                <a:solidFill>
                  <a:srgbClr val="DDDDDD"/>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grpSp>
        <p:sp>
          <p:nvSpPr>
            <p:cNvPr id="49350" name="Rectangle 179"/>
            <p:cNvSpPr>
              <a:spLocks noChangeAspect="1" noChangeArrowheads="1"/>
            </p:cNvSpPr>
            <p:nvPr/>
          </p:nvSpPr>
          <p:spPr bwMode="auto">
            <a:xfrm>
              <a:off x="8416925" y="828675"/>
              <a:ext cx="512763" cy="204788"/>
            </a:xfrm>
            <a:prstGeom prst="rect">
              <a:avLst/>
            </a:prstGeom>
            <a:solidFill>
              <a:srgbClr val="666699"/>
            </a:solidFill>
            <a:ln w="12700">
              <a:solidFill>
                <a:srgbClr val="DDDDDD"/>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FFFFFF"/>
                  </a:solidFill>
                  <a:latin typeface="Arial Narrow" panose="020B0606020202030204" pitchFamily="34" charset="0"/>
                </a:rPr>
                <a:t>FY25</a:t>
              </a:r>
            </a:p>
          </p:txBody>
        </p:sp>
        <p:sp>
          <p:nvSpPr>
            <p:cNvPr id="49351" name="Text Box 303"/>
            <p:cNvSpPr txBox="1">
              <a:spLocks noChangeAspect="1" noChangeArrowheads="1"/>
            </p:cNvSpPr>
            <p:nvPr/>
          </p:nvSpPr>
          <p:spPr bwMode="auto">
            <a:xfrm>
              <a:off x="8156575" y="5474608"/>
              <a:ext cx="50641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b="1">
                  <a:solidFill>
                    <a:srgbClr val="333399"/>
                  </a:solidFill>
                  <a:latin typeface="Arial Narrow" panose="020B0606020202030204" pitchFamily="34" charset="0"/>
                </a:rPr>
                <a:t>IOT&amp;E*</a:t>
              </a:r>
            </a:p>
          </p:txBody>
        </p:sp>
        <p:sp>
          <p:nvSpPr>
            <p:cNvPr id="49352" name="AutoShape 308"/>
            <p:cNvSpPr>
              <a:spLocks noChangeAspect="1" noChangeArrowheads="1"/>
            </p:cNvSpPr>
            <p:nvPr/>
          </p:nvSpPr>
          <p:spPr bwMode="auto">
            <a:xfrm>
              <a:off x="8370888" y="5659438"/>
              <a:ext cx="149225" cy="120650"/>
            </a:xfrm>
            <a:prstGeom prst="triangle">
              <a:avLst>
                <a:gd name="adj" fmla="val 50000"/>
              </a:avLst>
            </a:prstGeom>
            <a:noFill/>
            <a:ln w="38100">
              <a:solidFill>
                <a:srgbClr val="2C2C8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53" name="Rectangle 251"/>
            <p:cNvSpPr>
              <a:spLocks noChangeArrowheads="1"/>
            </p:cNvSpPr>
            <p:nvPr/>
          </p:nvSpPr>
          <p:spPr bwMode="auto">
            <a:xfrm>
              <a:off x="1736725" y="6370638"/>
              <a:ext cx="6838950" cy="147637"/>
            </a:xfrm>
            <a:prstGeom prst="rect">
              <a:avLst/>
            </a:prstGeom>
            <a:solidFill>
              <a:srgbClr val="FFFFCC"/>
            </a:solidFill>
            <a:ln w="12700">
              <a:solidFill>
                <a:srgbClr val="FFFF99"/>
              </a:solidFill>
              <a:miter lim="800000"/>
              <a:headEnd type="none" w="sm" len="sm"/>
              <a:tailEnd type="none" w="sm" len="sm"/>
            </a:ln>
            <a:effectLst>
              <a:outerShdw dist="35921" dir="2700000" algn="ctr" rotWithShape="0">
                <a:schemeClr val="bg2"/>
              </a:outerShdw>
            </a:effec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354" name="Line 636"/>
            <p:cNvSpPr>
              <a:spLocks noChangeAspect="1" noChangeShapeType="1"/>
            </p:cNvSpPr>
            <p:nvPr/>
          </p:nvSpPr>
          <p:spPr bwMode="auto">
            <a:xfrm>
              <a:off x="3848100" y="6353175"/>
              <a:ext cx="0" cy="21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55" name="Rectangle 255"/>
            <p:cNvSpPr>
              <a:spLocks noChangeAspect="1" noChangeArrowheads="1"/>
            </p:cNvSpPr>
            <p:nvPr/>
          </p:nvSpPr>
          <p:spPr bwMode="auto">
            <a:xfrm>
              <a:off x="2495550" y="6361113"/>
              <a:ext cx="143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700" b="1">
                  <a:solidFill>
                    <a:srgbClr val="2C2C86"/>
                  </a:solidFill>
                  <a:latin typeface="Arial Narrow" panose="020B0606020202030204" pitchFamily="34" charset="0"/>
                </a:rPr>
                <a:t>Technology Development</a:t>
              </a:r>
            </a:p>
          </p:txBody>
        </p:sp>
        <p:sp>
          <p:nvSpPr>
            <p:cNvPr id="49356" name="Rectangle 254"/>
            <p:cNvSpPr>
              <a:spLocks noChangeAspect="1" noChangeArrowheads="1"/>
            </p:cNvSpPr>
            <p:nvPr/>
          </p:nvSpPr>
          <p:spPr bwMode="auto">
            <a:xfrm>
              <a:off x="3279775" y="6357938"/>
              <a:ext cx="31638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700" b="1">
                  <a:solidFill>
                    <a:srgbClr val="2C2C86"/>
                  </a:solidFill>
                  <a:latin typeface="Arial Narrow" panose="020B0606020202030204" pitchFamily="34" charset="0"/>
                </a:rPr>
                <a:t>Engineering and Manufacturing Development</a:t>
              </a:r>
            </a:p>
          </p:txBody>
        </p:sp>
        <p:sp>
          <p:nvSpPr>
            <p:cNvPr id="49357" name="Line 640"/>
            <p:cNvSpPr>
              <a:spLocks noChangeAspect="1" noChangeShapeType="1"/>
            </p:cNvSpPr>
            <p:nvPr/>
          </p:nvSpPr>
          <p:spPr bwMode="auto">
            <a:xfrm>
              <a:off x="5935663" y="6353175"/>
              <a:ext cx="0" cy="21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58" name="Line 641"/>
            <p:cNvSpPr>
              <a:spLocks noChangeAspect="1" noChangeShapeType="1"/>
            </p:cNvSpPr>
            <p:nvPr/>
          </p:nvSpPr>
          <p:spPr bwMode="auto">
            <a:xfrm>
              <a:off x="2676525" y="6353175"/>
              <a:ext cx="0" cy="21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49359" name="Rectangle 255"/>
            <p:cNvSpPr>
              <a:spLocks noChangeAspect="1" noChangeArrowheads="1"/>
            </p:cNvSpPr>
            <p:nvPr/>
          </p:nvSpPr>
          <p:spPr bwMode="auto">
            <a:xfrm>
              <a:off x="1785938" y="6300788"/>
              <a:ext cx="7381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700" b="1">
                  <a:solidFill>
                    <a:srgbClr val="2C2C86"/>
                  </a:solidFill>
                  <a:latin typeface="Arial Narrow" panose="020B0606020202030204" pitchFamily="34" charset="0"/>
                </a:rPr>
                <a:t>Concept Studies</a:t>
              </a:r>
            </a:p>
          </p:txBody>
        </p:sp>
        <p:sp>
          <p:nvSpPr>
            <p:cNvPr id="49360" name="Rectangle 256"/>
            <p:cNvSpPr>
              <a:spLocks noChangeAspect="1" noChangeArrowheads="1"/>
            </p:cNvSpPr>
            <p:nvPr/>
          </p:nvSpPr>
          <p:spPr bwMode="auto">
            <a:xfrm>
              <a:off x="5746750" y="6359525"/>
              <a:ext cx="2874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700" b="1">
                  <a:solidFill>
                    <a:srgbClr val="2C2C86"/>
                  </a:solidFill>
                  <a:latin typeface="Arial Narrow" panose="020B0606020202030204" pitchFamily="34" charset="0"/>
                </a:rPr>
                <a:t>Production and Deployment</a:t>
              </a:r>
            </a:p>
          </p:txBody>
        </p:sp>
      </p:grpSp>
      <p:sp>
        <p:nvSpPr>
          <p:cNvPr id="49157" name="Rectangle 242"/>
          <p:cNvSpPr>
            <a:spLocks noChangeAspect="1" noChangeArrowheads="1"/>
          </p:cNvSpPr>
          <p:nvPr/>
        </p:nvSpPr>
        <p:spPr bwMode="auto">
          <a:xfrm>
            <a:off x="1639925" y="2217692"/>
            <a:ext cx="1757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30000"/>
              </a:spcBef>
              <a:spcAft>
                <a:spcPct val="0"/>
              </a:spcAft>
            </a:pPr>
            <a:r>
              <a:rPr lang="en-US" altLang="en-US" sz="900" b="1" i="1" dirty="0">
                <a:solidFill>
                  <a:srgbClr val="000000"/>
                </a:solidFill>
              </a:rPr>
              <a:t>Requirements</a:t>
            </a:r>
          </a:p>
        </p:txBody>
      </p:sp>
      <p:sp>
        <p:nvSpPr>
          <p:cNvPr id="49158" name="Text Box 21"/>
          <p:cNvSpPr txBox="1">
            <a:spLocks noChangeArrowheads="1"/>
          </p:cNvSpPr>
          <p:nvPr/>
        </p:nvSpPr>
        <p:spPr bwMode="auto">
          <a:xfrm>
            <a:off x="3355976" y="1603375"/>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800" b="1">
                <a:solidFill>
                  <a:srgbClr val="002060"/>
                </a:solidFill>
              </a:rPr>
              <a:t>ICD</a:t>
            </a:r>
          </a:p>
        </p:txBody>
      </p:sp>
      <p:sp>
        <p:nvSpPr>
          <p:cNvPr id="49159" name="AutoShape 269"/>
          <p:cNvSpPr>
            <a:spLocks noChangeAspect="1" noChangeArrowheads="1"/>
          </p:cNvSpPr>
          <p:nvPr/>
        </p:nvSpPr>
        <p:spPr bwMode="auto">
          <a:xfrm>
            <a:off x="3284539" y="1646238"/>
            <a:ext cx="147637" cy="120650"/>
          </a:xfrm>
          <a:prstGeom prst="triangle">
            <a:avLst>
              <a:gd name="adj" fmla="val 50000"/>
            </a:avLst>
          </a:prstGeom>
          <a:solidFill>
            <a:srgbClr val="2C2C86"/>
          </a:solidFill>
          <a:ln w="38100">
            <a:solidFill>
              <a:srgbClr val="2C2C86"/>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0" name="AutoShape 247"/>
          <p:cNvSpPr>
            <a:spLocks noChangeAspect="1" noChangeArrowheads="1"/>
          </p:cNvSpPr>
          <p:nvPr/>
        </p:nvSpPr>
        <p:spPr bwMode="auto">
          <a:xfrm>
            <a:off x="4594641" y="1981836"/>
            <a:ext cx="207963" cy="180975"/>
          </a:xfrm>
          <a:prstGeom prst="diamond">
            <a:avLst/>
          </a:prstGeom>
          <a:gradFill rotWithShape="0">
            <a:gsLst>
              <a:gs pos="0">
                <a:srgbClr val="FFFFFF"/>
              </a:gs>
              <a:gs pos="36000">
                <a:srgbClr val="FFFFFF"/>
              </a:gs>
              <a:gs pos="100000">
                <a:srgbClr val="FF0000"/>
              </a:gs>
            </a:gsLst>
            <a:path path="shape">
              <a:fillToRect l="50000" t="50000" r="50000" b="50000"/>
            </a:path>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b="1">
              <a:solidFill>
                <a:srgbClr val="000000"/>
              </a:solidFill>
            </a:endParaRPr>
          </a:p>
        </p:txBody>
      </p:sp>
      <p:sp>
        <p:nvSpPr>
          <p:cNvPr id="49161" name="Rectangle 248"/>
          <p:cNvSpPr>
            <a:spLocks noChangeAspect="1" noChangeArrowheads="1"/>
          </p:cNvSpPr>
          <p:nvPr/>
        </p:nvSpPr>
        <p:spPr bwMode="auto">
          <a:xfrm>
            <a:off x="4478754" y="1816735"/>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0" rIns="0" bIns="0" anchor="ctr" anchorCtr="1">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pPr>
            <a:r>
              <a:rPr lang="en-US" altLang="en-US" sz="700" b="1" dirty="0">
                <a:solidFill>
                  <a:srgbClr val="333399"/>
                </a:solidFill>
                <a:latin typeface="Arial Narrow" panose="020B0606020202030204" pitchFamily="34" charset="0"/>
              </a:rPr>
              <a:t>Dev RFP Review</a:t>
            </a:r>
          </a:p>
        </p:txBody>
      </p:sp>
      <p:sp>
        <p:nvSpPr>
          <p:cNvPr id="2" name="Slide Number Placeholder 1"/>
          <p:cNvSpPr>
            <a:spLocks noGrp="1"/>
          </p:cNvSpPr>
          <p:nvPr>
            <p:ph type="sldNum" sz="quarter" idx="11"/>
          </p:nvPr>
        </p:nvSpPr>
        <p:spPr/>
        <p:txBody>
          <a:bodyPr/>
          <a:lstStyle/>
          <a:p>
            <a:pPr>
              <a:defRPr/>
            </a:pPr>
            <a:fld id="{8D8601B2-89B0-49E8-A3BD-49523D01BBAA}" type="slidenum">
              <a:rPr lang="en-US" altLang="en-US" smtClean="0"/>
              <a:pPr>
                <a:defRPr/>
              </a:pPr>
              <a:t>12</a:t>
            </a:fld>
            <a:endParaRPr lang="en-US" altLang="en-US">
              <a:solidFill>
                <a:srgbClr val="808080"/>
              </a:solidFill>
            </a:endParaRPr>
          </a:p>
        </p:txBody>
      </p:sp>
    </p:spTree>
    <p:extLst>
      <p:ext uri="{BB962C8B-B14F-4D97-AF65-F5344CB8AC3E}">
        <p14:creationId xmlns:p14="http://schemas.microsoft.com/office/powerpoint/2010/main" val="367779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Program Schedule Assessment</a:t>
            </a:r>
          </a:p>
        </p:txBody>
      </p:sp>
      <p:sp>
        <p:nvSpPr>
          <p:cNvPr id="51203" name="Content Placeholder 2"/>
          <p:cNvSpPr>
            <a:spLocks noGrp="1"/>
          </p:cNvSpPr>
          <p:nvPr>
            <p:ph idx="1"/>
          </p:nvPr>
        </p:nvSpPr>
        <p:spPr>
          <a:xfrm>
            <a:off x="546100" y="1504950"/>
            <a:ext cx="11197167" cy="4743450"/>
          </a:xfrm>
        </p:spPr>
        <p:txBody>
          <a:bodyPr/>
          <a:lstStyle/>
          <a:p>
            <a:pPr>
              <a:buFont typeface="Arial" panose="020B0604020202020204" pitchFamily="34" charset="0"/>
              <a:buNone/>
            </a:pPr>
            <a:r>
              <a:rPr lang="en-US" altLang="en-US" sz="2800" dirty="0"/>
              <a:t>Identify Major Schedule Drivers:</a:t>
            </a:r>
          </a:p>
          <a:p>
            <a:r>
              <a:rPr lang="en-US" altLang="en-US" sz="2400" dirty="0"/>
              <a:t>What technical issues pace the project?</a:t>
            </a:r>
          </a:p>
          <a:p>
            <a:r>
              <a:rPr lang="en-US" altLang="en-US" sz="2400" dirty="0"/>
              <a:t>Does your IOC date drive an unrealistic schedule?</a:t>
            </a:r>
          </a:p>
          <a:p>
            <a:r>
              <a:rPr lang="en-US" altLang="en-US" sz="2400" dirty="0"/>
              <a:t>Are we trying to beat someone in this competitive space, and what’s the likelihood for doing so?</a:t>
            </a:r>
          </a:p>
          <a:p>
            <a:pPr marL="803275" lvl="2" indent="0">
              <a:buNone/>
            </a:pPr>
            <a:endParaRPr lang="en-US" altLang="en-US" sz="2400" dirty="0"/>
          </a:p>
          <a:p>
            <a:endParaRPr lang="en-US" altLang="en-US"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13</a:t>
            </a:fld>
            <a:endParaRPr lang="en-US" altLang="en-US">
              <a:solidFill>
                <a:srgbClr val="808080"/>
              </a:solidFill>
            </a:endParaRPr>
          </a:p>
        </p:txBody>
      </p:sp>
    </p:spTree>
    <p:extLst>
      <p:ext uri="{BB962C8B-B14F-4D97-AF65-F5344CB8AC3E}">
        <p14:creationId xmlns:p14="http://schemas.microsoft.com/office/powerpoint/2010/main" val="57171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bject 2"/>
          <p:cNvSpPr>
            <a:spLocks/>
          </p:cNvSpPr>
          <p:nvPr/>
        </p:nvSpPr>
        <p:spPr bwMode="auto">
          <a:xfrm>
            <a:off x="1905000" y="1231900"/>
            <a:ext cx="8382000" cy="0"/>
          </a:xfrm>
          <a:custGeom>
            <a:avLst/>
            <a:gdLst>
              <a:gd name="T0" fmla="*/ 0 w 8382000"/>
              <a:gd name="T1" fmla="*/ 8382000 w 8382000"/>
            </a:gdLst>
            <a:ahLst/>
            <a:cxnLst>
              <a:cxn ang="0">
                <a:pos x="T0" y="0"/>
              </a:cxn>
              <a:cxn ang="0">
                <a:pos x="T1" y="0"/>
              </a:cxn>
            </a:cxnLst>
            <a:rect l="0" t="0" r="r" b="b"/>
            <a:pathLst>
              <a:path w="8382000">
                <a:moveTo>
                  <a:pt x="0" y="0"/>
                </a:moveTo>
                <a:lnTo>
                  <a:pt x="8382000" y="0"/>
                </a:lnTo>
              </a:path>
            </a:pathLst>
          </a:custGeom>
          <a:noFill/>
          <a:ln w="57150">
            <a:solidFill>
              <a:srgbClr val="0C2D8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 name="object 4"/>
          <p:cNvSpPr txBox="1">
            <a:spLocks noGrp="1"/>
          </p:cNvSpPr>
          <p:nvPr>
            <p:ph type="title"/>
          </p:nvPr>
        </p:nvSpPr>
        <p:spPr>
          <a:xfrm>
            <a:off x="3024188" y="89406"/>
            <a:ext cx="8613775" cy="818136"/>
          </a:xfrm>
        </p:spPr>
        <p:txBody>
          <a:bodyPr vert="horz" wrap="square" lIns="0" tIns="383504" rIns="0" bIns="0" numCol="1" rtlCol="0" anchor="ctr" anchorCtr="0" compatLnSpc="1">
            <a:prstTxWarp prst="textNoShape">
              <a:avLst/>
            </a:prstTxWarp>
            <a:spAutoFit/>
          </a:bodyPr>
          <a:lstStyle/>
          <a:p>
            <a:pPr marL="2049780">
              <a:defRPr/>
            </a:pPr>
            <a:r>
              <a:rPr lang="en-US" sz="2800" dirty="0"/>
              <a:t>SAMPLE </a:t>
            </a:r>
            <a:r>
              <a:rPr sz="2800" dirty="0"/>
              <a:t>A</a:t>
            </a:r>
            <a:r>
              <a:rPr sz="2800" spc="-5" dirty="0"/>
              <a:t>P</a:t>
            </a:r>
            <a:r>
              <a:rPr sz="2800" dirty="0"/>
              <a:t>T</a:t>
            </a:r>
            <a:r>
              <a:rPr sz="2800" spc="-10" dirty="0"/>
              <a:t> </a:t>
            </a:r>
            <a:r>
              <a:rPr sz="2800" spc="-5" dirty="0"/>
              <a:t>F</a:t>
            </a:r>
            <a:r>
              <a:rPr sz="2800" dirty="0"/>
              <a:t>ram</a:t>
            </a:r>
            <a:r>
              <a:rPr sz="2800" spc="-5" dirty="0"/>
              <a:t>in</a:t>
            </a:r>
            <a:r>
              <a:rPr sz="2800" dirty="0"/>
              <a:t>g Ass</a:t>
            </a:r>
            <a:r>
              <a:rPr sz="2800" spc="-5" dirty="0"/>
              <a:t>u</a:t>
            </a:r>
            <a:r>
              <a:rPr sz="2800" dirty="0"/>
              <a:t>m</a:t>
            </a:r>
            <a:r>
              <a:rPr sz="2800" spc="-5" dirty="0"/>
              <a:t>p</a:t>
            </a:r>
            <a:r>
              <a:rPr sz="2800" dirty="0"/>
              <a:t>t</a:t>
            </a:r>
            <a:r>
              <a:rPr sz="2800" spc="-5" dirty="0"/>
              <a:t>io</a:t>
            </a:r>
            <a:r>
              <a:rPr sz="2800" dirty="0"/>
              <a:t>n #1</a:t>
            </a:r>
          </a:p>
        </p:txBody>
      </p:sp>
      <p:sp>
        <p:nvSpPr>
          <p:cNvPr id="53253" name="object 5"/>
          <p:cNvSpPr>
            <a:spLocks/>
          </p:cNvSpPr>
          <p:nvPr/>
        </p:nvSpPr>
        <p:spPr bwMode="auto">
          <a:xfrm>
            <a:off x="1755775" y="3695701"/>
            <a:ext cx="8686800" cy="1927225"/>
          </a:xfrm>
          <a:custGeom>
            <a:avLst/>
            <a:gdLst>
              <a:gd name="T0" fmla="*/ 8493061 w 8686165"/>
              <a:gd name="T1" fmla="*/ 0 h 1926589"/>
              <a:gd name="T2" fmla="*/ 192646 w 8686165"/>
              <a:gd name="T3" fmla="*/ 0 h 1926589"/>
              <a:gd name="T4" fmla="*/ 176847 w 8686165"/>
              <a:gd name="T5" fmla="*/ 638 h 1926589"/>
              <a:gd name="T6" fmla="*/ 131758 w 8686165"/>
              <a:gd name="T7" fmla="*/ 9820 h 1926589"/>
              <a:gd name="T8" fmla="*/ 91171 w 8686165"/>
              <a:gd name="T9" fmla="*/ 28861 h 1926589"/>
              <a:gd name="T10" fmla="*/ 56427 w 8686165"/>
              <a:gd name="T11" fmla="*/ 56422 h 1926589"/>
              <a:gd name="T12" fmla="*/ 28864 w 8686165"/>
              <a:gd name="T13" fmla="*/ 91166 h 1926589"/>
              <a:gd name="T14" fmla="*/ 9821 w 8686165"/>
              <a:gd name="T15" fmla="*/ 131753 h 1926589"/>
              <a:gd name="T16" fmla="*/ 638 w 8686165"/>
              <a:gd name="T17" fmla="*/ 176845 h 1926589"/>
              <a:gd name="T18" fmla="*/ 0 w 8686165"/>
              <a:gd name="T19" fmla="*/ 192646 h 1926589"/>
              <a:gd name="T20" fmla="*/ 0 w 8686165"/>
              <a:gd name="T21" fmla="*/ 1733867 h 1926589"/>
              <a:gd name="T22" fmla="*/ 5599 w 8686165"/>
              <a:gd name="T23" fmla="*/ 1780160 h 1926589"/>
              <a:gd name="T24" fmla="*/ 21504 w 8686165"/>
              <a:gd name="T25" fmla="*/ 1822396 h 1926589"/>
              <a:gd name="T26" fmla="*/ 46375 w 8686165"/>
              <a:gd name="T27" fmla="*/ 1859236 h 1926589"/>
              <a:gd name="T28" fmla="*/ 78875 w 8686165"/>
              <a:gd name="T29" fmla="*/ 1889342 h 1926589"/>
              <a:gd name="T30" fmla="*/ 117662 w 8686165"/>
              <a:gd name="T31" fmla="*/ 1911373 h 1926589"/>
              <a:gd name="T32" fmla="*/ 161399 w 8686165"/>
              <a:gd name="T33" fmla="*/ 1923992 h 1926589"/>
              <a:gd name="T34" fmla="*/ 192646 w 8686165"/>
              <a:gd name="T35" fmla="*/ 1926513 h 1926589"/>
              <a:gd name="T36" fmla="*/ 8493061 w 8686165"/>
              <a:gd name="T37" fmla="*/ 1926513 h 1926589"/>
              <a:gd name="T38" fmla="*/ 8539359 w 8686165"/>
              <a:gd name="T39" fmla="*/ 1920914 h 1926589"/>
              <a:gd name="T40" fmla="*/ 8581598 w 8686165"/>
              <a:gd name="T41" fmla="*/ 1905009 h 1926589"/>
              <a:gd name="T42" fmla="*/ 8618441 w 8686165"/>
              <a:gd name="T43" fmla="*/ 1880137 h 1926589"/>
              <a:gd name="T44" fmla="*/ 8648547 w 8686165"/>
              <a:gd name="T45" fmla="*/ 1847638 h 1926589"/>
              <a:gd name="T46" fmla="*/ 8670580 w 8686165"/>
              <a:gd name="T47" fmla="*/ 1808850 h 1926589"/>
              <a:gd name="T48" fmla="*/ 8683198 w 8686165"/>
              <a:gd name="T49" fmla="*/ 1765113 h 1926589"/>
              <a:gd name="T50" fmla="*/ 8685720 w 8686165"/>
              <a:gd name="T51" fmla="*/ 1733867 h 1926589"/>
              <a:gd name="T52" fmla="*/ 8685720 w 8686165"/>
              <a:gd name="T53" fmla="*/ 192646 h 1926589"/>
              <a:gd name="T54" fmla="*/ 8680121 w 8686165"/>
              <a:gd name="T55" fmla="*/ 146349 h 1926589"/>
              <a:gd name="T56" fmla="*/ 8664215 w 8686165"/>
              <a:gd name="T57" fmla="*/ 104112 h 1926589"/>
              <a:gd name="T58" fmla="*/ 8639343 w 8686165"/>
              <a:gd name="T59" fmla="*/ 67272 h 1926589"/>
              <a:gd name="T60" fmla="*/ 8606842 w 8686165"/>
              <a:gd name="T61" fmla="*/ 37168 h 1926589"/>
              <a:gd name="T62" fmla="*/ 8568052 w 8686165"/>
              <a:gd name="T63" fmla="*/ 15138 h 1926589"/>
              <a:gd name="T64" fmla="*/ 8524311 w 8686165"/>
              <a:gd name="T65" fmla="*/ 2521 h 1926589"/>
              <a:gd name="T66" fmla="*/ 8493061 w 8686165"/>
              <a:gd name="T67" fmla="*/ 0 h 1926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86165" h="1926589">
                <a:moveTo>
                  <a:pt x="8493061" y="0"/>
                </a:moveTo>
                <a:lnTo>
                  <a:pt x="192646" y="0"/>
                </a:lnTo>
                <a:lnTo>
                  <a:pt x="176847" y="638"/>
                </a:lnTo>
                <a:lnTo>
                  <a:pt x="131758" y="9820"/>
                </a:lnTo>
                <a:lnTo>
                  <a:pt x="91171" y="28861"/>
                </a:lnTo>
                <a:lnTo>
                  <a:pt x="56427" y="56422"/>
                </a:lnTo>
                <a:lnTo>
                  <a:pt x="28864" y="91166"/>
                </a:lnTo>
                <a:lnTo>
                  <a:pt x="9821" y="131753"/>
                </a:lnTo>
                <a:lnTo>
                  <a:pt x="638" y="176845"/>
                </a:lnTo>
                <a:lnTo>
                  <a:pt x="0" y="192646"/>
                </a:lnTo>
                <a:lnTo>
                  <a:pt x="0" y="1733867"/>
                </a:lnTo>
                <a:lnTo>
                  <a:pt x="5599" y="1780160"/>
                </a:lnTo>
                <a:lnTo>
                  <a:pt x="21504" y="1822396"/>
                </a:lnTo>
                <a:lnTo>
                  <a:pt x="46375" y="1859236"/>
                </a:lnTo>
                <a:lnTo>
                  <a:pt x="78875" y="1889342"/>
                </a:lnTo>
                <a:lnTo>
                  <a:pt x="117662" y="1911373"/>
                </a:lnTo>
                <a:lnTo>
                  <a:pt x="161399" y="1923992"/>
                </a:lnTo>
                <a:lnTo>
                  <a:pt x="192646" y="1926513"/>
                </a:lnTo>
                <a:lnTo>
                  <a:pt x="8493061" y="1926513"/>
                </a:lnTo>
                <a:lnTo>
                  <a:pt x="8539359" y="1920914"/>
                </a:lnTo>
                <a:lnTo>
                  <a:pt x="8581598" y="1905009"/>
                </a:lnTo>
                <a:lnTo>
                  <a:pt x="8618441" y="1880137"/>
                </a:lnTo>
                <a:lnTo>
                  <a:pt x="8648547" y="1847638"/>
                </a:lnTo>
                <a:lnTo>
                  <a:pt x="8670580" y="1808850"/>
                </a:lnTo>
                <a:lnTo>
                  <a:pt x="8683198" y="1765113"/>
                </a:lnTo>
                <a:lnTo>
                  <a:pt x="8685720" y="1733867"/>
                </a:lnTo>
                <a:lnTo>
                  <a:pt x="8685720" y="192646"/>
                </a:lnTo>
                <a:lnTo>
                  <a:pt x="8680121" y="146349"/>
                </a:lnTo>
                <a:lnTo>
                  <a:pt x="8664215" y="104112"/>
                </a:lnTo>
                <a:lnTo>
                  <a:pt x="8639343" y="67272"/>
                </a:lnTo>
                <a:lnTo>
                  <a:pt x="8606842" y="37168"/>
                </a:lnTo>
                <a:lnTo>
                  <a:pt x="8568052" y="15138"/>
                </a:lnTo>
                <a:lnTo>
                  <a:pt x="8524311" y="2521"/>
                </a:lnTo>
                <a:lnTo>
                  <a:pt x="8493061"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6" name="object 6"/>
          <p:cNvSpPr txBox="1"/>
          <p:nvPr/>
        </p:nvSpPr>
        <p:spPr>
          <a:xfrm>
            <a:off x="1857376" y="4545014"/>
            <a:ext cx="1285875"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0" dirty="0">
                <a:solidFill>
                  <a:srgbClr val="000000"/>
                </a:solidFill>
                <a:cs typeface="Arial"/>
              </a:rPr>
              <a:t>Ex</a:t>
            </a:r>
            <a:r>
              <a:rPr sz="1600" b="1" spc="-15" dirty="0">
                <a:solidFill>
                  <a:srgbClr val="000000"/>
                </a:solidFill>
                <a:cs typeface="Arial"/>
              </a:rPr>
              <a:t>p</a:t>
            </a:r>
            <a:r>
              <a:rPr sz="1600" b="1" spc="-10" dirty="0">
                <a:solidFill>
                  <a:srgbClr val="000000"/>
                </a:solidFill>
                <a:cs typeface="Arial"/>
              </a:rPr>
              <a:t>ec</a:t>
            </a:r>
            <a:r>
              <a:rPr sz="1600" b="1" spc="-15" dirty="0">
                <a:solidFill>
                  <a:srgbClr val="000000"/>
                </a:solidFill>
                <a:cs typeface="Arial"/>
              </a:rPr>
              <a:t>t</a:t>
            </a:r>
            <a:r>
              <a:rPr sz="1600" b="1" spc="-10" dirty="0">
                <a:solidFill>
                  <a:srgbClr val="000000"/>
                </a:solidFill>
                <a:cs typeface="Arial"/>
              </a:rPr>
              <a:t>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ons</a:t>
            </a:r>
            <a:endParaRPr sz="1600">
              <a:solidFill>
                <a:srgbClr val="000000"/>
              </a:solidFill>
              <a:cs typeface="Arial"/>
            </a:endParaRPr>
          </a:p>
        </p:txBody>
      </p:sp>
      <p:sp>
        <p:nvSpPr>
          <p:cNvPr id="53255" name="object 7"/>
          <p:cNvSpPr>
            <a:spLocks/>
          </p:cNvSpPr>
          <p:nvPr/>
        </p:nvSpPr>
        <p:spPr bwMode="auto">
          <a:xfrm>
            <a:off x="1717675" y="2373314"/>
            <a:ext cx="8732838" cy="1228725"/>
          </a:xfrm>
          <a:custGeom>
            <a:avLst/>
            <a:gdLst>
              <a:gd name="T0" fmla="*/ 8610320 w 8733155"/>
              <a:gd name="T1" fmla="*/ 0 h 1228089"/>
              <a:gd name="T2" fmla="*/ 112874 w 8733155"/>
              <a:gd name="T3" fmla="*/ 394 h 1228089"/>
              <a:gd name="T4" fmla="*/ 71737 w 8733155"/>
              <a:gd name="T5" fmla="*/ 11081 h 1228089"/>
              <a:gd name="T6" fmla="*/ 37575 w 8733155"/>
              <a:gd name="T7" fmla="*/ 34378 h 1228089"/>
              <a:gd name="T8" fmla="*/ 13061 w 8733155"/>
              <a:gd name="T9" fmla="*/ 67616 h 1228089"/>
              <a:gd name="T10" fmla="*/ 865 w 8733155"/>
              <a:gd name="T11" fmla="*/ 108125 h 1228089"/>
              <a:gd name="T12" fmla="*/ 0 w 8733155"/>
              <a:gd name="T13" fmla="*/ 122783 h 1228089"/>
              <a:gd name="T14" fmla="*/ 394 w 8733155"/>
              <a:gd name="T15" fmla="*/ 1114962 h 1228089"/>
              <a:gd name="T16" fmla="*/ 11083 w 8733155"/>
              <a:gd name="T17" fmla="*/ 1156104 h 1228089"/>
              <a:gd name="T18" fmla="*/ 34383 w 8733155"/>
              <a:gd name="T19" fmla="*/ 1190265 h 1228089"/>
              <a:gd name="T20" fmla="*/ 67622 w 8733155"/>
              <a:gd name="T21" fmla="*/ 1214777 h 1228089"/>
              <a:gd name="T22" fmla="*/ 108128 w 8733155"/>
              <a:gd name="T23" fmla="*/ 1226970 h 1228089"/>
              <a:gd name="T24" fmla="*/ 122783 w 8733155"/>
              <a:gd name="T25" fmla="*/ 1227836 h 1228089"/>
              <a:gd name="T26" fmla="*/ 8620229 w 8733155"/>
              <a:gd name="T27" fmla="*/ 1227441 h 1228089"/>
              <a:gd name="T28" fmla="*/ 8661366 w 8733155"/>
              <a:gd name="T29" fmla="*/ 1216754 h 1228089"/>
              <a:gd name="T30" fmla="*/ 8695528 w 8733155"/>
              <a:gd name="T31" fmla="*/ 1193457 h 1228089"/>
              <a:gd name="T32" fmla="*/ 8720043 w 8733155"/>
              <a:gd name="T33" fmla="*/ 1160219 h 1228089"/>
              <a:gd name="T34" fmla="*/ 8732238 w 8733155"/>
              <a:gd name="T35" fmla="*/ 1119710 h 1228089"/>
              <a:gd name="T36" fmla="*/ 8733104 w 8733155"/>
              <a:gd name="T37" fmla="*/ 1105052 h 1228089"/>
              <a:gd name="T38" fmla="*/ 8732710 w 8733155"/>
              <a:gd name="T39" fmla="*/ 112873 h 1228089"/>
              <a:gd name="T40" fmla="*/ 8722020 w 8733155"/>
              <a:gd name="T41" fmla="*/ 71731 h 1228089"/>
              <a:gd name="T42" fmla="*/ 8698720 w 8733155"/>
              <a:gd name="T43" fmla="*/ 37570 h 1228089"/>
              <a:gd name="T44" fmla="*/ 8665482 w 8733155"/>
              <a:gd name="T45" fmla="*/ 13058 h 1228089"/>
              <a:gd name="T46" fmla="*/ 8624975 w 8733155"/>
              <a:gd name="T47" fmla="*/ 865 h 1228089"/>
              <a:gd name="T48" fmla="*/ 8610320 w 8733155"/>
              <a:gd name="T49" fmla="*/ 0 h 1228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33155" h="1228089">
                <a:moveTo>
                  <a:pt x="8610320" y="0"/>
                </a:moveTo>
                <a:lnTo>
                  <a:pt x="112874" y="394"/>
                </a:lnTo>
                <a:lnTo>
                  <a:pt x="71737" y="11081"/>
                </a:lnTo>
                <a:lnTo>
                  <a:pt x="37575" y="34378"/>
                </a:lnTo>
                <a:lnTo>
                  <a:pt x="13061" y="67616"/>
                </a:lnTo>
                <a:lnTo>
                  <a:pt x="865" y="108125"/>
                </a:lnTo>
                <a:lnTo>
                  <a:pt x="0" y="122783"/>
                </a:lnTo>
                <a:lnTo>
                  <a:pt x="394" y="1114962"/>
                </a:lnTo>
                <a:lnTo>
                  <a:pt x="11083" y="1156104"/>
                </a:lnTo>
                <a:lnTo>
                  <a:pt x="34383" y="1190265"/>
                </a:lnTo>
                <a:lnTo>
                  <a:pt x="67622" y="1214777"/>
                </a:lnTo>
                <a:lnTo>
                  <a:pt x="108128" y="1226970"/>
                </a:lnTo>
                <a:lnTo>
                  <a:pt x="122783" y="1227836"/>
                </a:lnTo>
                <a:lnTo>
                  <a:pt x="8620229" y="1227441"/>
                </a:lnTo>
                <a:lnTo>
                  <a:pt x="8661366" y="1216754"/>
                </a:lnTo>
                <a:lnTo>
                  <a:pt x="8695528" y="1193457"/>
                </a:lnTo>
                <a:lnTo>
                  <a:pt x="8720043" y="1160219"/>
                </a:lnTo>
                <a:lnTo>
                  <a:pt x="8732238" y="1119710"/>
                </a:lnTo>
                <a:lnTo>
                  <a:pt x="8733104" y="1105052"/>
                </a:lnTo>
                <a:lnTo>
                  <a:pt x="8732710" y="112873"/>
                </a:lnTo>
                <a:lnTo>
                  <a:pt x="8722020" y="71731"/>
                </a:lnTo>
                <a:lnTo>
                  <a:pt x="8698720" y="37570"/>
                </a:lnTo>
                <a:lnTo>
                  <a:pt x="8665482" y="13058"/>
                </a:lnTo>
                <a:lnTo>
                  <a:pt x="8624975" y="865"/>
                </a:lnTo>
                <a:lnTo>
                  <a:pt x="8610320"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8" name="object 8"/>
          <p:cNvSpPr txBox="1"/>
          <p:nvPr/>
        </p:nvSpPr>
        <p:spPr>
          <a:xfrm>
            <a:off x="1817688" y="2873376"/>
            <a:ext cx="12065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5" dirty="0">
                <a:solidFill>
                  <a:srgbClr val="000000"/>
                </a:solidFill>
                <a:cs typeface="Arial"/>
              </a:rPr>
              <a:t>I</a:t>
            </a:r>
            <a:r>
              <a:rPr sz="1600" b="1" spc="-20" dirty="0">
                <a:solidFill>
                  <a:srgbClr val="000000"/>
                </a:solidFill>
                <a:cs typeface="Arial"/>
              </a:rPr>
              <a:t>mp</a:t>
            </a:r>
            <a:r>
              <a:rPr sz="1600" b="1" spc="-10" dirty="0">
                <a:solidFill>
                  <a:srgbClr val="000000"/>
                </a:solidFill>
                <a:cs typeface="Arial"/>
              </a:rPr>
              <a:t>lica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a:t>
            </a:r>
            <a:r>
              <a:rPr sz="1600" b="1" spc="-10" dirty="0">
                <a:solidFill>
                  <a:srgbClr val="000000"/>
                </a:solidFill>
                <a:cs typeface="Arial"/>
              </a:rPr>
              <a:t>s</a:t>
            </a:r>
            <a:endParaRPr sz="1600">
              <a:solidFill>
                <a:srgbClr val="000000"/>
              </a:solidFill>
              <a:cs typeface="Arial"/>
            </a:endParaRPr>
          </a:p>
        </p:txBody>
      </p:sp>
      <p:sp>
        <p:nvSpPr>
          <p:cNvPr id="53257" name="object 9"/>
          <p:cNvSpPr>
            <a:spLocks/>
          </p:cNvSpPr>
          <p:nvPr/>
        </p:nvSpPr>
        <p:spPr bwMode="auto">
          <a:xfrm>
            <a:off x="1766888" y="1303338"/>
            <a:ext cx="8678862" cy="971550"/>
          </a:xfrm>
          <a:custGeom>
            <a:avLst/>
            <a:gdLst>
              <a:gd name="T0" fmla="*/ 8581847 w 8679180"/>
              <a:gd name="T1" fmla="*/ 0 h 972185"/>
              <a:gd name="T2" fmla="*/ 85131 w 8679180"/>
              <a:gd name="T3" fmla="*/ 742 h 972185"/>
              <a:gd name="T4" fmla="*/ 45581 w 8679180"/>
              <a:gd name="T5" fmla="*/ 14827 h 972185"/>
              <a:gd name="T6" fmla="*/ 16146 w 8679180"/>
              <a:gd name="T7" fmla="*/ 43538 h 972185"/>
              <a:gd name="T8" fmla="*/ 1088 w 8679180"/>
              <a:gd name="T9" fmla="*/ 82613 h 972185"/>
              <a:gd name="T10" fmla="*/ 0 w 8679180"/>
              <a:gd name="T11" fmla="*/ 97205 h 972185"/>
              <a:gd name="T12" fmla="*/ 742 w 8679180"/>
              <a:gd name="T13" fmla="*/ 886928 h 972185"/>
              <a:gd name="T14" fmla="*/ 14827 w 8679180"/>
              <a:gd name="T15" fmla="*/ 926482 h 972185"/>
              <a:gd name="T16" fmla="*/ 43538 w 8679180"/>
              <a:gd name="T17" fmla="*/ 955914 h 972185"/>
              <a:gd name="T18" fmla="*/ 82613 w 8679180"/>
              <a:gd name="T19" fmla="*/ 970970 h 972185"/>
              <a:gd name="T20" fmla="*/ 97205 w 8679180"/>
              <a:gd name="T21" fmla="*/ 972057 h 972185"/>
              <a:gd name="T22" fmla="*/ 8593933 w 8679180"/>
              <a:gd name="T23" fmla="*/ 971314 h 972185"/>
              <a:gd name="T24" fmla="*/ 8633486 w 8679180"/>
              <a:gd name="T25" fmla="*/ 957230 h 972185"/>
              <a:gd name="T26" fmla="*/ 8662920 w 8679180"/>
              <a:gd name="T27" fmla="*/ 928522 h 972185"/>
              <a:gd name="T28" fmla="*/ 8677977 w 8679180"/>
              <a:gd name="T29" fmla="*/ 889446 h 972185"/>
              <a:gd name="T30" fmla="*/ 8679065 w 8679180"/>
              <a:gd name="T31" fmla="*/ 874852 h 972185"/>
              <a:gd name="T32" fmla="*/ 8678321 w 8679180"/>
              <a:gd name="T33" fmla="*/ 85122 h 972185"/>
              <a:gd name="T34" fmla="*/ 8664234 w 8679180"/>
              <a:gd name="T35" fmla="*/ 45576 h 972185"/>
              <a:gd name="T36" fmla="*/ 8635521 w 8679180"/>
              <a:gd name="T37" fmla="*/ 16144 h 972185"/>
              <a:gd name="T38" fmla="*/ 8596441 w 8679180"/>
              <a:gd name="T39" fmla="*/ 1087 h 972185"/>
              <a:gd name="T40" fmla="*/ 8581847 w 8679180"/>
              <a:gd name="T41" fmla="*/ 0 h 97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79180" h="972185">
                <a:moveTo>
                  <a:pt x="8581847" y="0"/>
                </a:moveTo>
                <a:lnTo>
                  <a:pt x="85131" y="742"/>
                </a:lnTo>
                <a:lnTo>
                  <a:pt x="45581" y="14827"/>
                </a:lnTo>
                <a:lnTo>
                  <a:pt x="16146" y="43538"/>
                </a:lnTo>
                <a:lnTo>
                  <a:pt x="1088" y="82613"/>
                </a:lnTo>
                <a:lnTo>
                  <a:pt x="0" y="97205"/>
                </a:lnTo>
                <a:lnTo>
                  <a:pt x="742" y="886928"/>
                </a:lnTo>
                <a:lnTo>
                  <a:pt x="14827" y="926482"/>
                </a:lnTo>
                <a:lnTo>
                  <a:pt x="43538" y="955914"/>
                </a:lnTo>
                <a:lnTo>
                  <a:pt x="82613" y="970970"/>
                </a:lnTo>
                <a:lnTo>
                  <a:pt x="97205" y="972057"/>
                </a:lnTo>
                <a:lnTo>
                  <a:pt x="8593933" y="971314"/>
                </a:lnTo>
                <a:lnTo>
                  <a:pt x="8633486" y="957230"/>
                </a:lnTo>
                <a:lnTo>
                  <a:pt x="8662920" y="928522"/>
                </a:lnTo>
                <a:lnTo>
                  <a:pt x="8677977" y="889446"/>
                </a:lnTo>
                <a:lnTo>
                  <a:pt x="8679065" y="874852"/>
                </a:lnTo>
                <a:lnTo>
                  <a:pt x="8678321" y="85122"/>
                </a:lnTo>
                <a:lnTo>
                  <a:pt x="8664234" y="45576"/>
                </a:lnTo>
                <a:lnTo>
                  <a:pt x="8635521" y="16144"/>
                </a:lnTo>
                <a:lnTo>
                  <a:pt x="8596441" y="1087"/>
                </a:lnTo>
                <a:lnTo>
                  <a:pt x="8581847"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0" name="object 10"/>
          <p:cNvSpPr txBox="1"/>
          <p:nvPr/>
        </p:nvSpPr>
        <p:spPr>
          <a:xfrm>
            <a:off x="1868488" y="1674814"/>
            <a:ext cx="20447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5" dirty="0">
                <a:solidFill>
                  <a:srgbClr val="000000"/>
                </a:solidFill>
                <a:cs typeface="Arial"/>
              </a:rPr>
              <a:t>F</a:t>
            </a:r>
            <a:r>
              <a:rPr sz="1600" b="1" spc="-10" dirty="0">
                <a:solidFill>
                  <a:srgbClr val="000000"/>
                </a:solidFill>
                <a:cs typeface="Arial"/>
              </a:rPr>
              <a:t>ra</a:t>
            </a:r>
            <a:r>
              <a:rPr sz="1600" b="1" spc="-20" dirty="0">
                <a:solidFill>
                  <a:srgbClr val="000000"/>
                </a:solidFill>
                <a:cs typeface="Arial"/>
              </a:rPr>
              <a:t>m</a:t>
            </a:r>
            <a:r>
              <a:rPr sz="1600" b="1" spc="-5" dirty="0">
                <a:solidFill>
                  <a:srgbClr val="000000"/>
                </a:solidFill>
                <a:cs typeface="Arial"/>
              </a:rPr>
              <a:t>i</a:t>
            </a:r>
            <a:r>
              <a:rPr sz="1600" b="1" spc="-15" dirty="0">
                <a:solidFill>
                  <a:srgbClr val="000000"/>
                </a:solidFill>
                <a:cs typeface="Arial"/>
              </a:rPr>
              <a:t>n</a:t>
            </a:r>
            <a:r>
              <a:rPr sz="1600" b="1" spc="-10" dirty="0">
                <a:solidFill>
                  <a:srgbClr val="000000"/>
                </a:solidFill>
                <a:cs typeface="Arial"/>
              </a:rPr>
              <a:t>g</a:t>
            </a:r>
            <a:r>
              <a:rPr sz="1600" b="1" spc="-40" dirty="0">
                <a:solidFill>
                  <a:srgbClr val="000000"/>
                </a:solidFill>
                <a:cs typeface="Arial"/>
              </a:rPr>
              <a:t> </a:t>
            </a:r>
            <a:r>
              <a:rPr sz="1600" b="1" spc="-65" dirty="0">
                <a:solidFill>
                  <a:srgbClr val="000000"/>
                </a:solidFill>
                <a:cs typeface="Arial"/>
              </a:rPr>
              <a:t>A</a:t>
            </a:r>
            <a:r>
              <a:rPr sz="1600" b="1" spc="-10" dirty="0">
                <a:solidFill>
                  <a:srgbClr val="000000"/>
                </a:solidFill>
                <a:cs typeface="Arial"/>
              </a:rPr>
              <a:t>ss</a:t>
            </a:r>
            <a:r>
              <a:rPr sz="1600" b="1" spc="-5" dirty="0">
                <a:solidFill>
                  <a:srgbClr val="000000"/>
                </a:solidFill>
                <a:cs typeface="Arial"/>
              </a:rPr>
              <a:t>u</a:t>
            </a:r>
            <a:r>
              <a:rPr sz="1600" b="1" spc="-20" dirty="0">
                <a:solidFill>
                  <a:srgbClr val="000000"/>
                </a:solidFill>
                <a:cs typeface="Arial"/>
              </a:rPr>
              <a:t>m</a:t>
            </a:r>
            <a:r>
              <a:rPr sz="1600" b="1" spc="-5" dirty="0">
                <a:solidFill>
                  <a:srgbClr val="000000"/>
                </a:solidFill>
                <a:cs typeface="Arial"/>
              </a:rPr>
              <a:t>p</a:t>
            </a:r>
            <a:r>
              <a:rPr sz="1600" b="1" spc="-15" dirty="0">
                <a:solidFill>
                  <a:srgbClr val="000000"/>
                </a:solidFill>
                <a:cs typeface="Arial"/>
              </a:rPr>
              <a:t>t</a:t>
            </a:r>
            <a:r>
              <a:rPr sz="1600" b="1" spc="-5" dirty="0">
                <a:solidFill>
                  <a:srgbClr val="000000"/>
                </a:solidFill>
                <a:cs typeface="Arial"/>
              </a:rPr>
              <a:t>io</a:t>
            </a:r>
            <a:r>
              <a:rPr sz="1600" b="1" spc="-10" dirty="0">
                <a:solidFill>
                  <a:srgbClr val="000000"/>
                </a:solidFill>
                <a:cs typeface="Arial"/>
              </a:rPr>
              <a:t>n</a:t>
            </a:r>
            <a:endParaRPr sz="1600">
              <a:solidFill>
                <a:srgbClr val="000000"/>
              </a:solidFill>
              <a:cs typeface="Arial"/>
            </a:endParaRPr>
          </a:p>
        </p:txBody>
      </p:sp>
      <p:sp>
        <p:nvSpPr>
          <p:cNvPr id="53259" name="object 11"/>
          <p:cNvSpPr>
            <a:spLocks/>
          </p:cNvSpPr>
          <p:nvPr/>
        </p:nvSpPr>
        <p:spPr bwMode="auto">
          <a:xfrm>
            <a:off x="6035676" y="1360488"/>
            <a:ext cx="1552575" cy="741362"/>
          </a:xfrm>
          <a:custGeom>
            <a:avLst/>
            <a:gdLst>
              <a:gd name="T0" fmla="*/ 1479156 w 1553210"/>
              <a:gd name="T1" fmla="*/ 0 h 741044"/>
              <a:gd name="T2" fmla="*/ 70402 w 1553210"/>
              <a:gd name="T3" fmla="*/ 89 h 741044"/>
              <a:gd name="T4" fmla="*/ 30898 w 1553210"/>
              <a:gd name="T5" fmla="*/ 13873 h 741044"/>
              <a:gd name="T6" fmla="*/ 5487 w 1553210"/>
              <a:gd name="T7" fmla="*/ 46036 h 741044"/>
              <a:gd name="T8" fmla="*/ 0 w 1553210"/>
              <a:gd name="T9" fmla="*/ 74066 h 741044"/>
              <a:gd name="T10" fmla="*/ 88 w 1553210"/>
              <a:gd name="T11" fmla="*/ 670213 h 741044"/>
              <a:gd name="T12" fmla="*/ 13869 w 1553210"/>
              <a:gd name="T13" fmla="*/ 709718 h 741044"/>
              <a:gd name="T14" fmla="*/ 46034 w 1553210"/>
              <a:gd name="T15" fmla="*/ 735126 h 741044"/>
              <a:gd name="T16" fmla="*/ 74066 w 1553210"/>
              <a:gd name="T17" fmla="*/ 740613 h 741044"/>
              <a:gd name="T18" fmla="*/ 1482799 w 1553210"/>
              <a:gd name="T19" fmla="*/ 740525 h 741044"/>
              <a:gd name="T20" fmla="*/ 1522310 w 1553210"/>
              <a:gd name="T21" fmla="*/ 726751 h 741044"/>
              <a:gd name="T22" fmla="*/ 1547722 w 1553210"/>
              <a:gd name="T23" fmla="*/ 694591 h 741044"/>
              <a:gd name="T24" fmla="*/ 1553210 w 1553210"/>
              <a:gd name="T25" fmla="*/ 666559 h 741044"/>
              <a:gd name="T26" fmla="*/ 1553121 w 1553210"/>
              <a:gd name="T27" fmla="*/ 70412 h 741044"/>
              <a:gd name="T28" fmla="*/ 1539344 w 1553210"/>
              <a:gd name="T29" fmla="*/ 30902 h 741044"/>
              <a:gd name="T30" fmla="*/ 1507186 w 1553210"/>
              <a:gd name="T31" fmla="*/ 5488 h 741044"/>
              <a:gd name="T32" fmla="*/ 1479156 w 1553210"/>
              <a:gd name="T33" fmla="*/ 0 h 74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3210" h="741044">
                <a:moveTo>
                  <a:pt x="1479156" y="0"/>
                </a:moveTo>
                <a:lnTo>
                  <a:pt x="70402" y="89"/>
                </a:lnTo>
                <a:lnTo>
                  <a:pt x="30898" y="13873"/>
                </a:lnTo>
                <a:lnTo>
                  <a:pt x="5487" y="46036"/>
                </a:lnTo>
                <a:lnTo>
                  <a:pt x="0" y="74066"/>
                </a:lnTo>
                <a:lnTo>
                  <a:pt x="88" y="670213"/>
                </a:lnTo>
                <a:lnTo>
                  <a:pt x="13869" y="709718"/>
                </a:lnTo>
                <a:lnTo>
                  <a:pt x="46034" y="735126"/>
                </a:lnTo>
                <a:lnTo>
                  <a:pt x="74066" y="740613"/>
                </a:lnTo>
                <a:lnTo>
                  <a:pt x="1482799" y="740525"/>
                </a:lnTo>
                <a:lnTo>
                  <a:pt x="1522310" y="726751"/>
                </a:lnTo>
                <a:lnTo>
                  <a:pt x="1547722" y="694591"/>
                </a:lnTo>
                <a:lnTo>
                  <a:pt x="1553210" y="666559"/>
                </a:lnTo>
                <a:lnTo>
                  <a:pt x="1553121" y="70412"/>
                </a:lnTo>
                <a:lnTo>
                  <a:pt x="1539344" y="30902"/>
                </a:lnTo>
                <a:lnTo>
                  <a:pt x="1507186" y="5488"/>
                </a:lnTo>
                <a:lnTo>
                  <a:pt x="147915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60" name="object 12"/>
          <p:cNvSpPr>
            <a:spLocks/>
          </p:cNvSpPr>
          <p:nvPr/>
        </p:nvSpPr>
        <p:spPr bwMode="auto">
          <a:xfrm>
            <a:off x="6035676" y="1360488"/>
            <a:ext cx="1552575" cy="741362"/>
          </a:xfrm>
          <a:custGeom>
            <a:avLst/>
            <a:gdLst>
              <a:gd name="T0" fmla="*/ 0 w 1553210"/>
              <a:gd name="T1" fmla="*/ 74066 h 741044"/>
              <a:gd name="T2" fmla="*/ 11938 w 1553210"/>
              <a:gd name="T3" fmla="*/ 33726 h 741044"/>
              <a:gd name="T4" fmla="*/ 42862 w 1553210"/>
              <a:gd name="T5" fmla="*/ 6873 h 741044"/>
              <a:gd name="T6" fmla="*/ 1479156 w 1553210"/>
              <a:gd name="T7" fmla="*/ 0 h 741044"/>
              <a:gd name="T8" fmla="*/ 1493649 w 1553210"/>
              <a:gd name="T9" fmla="*/ 1417 h 741044"/>
              <a:gd name="T10" fmla="*/ 1530305 w 1553210"/>
              <a:gd name="T11" fmla="*/ 20502 h 741044"/>
              <a:gd name="T12" fmla="*/ 1551024 w 1553210"/>
              <a:gd name="T13" fmla="*/ 56129 h 741044"/>
              <a:gd name="T14" fmla="*/ 1553210 w 1553210"/>
              <a:gd name="T15" fmla="*/ 666559 h 741044"/>
              <a:gd name="T16" fmla="*/ 1551792 w 1553210"/>
              <a:gd name="T17" fmla="*/ 681053 h 741044"/>
              <a:gd name="T18" fmla="*/ 1532709 w 1553210"/>
              <a:gd name="T19" fmla="*/ 717712 h 741044"/>
              <a:gd name="T20" fmla="*/ 1497083 w 1553210"/>
              <a:gd name="T21" fmla="*/ 738429 h 741044"/>
              <a:gd name="T22" fmla="*/ 74066 w 1553210"/>
              <a:gd name="T23" fmla="*/ 740613 h 741044"/>
              <a:gd name="T24" fmla="*/ 59572 w 1553210"/>
              <a:gd name="T25" fmla="*/ 739196 h 741044"/>
              <a:gd name="T26" fmla="*/ 22911 w 1553210"/>
              <a:gd name="T27" fmla="*/ 720116 h 741044"/>
              <a:gd name="T28" fmla="*/ 2186 w 1553210"/>
              <a:gd name="T29" fmla="*/ 684495 h 741044"/>
              <a:gd name="T30" fmla="*/ 0 w 1553210"/>
              <a:gd name="T31" fmla="*/ 74066 h 74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3210" h="741044">
                <a:moveTo>
                  <a:pt x="0" y="74066"/>
                </a:moveTo>
                <a:lnTo>
                  <a:pt x="11938" y="33726"/>
                </a:lnTo>
                <a:lnTo>
                  <a:pt x="42862" y="6873"/>
                </a:lnTo>
                <a:lnTo>
                  <a:pt x="1479156" y="0"/>
                </a:lnTo>
                <a:lnTo>
                  <a:pt x="1493649" y="1417"/>
                </a:lnTo>
                <a:lnTo>
                  <a:pt x="1530305" y="20502"/>
                </a:lnTo>
                <a:lnTo>
                  <a:pt x="1551024" y="56129"/>
                </a:lnTo>
                <a:lnTo>
                  <a:pt x="1553210" y="666559"/>
                </a:lnTo>
                <a:lnTo>
                  <a:pt x="1551792" y="681053"/>
                </a:lnTo>
                <a:lnTo>
                  <a:pt x="1532709" y="717712"/>
                </a:lnTo>
                <a:lnTo>
                  <a:pt x="1497083" y="738429"/>
                </a:lnTo>
                <a:lnTo>
                  <a:pt x="74066" y="740613"/>
                </a:lnTo>
                <a:lnTo>
                  <a:pt x="59572" y="739196"/>
                </a:lnTo>
                <a:lnTo>
                  <a:pt x="22911" y="720116"/>
                </a:lnTo>
                <a:lnTo>
                  <a:pt x="2186" y="684495"/>
                </a:lnTo>
                <a:lnTo>
                  <a:pt x="0" y="74066"/>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3" name="object 13"/>
          <p:cNvSpPr txBox="1"/>
          <p:nvPr/>
        </p:nvSpPr>
        <p:spPr>
          <a:xfrm>
            <a:off x="6089650" y="1482726"/>
            <a:ext cx="1443038" cy="493713"/>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Purpose-built will be competitive with existing designs</a:t>
            </a:r>
            <a:endParaRPr lang="en-US" altLang="en-US" sz="1200">
              <a:solidFill>
                <a:srgbClr val="000000"/>
              </a:solidFill>
              <a:cs typeface="Arial" panose="020B0604020202020204" pitchFamily="34" charset="0"/>
            </a:endParaRPr>
          </a:p>
        </p:txBody>
      </p:sp>
      <p:sp>
        <p:nvSpPr>
          <p:cNvPr id="53262" name="object 14"/>
          <p:cNvSpPr>
            <a:spLocks/>
          </p:cNvSpPr>
          <p:nvPr/>
        </p:nvSpPr>
        <p:spPr bwMode="auto">
          <a:xfrm>
            <a:off x="5164139" y="2100263"/>
            <a:ext cx="1647825" cy="385762"/>
          </a:xfrm>
          <a:custGeom>
            <a:avLst/>
            <a:gdLst>
              <a:gd name="T0" fmla="*/ 1648332 w 1648460"/>
              <a:gd name="T1" fmla="*/ 0 h 385444"/>
              <a:gd name="T2" fmla="*/ 1648332 w 1648460"/>
              <a:gd name="T3" fmla="*/ 192468 h 385444"/>
              <a:gd name="T4" fmla="*/ 0 w 1648460"/>
              <a:gd name="T5" fmla="*/ 192468 h 385444"/>
              <a:gd name="T6" fmla="*/ 0 w 1648460"/>
              <a:gd name="T7" fmla="*/ 384937 h 385444"/>
            </a:gdLst>
            <a:ahLst/>
            <a:cxnLst>
              <a:cxn ang="0">
                <a:pos x="T0" y="T1"/>
              </a:cxn>
              <a:cxn ang="0">
                <a:pos x="T2" y="T3"/>
              </a:cxn>
              <a:cxn ang="0">
                <a:pos x="T4" y="T5"/>
              </a:cxn>
              <a:cxn ang="0">
                <a:pos x="T6" y="T7"/>
              </a:cxn>
            </a:cxnLst>
            <a:rect l="0" t="0" r="r" b="b"/>
            <a:pathLst>
              <a:path w="1648460" h="385444">
                <a:moveTo>
                  <a:pt x="1648332" y="0"/>
                </a:moveTo>
                <a:lnTo>
                  <a:pt x="1648332" y="192468"/>
                </a:lnTo>
                <a:lnTo>
                  <a:pt x="0" y="192468"/>
                </a:lnTo>
                <a:lnTo>
                  <a:pt x="0" y="384937"/>
                </a:lnTo>
              </a:path>
            </a:pathLst>
          </a:custGeom>
          <a:noFill/>
          <a:ln w="25399">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63" name="object 15"/>
          <p:cNvSpPr>
            <a:spLocks/>
          </p:cNvSpPr>
          <p:nvPr/>
        </p:nvSpPr>
        <p:spPr bwMode="auto">
          <a:xfrm>
            <a:off x="3852863" y="2486025"/>
            <a:ext cx="2622550" cy="922338"/>
          </a:xfrm>
          <a:custGeom>
            <a:avLst/>
            <a:gdLst>
              <a:gd name="T0" fmla="*/ 2530513 w 2623185"/>
              <a:gd name="T1" fmla="*/ 0 h 922654"/>
              <a:gd name="T2" fmla="*/ 88213 w 2623185"/>
              <a:gd name="T3" fmla="*/ 86 h 922654"/>
              <a:gd name="T4" fmla="*/ 47516 w 2623185"/>
              <a:gd name="T5" fmla="*/ 11552 h 922654"/>
              <a:gd name="T6" fmla="*/ 16916 w 2623185"/>
              <a:gd name="T7" fmla="*/ 38992 h 922654"/>
              <a:gd name="T8" fmla="*/ 1144 w 2623185"/>
              <a:gd name="T9" fmla="*/ 77676 h 922654"/>
              <a:gd name="T10" fmla="*/ 0 w 2623185"/>
              <a:gd name="T11" fmla="*/ 92252 h 922654"/>
              <a:gd name="T12" fmla="*/ 86 w 2623185"/>
              <a:gd name="T13" fmla="*/ 834339 h 922654"/>
              <a:gd name="T14" fmla="*/ 11552 w 2623185"/>
              <a:gd name="T15" fmla="*/ 875037 h 922654"/>
              <a:gd name="T16" fmla="*/ 38992 w 2623185"/>
              <a:gd name="T17" fmla="*/ 905636 h 922654"/>
              <a:gd name="T18" fmla="*/ 77676 w 2623185"/>
              <a:gd name="T19" fmla="*/ 921408 h 922654"/>
              <a:gd name="T20" fmla="*/ 92252 w 2623185"/>
              <a:gd name="T21" fmla="*/ 922553 h 922654"/>
              <a:gd name="T22" fmla="*/ 2534551 w 2623185"/>
              <a:gd name="T23" fmla="*/ 922466 h 922654"/>
              <a:gd name="T24" fmla="*/ 2575244 w 2623185"/>
              <a:gd name="T25" fmla="*/ 911000 h 922654"/>
              <a:gd name="T26" fmla="*/ 2605845 w 2623185"/>
              <a:gd name="T27" fmla="*/ 883561 h 922654"/>
              <a:gd name="T28" fmla="*/ 2621620 w 2623185"/>
              <a:gd name="T29" fmla="*/ 844876 h 922654"/>
              <a:gd name="T30" fmla="*/ 2622765 w 2623185"/>
              <a:gd name="T31" fmla="*/ 830300 h 922654"/>
              <a:gd name="T32" fmla="*/ 2622679 w 2623185"/>
              <a:gd name="T33" fmla="*/ 88213 h 922654"/>
              <a:gd name="T34" fmla="*/ 2611210 w 2623185"/>
              <a:gd name="T35" fmla="*/ 47516 h 922654"/>
              <a:gd name="T36" fmla="*/ 2583768 w 2623185"/>
              <a:gd name="T37" fmla="*/ 16916 h 922654"/>
              <a:gd name="T38" fmla="*/ 2545086 w 2623185"/>
              <a:gd name="T39" fmla="*/ 1144 h 922654"/>
              <a:gd name="T40" fmla="*/ 2530513 w 2623185"/>
              <a:gd name="T41" fmla="*/ 0 h 92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3185" h="922654">
                <a:moveTo>
                  <a:pt x="2530513" y="0"/>
                </a:moveTo>
                <a:lnTo>
                  <a:pt x="88213" y="86"/>
                </a:lnTo>
                <a:lnTo>
                  <a:pt x="47516" y="11552"/>
                </a:lnTo>
                <a:lnTo>
                  <a:pt x="16916" y="38992"/>
                </a:lnTo>
                <a:lnTo>
                  <a:pt x="1144" y="77676"/>
                </a:lnTo>
                <a:lnTo>
                  <a:pt x="0" y="92252"/>
                </a:lnTo>
                <a:lnTo>
                  <a:pt x="86" y="834339"/>
                </a:lnTo>
                <a:lnTo>
                  <a:pt x="11552" y="875037"/>
                </a:lnTo>
                <a:lnTo>
                  <a:pt x="38992" y="905636"/>
                </a:lnTo>
                <a:lnTo>
                  <a:pt x="77676" y="921408"/>
                </a:lnTo>
                <a:lnTo>
                  <a:pt x="92252" y="922553"/>
                </a:lnTo>
                <a:lnTo>
                  <a:pt x="2534551" y="922466"/>
                </a:lnTo>
                <a:lnTo>
                  <a:pt x="2575244" y="911000"/>
                </a:lnTo>
                <a:lnTo>
                  <a:pt x="2605845" y="883561"/>
                </a:lnTo>
                <a:lnTo>
                  <a:pt x="2621620" y="844876"/>
                </a:lnTo>
                <a:lnTo>
                  <a:pt x="2622765" y="830300"/>
                </a:lnTo>
                <a:lnTo>
                  <a:pt x="2622679" y="88213"/>
                </a:lnTo>
                <a:lnTo>
                  <a:pt x="2611210" y="47516"/>
                </a:lnTo>
                <a:lnTo>
                  <a:pt x="2583768" y="16916"/>
                </a:lnTo>
                <a:lnTo>
                  <a:pt x="2545086" y="1144"/>
                </a:lnTo>
                <a:lnTo>
                  <a:pt x="253051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64" name="object 16"/>
          <p:cNvSpPr>
            <a:spLocks/>
          </p:cNvSpPr>
          <p:nvPr/>
        </p:nvSpPr>
        <p:spPr bwMode="auto">
          <a:xfrm>
            <a:off x="3852863" y="2486025"/>
            <a:ext cx="2622550" cy="922338"/>
          </a:xfrm>
          <a:custGeom>
            <a:avLst/>
            <a:gdLst>
              <a:gd name="T0" fmla="*/ 0 w 2623185"/>
              <a:gd name="T1" fmla="*/ 92252 h 922654"/>
              <a:gd name="T2" fmla="*/ 9778 w 2623185"/>
              <a:gd name="T3" fmla="*/ 50871 h 922654"/>
              <a:gd name="T4" fmla="*/ 35960 w 2623185"/>
              <a:gd name="T5" fmla="*/ 19157 h 922654"/>
              <a:gd name="T6" fmla="*/ 73817 w 2623185"/>
              <a:gd name="T7" fmla="*/ 1841 h 922654"/>
              <a:gd name="T8" fmla="*/ 2530513 w 2623185"/>
              <a:gd name="T9" fmla="*/ 0 h 922654"/>
              <a:gd name="T10" fmla="*/ 2545086 w 2623185"/>
              <a:gd name="T11" fmla="*/ 1144 h 922654"/>
              <a:gd name="T12" fmla="*/ 2583768 w 2623185"/>
              <a:gd name="T13" fmla="*/ 16916 h 922654"/>
              <a:gd name="T14" fmla="*/ 2611210 w 2623185"/>
              <a:gd name="T15" fmla="*/ 47516 h 922654"/>
              <a:gd name="T16" fmla="*/ 2622679 w 2623185"/>
              <a:gd name="T17" fmla="*/ 88213 h 922654"/>
              <a:gd name="T18" fmla="*/ 2622765 w 2623185"/>
              <a:gd name="T19" fmla="*/ 830300 h 922654"/>
              <a:gd name="T20" fmla="*/ 2621620 w 2623185"/>
              <a:gd name="T21" fmla="*/ 844876 h 922654"/>
              <a:gd name="T22" fmla="*/ 2605845 w 2623185"/>
              <a:gd name="T23" fmla="*/ 883561 h 922654"/>
              <a:gd name="T24" fmla="*/ 2575244 w 2623185"/>
              <a:gd name="T25" fmla="*/ 911000 h 922654"/>
              <a:gd name="T26" fmla="*/ 2534551 w 2623185"/>
              <a:gd name="T27" fmla="*/ 922466 h 922654"/>
              <a:gd name="T28" fmla="*/ 92252 w 2623185"/>
              <a:gd name="T29" fmla="*/ 922553 h 922654"/>
              <a:gd name="T30" fmla="*/ 77676 w 2623185"/>
              <a:gd name="T31" fmla="*/ 921408 h 922654"/>
              <a:gd name="T32" fmla="*/ 38992 w 2623185"/>
              <a:gd name="T33" fmla="*/ 905636 h 922654"/>
              <a:gd name="T34" fmla="*/ 11552 w 2623185"/>
              <a:gd name="T35" fmla="*/ 875037 h 922654"/>
              <a:gd name="T36" fmla="*/ 86 w 2623185"/>
              <a:gd name="T37" fmla="*/ 834339 h 922654"/>
              <a:gd name="T38" fmla="*/ 0 w 2623185"/>
              <a:gd name="T39" fmla="*/ 92252 h 92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3185" h="922654">
                <a:moveTo>
                  <a:pt x="0" y="92252"/>
                </a:moveTo>
                <a:lnTo>
                  <a:pt x="9778" y="50871"/>
                </a:lnTo>
                <a:lnTo>
                  <a:pt x="35960" y="19157"/>
                </a:lnTo>
                <a:lnTo>
                  <a:pt x="73817" y="1841"/>
                </a:lnTo>
                <a:lnTo>
                  <a:pt x="2530513" y="0"/>
                </a:lnTo>
                <a:lnTo>
                  <a:pt x="2545086" y="1144"/>
                </a:lnTo>
                <a:lnTo>
                  <a:pt x="2583768" y="16916"/>
                </a:lnTo>
                <a:lnTo>
                  <a:pt x="2611210" y="47516"/>
                </a:lnTo>
                <a:lnTo>
                  <a:pt x="2622679" y="88213"/>
                </a:lnTo>
                <a:lnTo>
                  <a:pt x="2622765" y="830300"/>
                </a:lnTo>
                <a:lnTo>
                  <a:pt x="2621620" y="844876"/>
                </a:lnTo>
                <a:lnTo>
                  <a:pt x="2605845" y="883561"/>
                </a:lnTo>
                <a:lnTo>
                  <a:pt x="2575244" y="911000"/>
                </a:lnTo>
                <a:lnTo>
                  <a:pt x="2534551" y="922466"/>
                </a:lnTo>
                <a:lnTo>
                  <a:pt x="92252" y="922553"/>
                </a:lnTo>
                <a:lnTo>
                  <a:pt x="77676" y="921408"/>
                </a:lnTo>
                <a:lnTo>
                  <a:pt x="38992" y="905636"/>
                </a:lnTo>
                <a:lnTo>
                  <a:pt x="11552" y="875037"/>
                </a:lnTo>
                <a:lnTo>
                  <a:pt x="86" y="834339"/>
                </a:lnTo>
                <a:lnTo>
                  <a:pt x="0" y="92252"/>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7" name="object 17"/>
          <p:cNvSpPr txBox="1"/>
          <p:nvPr/>
        </p:nvSpPr>
        <p:spPr>
          <a:xfrm>
            <a:off x="3927475" y="2698751"/>
            <a:ext cx="2471738" cy="493713"/>
          </a:xfrm>
          <a:prstGeom prst="rect">
            <a:avLst/>
          </a:prstGeom>
        </p:spPr>
        <p:txBody>
          <a:bodyPr lIns="0" tIns="0" rIns="0" bIns="0">
            <a:spAutoFit/>
          </a:bodyPr>
          <a:lstStyle>
            <a:lvl1pPr marL="11113"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Basic aircraft and training system designs will be complete through vendor-conducted CDRs</a:t>
            </a:r>
            <a:endParaRPr lang="en-US" altLang="en-US" sz="1200">
              <a:solidFill>
                <a:srgbClr val="000000"/>
              </a:solidFill>
              <a:cs typeface="Arial" panose="020B0604020202020204" pitchFamily="34" charset="0"/>
            </a:endParaRPr>
          </a:p>
        </p:txBody>
      </p:sp>
      <p:sp>
        <p:nvSpPr>
          <p:cNvPr id="53266" name="object 18"/>
          <p:cNvSpPr>
            <a:spLocks/>
          </p:cNvSpPr>
          <p:nvPr/>
        </p:nvSpPr>
        <p:spPr bwMode="auto">
          <a:xfrm>
            <a:off x="3713164" y="3408364"/>
            <a:ext cx="1450975" cy="1025525"/>
          </a:xfrm>
          <a:custGeom>
            <a:avLst/>
            <a:gdLst>
              <a:gd name="T0" fmla="*/ 1450987 w 1450975"/>
              <a:gd name="T1" fmla="*/ 0 h 1026160"/>
              <a:gd name="T2" fmla="*/ 1450987 w 1450975"/>
              <a:gd name="T3" fmla="*/ 513041 h 1026160"/>
              <a:gd name="T4" fmla="*/ 0 w 1450975"/>
              <a:gd name="T5" fmla="*/ 513041 h 1026160"/>
              <a:gd name="T6" fmla="*/ 0 w 1450975"/>
              <a:gd name="T7" fmla="*/ 1026096 h 1026160"/>
            </a:gdLst>
            <a:ahLst/>
            <a:cxnLst>
              <a:cxn ang="0">
                <a:pos x="T0" y="T1"/>
              </a:cxn>
              <a:cxn ang="0">
                <a:pos x="T2" y="T3"/>
              </a:cxn>
              <a:cxn ang="0">
                <a:pos x="T4" y="T5"/>
              </a:cxn>
              <a:cxn ang="0">
                <a:pos x="T6" y="T7"/>
              </a:cxn>
            </a:cxnLst>
            <a:rect l="0" t="0" r="r" b="b"/>
            <a:pathLst>
              <a:path w="1450975" h="1026160">
                <a:moveTo>
                  <a:pt x="1450987" y="0"/>
                </a:moveTo>
                <a:lnTo>
                  <a:pt x="1450987" y="513041"/>
                </a:lnTo>
                <a:lnTo>
                  <a:pt x="0" y="513041"/>
                </a:lnTo>
                <a:lnTo>
                  <a:pt x="0" y="1026096"/>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67" name="object 19"/>
          <p:cNvSpPr>
            <a:spLocks/>
          </p:cNvSpPr>
          <p:nvPr/>
        </p:nvSpPr>
        <p:spPr bwMode="auto">
          <a:xfrm>
            <a:off x="3349626" y="4433889"/>
            <a:ext cx="727075" cy="549275"/>
          </a:xfrm>
          <a:custGeom>
            <a:avLst/>
            <a:gdLst>
              <a:gd name="T0" fmla="*/ 670902 w 726439"/>
              <a:gd name="T1" fmla="*/ 0 h 549275"/>
              <a:gd name="T2" fmla="*/ 53200 w 726439"/>
              <a:gd name="T3" fmla="*/ 26 h 549275"/>
              <a:gd name="T4" fmla="*/ 15522 w 726439"/>
              <a:gd name="T5" fmla="*/ 16662 h 549275"/>
              <a:gd name="T6" fmla="*/ 0 w 726439"/>
              <a:gd name="T7" fmla="*/ 54927 h 549275"/>
              <a:gd name="T8" fmla="*/ 26 w 726439"/>
              <a:gd name="T9" fmla="*/ 496035 h 549275"/>
              <a:gd name="T10" fmla="*/ 16658 w 726439"/>
              <a:gd name="T11" fmla="*/ 533709 h 549275"/>
              <a:gd name="T12" fmla="*/ 54927 w 726439"/>
              <a:gd name="T13" fmla="*/ 549236 h 549275"/>
              <a:gd name="T14" fmla="*/ 672629 w 726439"/>
              <a:gd name="T15" fmla="*/ 549210 h 549275"/>
              <a:gd name="T16" fmla="*/ 710303 w 726439"/>
              <a:gd name="T17" fmla="*/ 532573 h 549275"/>
              <a:gd name="T18" fmla="*/ 725830 w 726439"/>
              <a:gd name="T19" fmla="*/ 494309 h 549275"/>
              <a:gd name="T20" fmla="*/ 725803 w 726439"/>
              <a:gd name="T21" fmla="*/ 53201 h 549275"/>
              <a:gd name="T22" fmla="*/ 709167 w 726439"/>
              <a:gd name="T23" fmla="*/ 15527 h 549275"/>
              <a:gd name="T24" fmla="*/ 670902 w 726439"/>
              <a:gd name="T25" fmla="*/ 0 h 54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439" h="549275">
                <a:moveTo>
                  <a:pt x="670902" y="0"/>
                </a:moveTo>
                <a:lnTo>
                  <a:pt x="53200" y="26"/>
                </a:lnTo>
                <a:lnTo>
                  <a:pt x="15522" y="16662"/>
                </a:lnTo>
                <a:lnTo>
                  <a:pt x="0" y="54927"/>
                </a:lnTo>
                <a:lnTo>
                  <a:pt x="26" y="496035"/>
                </a:lnTo>
                <a:lnTo>
                  <a:pt x="16658" y="533709"/>
                </a:lnTo>
                <a:lnTo>
                  <a:pt x="54927" y="549236"/>
                </a:lnTo>
                <a:lnTo>
                  <a:pt x="672629" y="549210"/>
                </a:lnTo>
                <a:lnTo>
                  <a:pt x="710303" y="532573"/>
                </a:lnTo>
                <a:lnTo>
                  <a:pt x="725830" y="494309"/>
                </a:lnTo>
                <a:lnTo>
                  <a:pt x="725803" y="53201"/>
                </a:lnTo>
                <a:lnTo>
                  <a:pt x="709167" y="15527"/>
                </a:lnTo>
                <a:lnTo>
                  <a:pt x="670902"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68" name="object 20"/>
          <p:cNvSpPr>
            <a:spLocks/>
          </p:cNvSpPr>
          <p:nvPr/>
        </p:nvSpPr>
        <p:spPr bwMode="auto">
          <a:xfrm>
            <a:off x="3349626" y="4433889"/>
            <a:ext cx="727075" cy="549275"/>
          </a:xfrm>
          <a:custGeom>
            <a:avLst/>
            <a:gdLst>
              <a:gd name="T0" fmla="*/ 0 w 726439"/>
              <a:gd name="T1" fmla="*/ 54927 h 549275"/>
              <a:gd name="T2" fmla="*/ 15522 w 726439"/>
              <a:gd name="T3" fmla="*/ 16662 h 549275"/>
              <a:gd name="T4" fmla="*/ 53200 w 726439"/>
              <a:gd name="T5" fmla="*/ 26 h 549275"/>
              <a:gd name="T6" fmla="*/ 670902 w 726439"/>
              <a:gd name="T7" fmla="*/ 0 h 549275"/>
              <a:gd name="T8" fmla="*/ 685236 w 726439"/>
              <a:gd name="T9" fmla="*/ 1890 h 549275"/>
              <a:gd name="T10" fmla="*/ 717775 w 726439"/>
              <a:gd name="T11" fmla="*/ 26284 h 549275"/>
              <a:gd name="T12" fmla="*/ 725830 w 726439"/>
              <a:gd name="T13" fmla="*/ 494309 h 549275"/>
              <a:gd name="T14" fmla="*/ 723940 w 726439"/>
              <a:gd name="T15" fmla="*/ 508642 h 549275"/>
              <a:gd name="T16" fmla="*/ 699546 w 726439"/>
              <a:gd name="T17" fmla="*/ 541182 h 549275"/>
              <a:gd name="T18" fmla="*/ 54927 w 726439"/>
              <a:gd name="T19" fmla="*/ 549236 h 549275"/>
              <a:gd name="T20" fmla="*/ 40589 w 726439"/>
              <a:gd name="T21" fmla="*/ 547346 h 549275"/>
              <a:gd name="T22" fmla="*/ 8051 w 726439"/>
              <a:gd name="T23" fmla="*/ 522952 h 549275"/>
              <a:gd name="T24" fmla="*/ 0 w 726439"/>
              <a:gd name="T25" fmla="*/ 54927 h 54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439" h="549275">
                <a:moveTo>
                  <a:pt x="0" y="54927"/>
                </a:moveTo>
                <a:lnTo>
                  <a:pt x="15522" y="16662"/>
                </a:lnTo>
                <a:lnTo>
                  <a:pt x="53200" y="26"/>
                </a:lnTo>
                <a:lnTo>
                  <a:pt x="670902" y="0"/>
                </a:lnTo>
                <a:lnTo>
                  <a:pt x="685236" y="1890"/>
                </a:lnTo>
                <a:lnTo>
                  <a:pt x="717775" y="26284"/>
                </a:lnTo>
                <a:lnTo>
                  <a:pt x="725830" y="494309"/>
                </a:lnTo>
                <a:lnTo>
                  <a:pt x="723940" y="508642"/>
                </a:lnTo>
                <a:lnTo>
                  <a:pt x="699546" y="541182"/>
                </a:lnTo>
                <a:lnTo>
                  <a:pt x="54927" y="549236"/>
                </a:lnTo>
                <a:lnTo>
                  <a:pt x="40589" y="547346"/>
                </a:lnTo>
                <a:lnTo>
                  <a:pt x="8051" y="522952"/>
                </a:lnTo>
                <a:lnTo>
                  <a:pt x="0" y="54927"/>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1" name="object 21"/>
          <p:cNvSpPr txBox="1"/>
          <p:nvPr/>
        </p:nvSpPr>
        <p:spPr>
          <a:xfrm>
            <a:off x="3416300" y="4540250"/>
            <a:ext cx="592138" cy="336550"/>
          </a:xfrm>
          <a:prstGeom prst="rect">
            <a:avLst/>
          </a:prstGeom>
        </p:spPr>
        <p:txBody>
          <a:bodyPr lIns="0" tIns="0" rIns="0" bIns="0">
            <a:spAutoFit/>
          </a:bodyPr>
          <a:lstStyle>
            <a:lvl1pPr marL="104775" indent="-92075"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250"/>
              </a:lnSpc>
              <a:spcBef>
                <a:spcPct val="0"/>
              </a:spcBef>
              <a:spcAft>
                <a:spcPct val="0"/>
              </a:spcAft>
            </a:pPr>
            <a:r>
              <a:rPr lang="en-US" altLang="en-US" sz="1200" b="1">
                <a:solidFill>
                  <a:srgbClr val="FFFFFF"/>
                </a:solidFill>
                <a:cs typeface="Arial" panose="020B0604020202020204" pitchFamily="34" charset="0"/>
              </a:rPr>
              <a:t>Enter at MS B</a:t>
            </a:r>
            <a:endParaRPr lang="en-US" altLang="en-US" sz="1200">
              <a:solidFill>
                <a:srgbClr val="000000"/>
              </a:solidFill>
              <a:cs typeface="Arial" panose="020B0604020202020204" pitchFamily="34" charset="0"/>
            </a:endParaRPr>
          </a:p>
        </p:txBody>
      </p:sp>
      <p:sp>
        <p:nvSpPr>
          <p:cNvPr id="53270" name="object 22"/>
          <p:cNvSpPr>
            <a:spLocks/>
          </p:cNvSpPr>
          <p:nvPr/>
        </p:nvSpPr>
        <p:spPr bwMode="auto">
          <a:xfrm>
            <a:off x="4664076" y="3408363"/>
            <a:ext cx="500063" cy="1028700"/>
          </a:xfrm>
          <a:custGeom>
            <a:avLst/>
            <a:gdLst>
              <a:gd name="T0" fmla="*/ 499694 w 499745"/>
              <a:gd name="T1" fmla="*/ 0 h 1028064"/>
              <a:gd name="T2" fmla="*/ 499694 w 499745"/>
              <a:gd name="T3" fmla="*/ 513854 h 1028064"/>
              <a:gd name="T4" fmla="*/ 0 w 499745"/>
              <a:gd name="T5" fmla="*/ 513854 h 1028064"/>
              <a:gd name="T6" fmla="*/ 0 w 499745"/>
              <a:gd name="T7" fmla="*/ 1027696 h 1028064"/>
            </a:gdLst>
            <a:ahLst/>
            <a:cxnLst>
              <a:cxn ang="0">
                <a:pos x="T0" y="T1"/>
              </a:cxn>
              <a:cxn ang="0">
                <a:pos x="T2" y="T3"/>
              </a:cxn>
              <a:cxn ang="0">
                <a:pos x="T4" y="T5"/>
              </a:cxn>
              <a:cxn ang="0">
                <a:pos x="T6" y="T7"/>
              </a:cxn>
            </a:cxnLst>
            <a:rect l="0" t="0" r="r" b="b"/>
            <a:pathLst>
              <a:path w="499745" h="1028064">
                <a:moveTo>
                  <a:pt x="499694" y="0"/>
                </a:moveTo>
                <a:lnTo>
                  <a:pt x="499694" y="513854"/>
                </a:lnTo>
                <a:lnTo>
                  <a:pt x="0" y="513854"/>
                </a:lnTo>
                <a:lnTo>
                  <a:pt x="0" y="1027696"/>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71" name="object 23"/>
          <p:cNvSpPr>
            <a:spLocks/>
          </p:cNvSpPr>
          <p:nvPr/>
        </p:nvSpPr>
        <p:spPr bwMode="auto">
          <a:xfrm>
            <a:off x="4194175" y="4435475"/>
            <a:ext cx="939800" cy="863600"/>
          </a:xfrm>
          <a:custGeom>
            <a:avLst/>
            <a:gdLst>
              <a:gd name="T0" fmla="*/ 852766 w 939164"/>
              <a:gd name="T1" fmla="*/ 0 h 862964"/>
              <a:gd name="T2" fmla="*/ 77351 w 939164"/>
              <a:gd name="T3" fmla="*/ 456 h 862964"/>
              <a:gd name="T4" fmla="*/ 37984 w 939164"/>
              <a:gd name="T5" fmla="*/ 14776 h 862964"/>
              <a:gd name="T6" fmla="*/ 10397 w 939164"/>
              <a:gd name="T7" fmla="*/ 45188 h 862964"/>
              <a:gd name="T8" fmla="*/ 0 w 939164"/>
              <a:gd name="T9" fmla="*/ 86283 h 862964"/>
              <a:gd name="T10" fmla="*/ 455 w 939164"/>
              <a:gd name="T11" fmla="*/ 785438 h 862964"/>
              <a:gd name="T12" fmla="*/ 14772 w 939164"/>
              <a:gd name="T13" fmla="*/ 824806 h 862964"/>
              <a:gd name="T14" fmla="*/ 45185 w 939164"/>
              <a:gd name="T15" fmla="*/ 852391 h 862964"/>
              <a:gd name="T16" fmla="*/ 86283 w 939164"/>
              <a:gd name="T17" fmla="*/ 862787 h 862964"/>
              <a:gd name="T18" fmla="*/ 861689 w 939164"/>
              <a:gd name="T19" fmla="*/ 862331 h 862964"/>
              <a:gd name="T20" fmla="*/ 901061 w 939164"/>
              <a:gd name="T21" fmla="*/ 848018 h 862964"/>
              <a:gd name="T22" fmla="*/ 928651 w 939164"/>
              <a:gd name="T23" fmla="*/ 817611 h 862964"/>
              <a:gd name="T24" fmla="*/ 939050 w 939164"/>
              <a:gd name="T25" fmla="*/ 776516 h 862964"/>
              <a:gd name="T26" fmla="*/ 938593 w 939164"/>
              <a:gd name="T27" fmla="*/ 77351 h 862964"/>
              <a:gd name="T28" fmla="*/ 924274 w 939164"/>
              <a:gd name="T29" fmla="*/ 37984 h 862964"/>
              <a:gd name="T30" fmla="*/ 893862 w 939164"/>
              <a:gd name="T31" fmla="*/ 10397 h 862964"/>
              <a:gd name="T32" fmla="*/ 852766 w 939164"/>
              <a:gd name="T33" fmla="*/ 0 h 86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9164" h="862964">
                <a:moveTo>
                  <a:pt x="852766" y="0"/>
                </a:moveTo>
                <a:lnTo>
                  <a:pt x="77351" y="456"/>
                </a:lnTo>
                <a:lnTo>
                  <a:pt x="37984" y="14776"/>
                </a:lnTo>
                <a:lnTo>
                  <a:pt x="10397" y="45188"/>
                </a:lnTo>
                <a:lnTo>
                  <a:pt x="0" y="86283"/>
                </a:lnTo>
                <a:lnTo>
                  <a:pt x="455" y="785438"/>
                </a:lnTo>
                <a:lnTo>
                  <a:pt x="14772" y="824806"/>
                </a:lnTo>
                <a:lnTo>
                  <a:pt x="45185" y="852391"/>
                </a:lnTo>
                <a:lnTo>
                  <a:pt x="86283" y="862787"/>
                </a:lnTo>
                <a:lnTo>
                  <a:pt x="861689" y="862331"/>
                </a:lnTo>
                <a:lnTo>
                  <a:pt x="901061" y="848018"/>
                </a:lnTo>
                <a:lnTo>
                  <a:pt x="928651" y="817611"/>
                </a:lnTo>
                <a:lnTo>
                  <a:pt x="939050" y="776516"/>
                </a:lnTo>
                <a:lnTo>
                  <a:pt x="938593" y="77351"/>
                </a:lnTo>
                <a:lnTo>
                  <a:pt x="924274" y="37984"/>
                </a:lnTo>
                <a:lnTo>
                  <a:pt x="893862" y="10397"/>
                </a:lnTo>
                <a:lnTo>
                  <a:pt x="85276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72" name="object 24"/>
          <p:cNvSpPr>
            <a:spLocks/>
          </p:cNvSpPr>
          <p:nvPr/>
        </p:nvSpPr>
        <p:spPr bwMode="auto">
          <a:xfrm>
            <a:off x="4194175" y="4435475"/>
            <a:ext cx="939800" cy="863600"/>
          </a:xfrm>
          <a:custGeom>
            <a:avLst/>
            <a:gdLst>
              <a:gd name="T0" fmla="*/ 0 w 939164"/>
              <a:gd name="T1" fmla="*/ 86283 h 862964"/>
              <a:gd name="T2" fmla="*/ 10397 w 939164"/>
              <a:gd name="T3" fmla="*/ 45188 h 862964"/>
              <a:gd name="T4" fmla="*/ 37984 w 939164"/>
              <a:gd name="T5" fmla="*/ 14776 h 862964"/>
              <a:gd name="T6" fmla="*/ 77351 w 939164"/>
              <a:gd name="T7" fmla="*/ 456 h 862964"/>
              <a:gd name="T8" fmla="*/ 852766 w 939164"/>
              <a:gd name="T9" fmla="*/ 0 h 862964"/>
              <a:gd name="T10" fmla="*/ 867318 w 939164"/>
              <a:gd name="T11" fmla="*/ 1222 h 862964"/>
              <a:gd name="T12" fmla="*/ 905453 w 939164"/>
              <a:gd name="T13" fmla="*/ 17950 h 862964"/>
              <a:gd name="T14" fmla="*/ 931102 w 939164"/>
              <a:gd name="T15" fmla="*/ 50064 h 862964"/>
              <a:gd name="T16" fmla="*/ 939050 w 939164"/>
              <a:gd name="T17" fmla="*/ 776516 h 862964"/>
              <a:gd name="T18" fmla="*/ 937828 w 939164"/>
              <a:gd name="T19" fmla="*/ 791068 h 862964"/>
              <a:gd name="T20" fmla="*/ 921097 w 939164"/>
              <a:gd name="T21" fmla="*/ 829201 h 862964"/>
              <a:gd name="T22" fmla="*/ 888979 w 939164"/>
              <a:gd name="T23" fmla="*/ 854844 h 862964"/>
              <a:gd name="T24" fmla="*/ 86283 w 939164"/>
              <a:gd name="T25" fmla="*/ 862787 h 862964"/>
              <a:gd name="T26" fmla="*/ 71731 w 939164"/>
              <a:gd name="T27" fmla="*/ 861565 h 862964"/>
              <a:gd name="T28" fmla="*/ 33593 w 939164"/>
              <a:gd name="T29" fmla="*/ 844839 h 862964"/>
              <a:gd name="T30" fmla="*/ 7944 w 939164"/>
              <a:gd name="T31" fmla="*/ 812726 h 862964"/>
              <a:gd name="T32" fmla="*/ 0 w 939164"/>
              <a:gd name="T33" fmla="*/ 86283 h 86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9164" h="862964">
                <a:moveTo>
                  <a:pt x="0" y="86283"/>
                </a:moveTo>
                <a:lnTo>
                  <a:pt x="10397" y="45188"/>
                </a:lnTo>
                <a:lnTo>
                  <a:pt x="37984" y="14776"/>
                </a:lnTo>
                <a:lnTo>
                  <a:pt x="77351" y="456"/>
                </a:lnTo>
                <a:lnTo>
                  <a:pt x="852766" y="0"/>
                </a:lnTo>
                <a:lnTo>
                  <a:pt x="867318" y="1222"/>
                </a:lnTo>
                <a:lnTo>
                  <a:pt x="905453" y="17950"/>
                </a:lnTo>
                <a:lnTo>
                  <a:pt x="931102" y="50064"/>
                </a:lnTo>
                <a:lnTo>
                  <a:pt x="939050" y="776516"/>
                </a:lnTo>
                <a:lnTo>
                  <a:pt x="937828" y="791068"/>
                </a:lnTo>
                <a:lnTo>
                  <a:pt x="921097" y="829201"/>
                </a:lnTo>
                <a:lnTo>
                  <a:pt x="888979" y="854844"/>
                </a:lnTo>
                <a:lnTo>
                  <a:pt x="86283" y="862787"/>
                </a:lnTo>
                <a:lnTo>
                  <a:pt x="71731" y="861565"/>
                </a:lnTo>
                <a:lnTo>
                  <a:pt x="33593" y="844839"/>
                </a:lnTo>
                <a:lnTo>
                  <a:pt x="7944" y="812726"/>
                </a:lnTo>
                <a:lnTo>
                  <a:pt x="0" y="8628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5" name="object 25"/>
          <p:cNvSpPr txBox="1"/>
          <p:nvPr/>
        </p:nvSpPr>
        <p:spPr>
          <a:xfrm>
            <a:off x="4262439" y="4540251"/>
            <a:ext cx="803275" cy="652463"/>
          </a:xfrm>
          <a:prstGeom prst="rect">
            <a:avLst/>
          </a:prstGeom>
        </p:spPr>
        <p:txBody>
          <a:bodyPr lIns="0" tIns="0" rIns="0" bIns="0">
            <a:spAutoFit/>
          </a:bodyPr>
          <a:lstStyle>
            <a:lvl1pPr marL="12700" indent="-15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Limited EMD of “deltas” to meet spec</a:t>
            </a:r>
            <a:endParaRPr lang="en-US" altLang="en-US" sz="1200">
              <a:solidFill>
                <a:srgbClr val="000000"/>
              </a:solidFill>
              <a:cs typeface="Arial" panose="020B0604020202020204" pitchFamily="34" charset="0"/>
            </a:endParaRPr>
          </a:p>
        </p:txBody>
      </p:sp>
      <p:sp>
        <p:nvSpPr>
          <p:cNvPr id="53274" name="object 26"/>
          <p:cNvSpPr>
            <a:spLocks/>
          </p:cNvSpPr>
          <p:nvPr/>
        </p:nvSpPr>
        <p:spPr bwMode="auto">
          <a:xfrm>
            <a:off x="5164139" y="3408363"/>
            <a:ext cx="725487" cy="1028700"/>
          </a:xfrm>
          <a:custGeom>
            <a:avLst/>
            <a:gdLst>
              <a:gd name="T0" fmla="*/ 0 w 725804"/>
              <a:gd name="T1" fmla="*/ 0 h 1029335"/>
              <a:gd name="T2" fmla="*/ 0 w 725804"/>
              <a:gd name="T3" fmla="*/ 514426 h 1029335"/>
              <a:gd name="T4" fmla="*/ 725512 w 725804"/>
              <a:gd name="T5" fmla="*/ 514426 h 1029335"/>
              <a:gd name="T6" fmla="*/ 725512 w 725804"/>
              <a:gd name="T7" fmla="*/ 1028865 h 1029335"/>
            </a:gdLst>
            <a:ahLst/>
            <a:cxnLst>
              <a:cxn ang="0">
                <a:pos x="T0" y="T1"/>
              </a:cxn>
              <a:cxn ang="0">
                <a:pos x="T2" y="T3"/>
              </a:cxn>
              <a:cxn ang="0">
                <a:pos x="T4" y="T5"/>
              </a:cxn>
              <a:cxn ang="0">
                <a:pos x="T6" y="T7"/>
              </a:cxn>
            </a:cxnLst>
            <a:rect l="0" t="0" r="r" b="b"/>
            <a:pathLst>
              <a:path w="725804" h="1029335">
                <a:moveTo>
                  <a:pt x="0" y="0"/>
                </a:moveTo>
                <a:lnTo>
                  <a:pt x="0" y="514426"/>
                </a:lnTo>
                <a:lnTo>
                  <a:pt x="725512" y="514426"/>
                </a:lnTo>
                <a:lnTo>
                  <a:pt x="725512" y="1028865"/>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75" name="object 27"/>
          <p:cNvSpPr>
            <a:spLocks/>
          </p:cNvSpPr>
          <p:nvPr/>
        </p:nvSpPr>
        <p:spPr bwMode="auto">
          <a:xfrm>
            <a:off x="5287964" y="4437064"/>
            <a:ext cx="1203325" cy="974725"/>
          </a:xfrm>
          <a:custGeom>
            <a:avLst/>
            <a:gdLst>
              <a:gd name="T0" fmla="*/ 1106271 w 1203960"/>
              <a:gd name="T1" fmla="*/ 0 h 974089"/>
              <a:gd name="T2" fmla="*/ 85008 w 1203960"/>
              <a:gd name="T3" fmla="*/ 781 h 974089"/>
              <a:gd name="T4" fmla="*/ 45504 w 1203960"/>
              <a:gd name="T5" fmla="*/ 14965 h 974089"/>
              <a:gd name="T6" fmla="*/ 16115 w 1203960"/>
              <a:gd name="T7" fmla="*/ 43724 h 974089"/>
              <a:gd name="T8" fmla="*/ 1085 w 1203960"/>
              <a:gd name="T9" fmla="*/ 82816 h 974089"/>
              <a:gd name="T10" fmla="*/ 0 w 1203960"/>
              <a:gd name="T11" fmla="*/ 97408 h 974089"/>
              <a:gd name="T12" fmla="*/ 780 w 1203960"/>
              <a:gd name="T13" fmla="*/ 889021 h 974089"/>
              <a:gd name="T14" fmla="*/ 14962 w 1203960"/>
              <a:gd name="T15" fmla="*/ 928525 h 974089"/>
              <a:gd name="T16" fmla="*/ 43721 w 1203960"/>
              <a:gd name="T17" fmla="*/ 957912 h 974089"/>
              <a:gd name="T18" fmla="*/ 82815 w 1203960"/>
              <a:gd name="T19" fmla="*/ 972940 h 974089"/>
              <a:gd name="T20" fmla="*/ 97409 w 1203960"/>
              <a:gd name="T21" fmla="*/ 974026 h 974089"/>
              <a:gd name="T22" fmla="*/ 1118650 w 1203960"/>
              <a:gd name="T23" fmla="*/ 973247 h 974089"/>
              <a:gd name="T24" fmla="*/ 1158156 w 1203960"/>
              <a:gd name="T25" fmla="*/ 959071 h 974089"/>
              <a:gd name="T26" fmla="*/ 1187548 w 1203960"/>
              <a:gd name="T27" fmla="*/ 930316 h 974089"/>
              <a:gd name="T28" fmla="*/ 1202581 w 1203960"/>
              <a:gd name="T29" fmla="*/ 891224 h 974089"/>
              <a:gd name="T30" fmla="*/ 1203667 w 1203960"/>
              <a:gd name="T31" fmla="*/ 876630 h 974089"/>
              <a:gd name="T32" fmla="*/ 1202887 w 1203960"/>
              <a:gd name="T33" fmla="*/ 85017 h 974089"/>
              <a:gd name="T34" fmla="*/ 1188705 w 1203960"/>
              <a:gd name="T35" fmla="*/ 45509 h 974089"/>
              <a:gd name="T36" fmla="*/ 1159949 w 1203960"/>
              <a:gd name="T37" fmla="*/ 16117 h 974089"/>
              <a:gd name="T38" fmla="*/ 1120862 w 1203960"/>
              <a:gd name="T39" fmla="*/ 1085 h 974089"/>
              <a:gd name="T40" fmla="*/ 1106271 w 1203960"/>
              <a:gd name="T41" fmla="*/ 0 h 97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3960" h="974089">
                <a:moveTo>
                  <a:pt x="1106271" y="0"/>
                </a:moveTo>
                <a:lnTo>
                  <a:pt x="85008" y="781"/>
                </a:lnTo>
                <a:lnTo>
                  <a:pt x="45504" y="14965"/>
                </a:lnTo>
                <a:lnTo>
                  <a:pt x="16115" y="43724"/>
                </a:lnTo>
                <a:lnTo>
                  <a:pt x="1085" y="82816"/>
                </a:lnTo>
                <a:lnTo>
                  <a:pt x="0" y="97408"/>
                </a:lnTo>
                <a:lnTo>
                  <a:pt x="780" y="889021"/>
                </a:lnTo>
                <a:lnTo>
                  <a:pt x="14962" y="928525"/>
                </a:lnTo>
                <a:lnTo>
                  <a:pt x="43721" y="957912"/>
                </a:lnTo>
                <a:lnTo>
                  <a:pt x="82815" y="972940"/>
                </a:lnTo>
                <a:lnTo>
                  <a:pt x="97409" y="974026"/>
                </a:lnTo>
                <a:lnTo>
                  <a:pt x="1118650" y="973247"/>
                </a:lnTo>
                <a:lnTo>
                  <a:pt x="1158156" y="959071"/>
                </a:lnTo>
                <a:lnTo>
                  <a:pt x="1187548" y="930316"/>
                </a:lnTo>
                <a:lnTo>
                  <a:pt x="1202581" y="891224"/>
                </a:lnTo>
                <a:lnTo>
                  <a:pt x="1203667" y="876630"/>
                </a:lnTo>
                <a:lnTo>
                  <a:pt x="1202887" y="85017"/>
                </a:lnTo>
                <a:lnTo>
                  <a:pt x="1188705" y="45509"/>
                </a:lnTo>
                <a:lnTo>
                  <a:pt x="1159949" y="16117"/>
                </a:lnTo>
                <a:lnTo>
                  <a:pt x="1120862" y="1085"/>
                </a:lnTo>
                <a:lnTo>
                  <a:pt x="110627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76" name="object 28"/>
          <p:cNvSpPr>
            <a:spLocks/>
          </p:cNvSpPr>
          <p:nvPr/>
        </p:nvSpPr>
        <p:spPr bwMode="auto">
          <a:xfrm>
            <a:off x="5287964" y="4437064"/>
            <a:ext cx="1203325" cy="974725"/>
          </a:xfrm>
          <a:custGeom>
            <a:avLst/>
            <a:gdLst>
              <a:gd name="T0" fmla="*/ 0 w 1203960"/>
              <a:gd name="T1" fmla="*/ 97408 h 974089"/>
              <a:gd name="T2" fmla="*/ 9300 w 1203960"/>
              <a:gd name="T3" fmla="*/ 55816 h 974089"/>
              <a:gd name="T4" fmla="*/ 34374 w 1203960"/>
              <a:gd name="T5" fmla="*/ 23142 h 974089"/>
              <a:gd name="T6" fmla="*/ 70978 w 1203960"/>
              <a:gd name="T7" fmla="*/ 3628 h 974089"/>
              <a:gd name="T8" fmla="*/ 1106271 w 1203960"/>
              <a:gd name="T9" fmla="*/ 0 h 974089"/>
              <a:gd name="T10" fmla="*/ 1120862 w 1203960"/>
              <a:gd name="T11" fmla="*/ 1085 h 974089"/>
              <a:gd name="T12" fmla="*/ 1159949 w 1203960"/>
              <a:gd name="T13" fmla="*/ 16117 h 974089"/>
              <a:gd name="T14" fmla="*/ 1188705 w 1203960"/>
              <a:gd name="T15" fmla="*/ 45509 h 974089"/>
              <a:gd name="T16" fmla="*/ 1202887 w 1203960"/>
              <a:gd name="T17" fmla="*/ 85017 h 974089"/>
              <a:gd name="T18" fmla="*/ 1203667 w 1203960"/>
              <a:gd name="T19" fmla="*/ 876630 h 974089"/>
              <a:gd name="T20" fmla="*/ 1202581 w 1203960"/>
              <a:gd name="T21" fmla="*/ 891224 h 974089"/>
              <a:gd name="T22" fmla="*/ 1187548 w 1203960"/>
              <a:gd name="T23" fmla="*/ 930316 h 974089"/>
              <a:gd name="T24" fmla="*/ 1158156 w 1203960"/>
              <a:gd name="T25" fmla="*/ 959071 h 974089"/>
              <a:gd name="T26" fmla="*/ 1118650 w 1203960"/>
              <a:gd name="T27" fmla="*/ 973247 h 974089"/>
              <a:gd name="T28" fmla="*/ 97409 w 1203960"/>
              <a:gd name="T29" fmla="*/ 974026 h 974089"/>
              <a:gd name="T30" fmla="*/ 82815 w 1203960"/>
              <a:gd name="T31" fmla="*/ 972940 h 974089"/>
              <a:gd name="T32" fmla="*/ 43721 w 1203960"/>
              <a:gd name="T33" fmla="*/ 957912 h 974089"/>
              <a:gd name="T34" fmla="*/ 14962 w 1203960"/>
              <a:gd name="T35" fmla="*/ 928525 h 974089"/>
              <a:gd name="T36" fmla="*/ 780 w 1203960"/>
              <a:gd name="T37" fmla="*/ 889021 h 974089"/>
              <a:gd name="T38" fmla="*/ 0 w 1203960"/>
              <a:gd name="T39" fmla="*/ 97408 h 97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3960" h="974089">
                <a:moveTo>
                  <a:pt x="0" y="97408"/>
                </a:moveTo>
                <a:lnTo>
                  <a:pt x="9300" y="55816"/>
                </a:lnTo>
                <a:lnTo>
                  <a:pt x="34374" y="23142"/>
                </a:lnTo>
                <a:lnTo>
                  <a:pt x="70978" y="3628"/>
                </a:lnTo>
                <a:lnTo>
                  <a:pt x="1106271" y="0"/>
                </a:lnTo>
                <a:lnTo>
                  <a:pt x="1120862" y="1085"/>
                </a:lnTo>
                <a:lnTo>
                  <a:pt x="1159949" y="16117"/>
                </a:lnTo>
                <a:lnTo>
                  <a:pt x="1188705" y="45509"/>
                </a:lnTo>
                <a:lnTo>
                  <a:pt x="1202887" y="85017"/>
                </a:lnTo>
                <a:lnTo>
                  <a:pt x="1203667" y="876630"/>
                </a:lnTo>
                <a:lnTo>
                  <a:pt x="1202581" y="891224"/>
                </a:lnTo>
                <a:lnTo>
                  <a:pt x="1187548" y="930316"/>
                </a:lnTo>
                <a:lnTo>
                  <a:pt x="1158156" y="959071"/>
                </a:lnTo>
                <a:lnTo>
                  <a:pt x="1118650" y="973247"/>
                </a:lnTo>
                <a:lnTo>
                  <a:pt x="97409" y="974026"/>
                </a:lnTo>
                <a:lnTo>
                  <a:pt x="82815" y="972940"/>
                </a:lnTo>
                <a:lnTo>
                  <a:pt x="43721" y="957912"/>
                </a:lnTo>
                <a:lnTo>
                  <a:pt x="14962" y="928525"/>
                </a:lnTo>
                <a:lnTo>
                  <a:pt x="780" y="889021"/>
                </a:lnTo>
                <a:lnTo>
                  <a:pt x="0" y="97408"/>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9" name="object 29"/>
          <p:cNvSpPr txBox="1"/>
          <p:nvPr/>
        </p:nvSpPr>
        <p:spPr>
          <a:xfrm>
            <a:off x="5453064" y="4518026"/>
            <a:ext cx="871537" cy="811213"/>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7000"/>
              </a:lnSpc>
              <a:spcBef>
                <a:spcPct val="0"/>
              </a:spcBef>
              <a:spcAft>
                <a:spcPct val="0"/>
              </a:spcAft>
            </a:pPr>
            <a:r>
              <a:rPr lang="en-US" altLang="en-US" sz="1200" b="1">
                <a:solidFill>
                  <a:srgbClr val="FFFFFF"/>
                </a:solidFill>
                <a:cs typeface="Arial" panose="020B0604020202020204" pitchFamily="34" charset="0"/>
              </a:rPr>
              <a:t>PDR and competitive prototype waivers applicable*</a:t>
            </a:r>
            <a:endParaRPr lang="en-US" altLang="en-US" sz="1200">
              <a:solidFill>
                <a:srgbClr val="000000"/>
              </a:solidFill>
              <a:cs typeface="Arial" panose="020B0604020202020204" pitchFamily="34" charset="0"/>
            </a:endParaRPr>
          </a:p>
        </p:txBody>
      </p:sp>
      <p:sp>
        <p:nvSpPr>
          <p:cNvPr id="53278" name="object 30"/>
          <p:cNvSpPr>
            <a:spLocks/>
          </p:cNvSpPr>
          <p:nvPr/>
        </p:nvSpPr>
        <p:spPr bwMode="auto">
          <a:xfrm>
            <a:off x="6811964" y="2100264"/>
            <a:ext cx="549275" cy="388937"/>
          </a:xfrm>
          <a:custGeom>
            <a:avLst/>
            <a:gdLst>
              <a:gd name="T0" fmla="*/ 0 w 549275"/>
              <a:gd name="T1" fmla="*/ 0 h 388619"/>
              <a:gd name="T2" fmla="*/ 0 w 549275"/>
              <a:gd name="T3" fmla="*/ 194081 h 388619"/>
              <a:gd name="T4" fmla="*/ 548690 w 549275"/>
              <a:gd name="T5" fmla="*/ 194081 h 388619"/>
              <a:gd name="T6" fmla="*/ 548690 w 549275"/>
              <a:gd name="T7" fmla="*/ 388175 h 388619"/>
            </a:gdLst>
            <a:ahLst/>
            <a:cxnLst>
              <a:cxn ang="0">
                <a:pos x="T0" y="T1"/>
              </a:cxn>
              <a:cxn ang="0">
                <a:pos x="T2" y="T3"/>
              </a:cxn>
              <a:cxn ang="0">
                <a:pos x="T4" y="T5"/>
              </a:cxn>
              <a:cxn ang="0">
                <a:pos x="T6" y="T7"/>
              </a:cxn>
            </a:cxnLst>
            <a:rect l="0" t="0" r="r" b="b"/>
            <a:pathLst>
              <a:path w="549275" h="388619">
                <a:moveTo>
                  <a:pt x="0" y="0"/>
                </a:moveTo>
                <a:lnTo>
                  <a:pt x="0" y="194081"/>
                </a:lnTo>
                <a:lnTo>
                  <a:pt x="548690" y="194081"/>
                </a:lnTo>
                <a:lnTo>
                  <a:pt x="548690" y="388175"/>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79" name="object 31"/>
          <p:cNvSpPr>
            <a:spLocks/>
          </p:cNvSpPr>
          <p:nvPr/>
        </p:nvSpPr>
        <p:spPr bwMode="auto">
          <a:xfrm>
            <a:off x="6632576" y="2489200"/>
            <a:ext cx="1457325" cy="909638"/>
          </a:xfrm>
          <a:custGeom>
            <a:avLst/>
            <a:gdLst>
              <a:gd name="T0" fmla="*/ 1366443 w 1457959"/>
              <a:gd name="T1" fmla="*/ 0 h 909320"/>
              <a:gd name="T2" fmla="*/ 89073 w 1457959"/>
              <a:gd name="T3" fmla="*/ 18 h 909320"/>
              <a:gd name="T4" fmla="*/ 48064 w 1457959"/>
              <a:gd name="T5" fmla="*/ 10712 h 909320"/>
              <a:gd name="T6" fmla="*/ 17137 w 1457959"/>
              <a:gd name="T7" fmla="*/ 37778 h 909320"/>
              <a:gd name="T8" fmla="*/ 1161 w 1457959"/>
              <a:gd name="T9" fmla="*/ 76348 h 909320"/>
              <a:gd name="T10" fmla="*/ 0 w 1457959"/>
              <a:gd name="T11" fmla="*/ 90919 h 909320"/>
              <a:gd name="T12" fmla="*/ 18 w 1457959"/>
              <a:gd name="T13" fmla="*/ 820132 h 909320"/>
              <a:gd name="T14" fmla="*/ 10712 w 1457959"/>
              <a:gd name="T15" fmla="*/ 861141 h 909320"/>
              <a:gd name="T16" fmla="*/ 37778 w 1457959"/>
              <a:gd name="T17" fmla="*/ 892068 h 909320"/>
              <a:gd name="T18" fmla="*/ 76348 w 1457959"/>
              <a:gd name="T19" fmla="*/ 908044 h 909320"/>
              <a:gd name="T20" fmla="*/ 90919 w 1457959"/>
              <a:gd name="T21" fmla="*/ 909205 h 909320"/>
              <a:gd name="T22" fmla="*/ 1368289 w 1457959"/>
              <a:gd name="T23" fmla="*/ 909187 h 909320"/>
              <a:gd name="T24" fmla="*/ 1409298 w 1457959"/>
              <a:gd name="T25" fmla="*/ 898493 h 909320"/>
              <a:gd name="T26" fmla="*/ 1440226 w 1457959"/>
              <a:gd name="T27" fmla="*/ 871427 h 909320"/>
              <a:gd name="T28" fmla="*/ 1456201 w 1457959"/>
              <a:gd name="T29" fmla="*/ 832857 h 909320"/>
              <a:gd name="T30" fmla="*/ 1457363 w 1457959"/>
              <a:gd name="T31" fmla="*/ 818286 h 909320"/>
              <a:gd name="T32" fmla="*/ 1457344 w 1457959"/>
              <a:gd name="T33" fmla="*/ 89073 h 909320"/>
              <a:gd name="T34" fmla="*/ 1446650 w 1457959"/>
              <a:gd name="T35" fmla="*/ 48064 h 909320"/>
              <a:gd name="T36" fmla="*/ 1419584 w 1457959"/>
              <a:gd name="T37" fmla="*/ 17137 h 909320"/>
              <a:gd name="T38" fmla="*/ 1381015 w 1457959"/>
              <a:gd name="T39" fmla="*/ 1161 h 909320"/>
              <a:gd name="T40" fmla="*/ 1366443 w 1457959"/>
              <a:gd name="T41" fmla="*/ 0 h 909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7959" h="909320">
                <a:moveTo>
                  <a:pt x="1366443" y="0"/>
                </a:moveTo>
                <a:lnTo>
                  <a:pt x="89073" y="18"/>
                </a:lnTo>
                <a:lnTo>
                  <a:pt x="48064" y="10712"/>
                </a:lnTo>
                <a:lnTo>
                  <a:pt x="17137" y="37778"/>
                </a:lnTo>
                <a:lnTo>
                  <a:pt x="1161" y="76348"/>
                </a:lnTo>
                <a:lnTo>
                  <a:pt x="0" y="90919"/>
                </a:lnTo>
                <a:lnTo>
                  <a:pt x="18" y="820132"/>
                </a:lnTo>
                <a:lnTo>
                  <a:pt x="10712" y="861141"/>
                </a:lnTo>
                <a:lnTo>
                  <a:pt x="37778" y="892068"/>
                </a:lnTo>
                <a:lnTo>
                  <a:pt x="76348" y="908044"/>
                </a:lnTo>
                <a:lnTo>
                  <a:pt x="90919" y="909205"/>
                </a:lnTo>
                <a:lnTo>
                  <a:pt x="1368289" y="909187"/>
                </a:lnTo>
                <a:lnTo>
                  <a:pt x="1409298" y="898493"/>
                </a:lnTo>
                <a:lnTo>
                  <a:pt x="1440226" y="871427"/>
                </a:lnTo>
                <a:lnTo>
                  <a:pt x="1456201" y="832857"/>
                </a:lnTo>
                <a:lnTo>
                  <a:pt x="1457363" y="818286"/>
                </a:lnTo>
                <a:lnTo>
                  <a:pt x="1457344" y="89073"/>
                </a:lnTo>
                <a:lnTo>
                  <a:pt x="1446650" y="48064"/>
                </a:lnTo>
                <a:lnTo>
                  <a:pt x="1419584" y="17137"/>
                </a:lnTo>
                <a:lnTo>
                  <a:pt x="1381015" y="1161"/>
                </a:lnTo>
                <a:lnTo>
                  <a:pt x="136644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80" name="object 32"/>
          <p:cNvSpPr>
            <a:spLocks/>
          </p:cNvSpPr>
          <p:nvPr/>
        </p:nvSpPr>
        <p:spPr bwMode="auto">
          <a:xfrm>
            <a:off x="6632576" y="2489200"/>
            <a:ext cx="1457325" cy="909638"/>
          </a:xfrm>
          <a:custGeom>
            <a:avLst/>
            <a:gdLst>
              <a:gd name="T0" fmla="*/ 0 w 1457959"/>
              <a:gd name="T1" fmla="*/ 90919 h 909320"/>
              <a:gd name="T2" fmla="*/ 9910 w 1457959"/>
              <a:gd name="T3" fmla="*/ 49597 h 909320"/>
              <a:gd name="T4" fmla="*/ 36394 w 1457959"/>
              <a:gd name="T5" fmla="*/ 18155 h 909320"/>
              <a:gd name="T6" fmla="*/ 74583 w 1457959"/>
              <a:gd name="T7" fmla="*/ 1463 h 909320"/>
              <a:gd name="T8" fmla="*/ 1366443 w 1457959"/>
              <a:gd name="T9" fmla="*/ 0 h 909320"/>
              <a:gd name="T10" fmla="*/ 1381015 w 1457959"/>
              <a:gd name="T11" fmla="*/ 1161 h 909320"/>
              <a:gd name="T12" fmla="*/ 1419584 w 1457959"/>
              <a:gd name="T13" fmla="*/ 17137 h 909320"/>
              <a:gd name="T14" fmla="*/ 1446650 w 1457959"/>
              <a:gd name="T15" fmla="*/ 48064 h 909320"/>
              <a:gd name="T16" fmla="*/ 1457344 w 1457959"/>
              <a:gd name="T17" fmla="*/ 89073 h 909320"/>
              <a:gd name="T18" fmla="*/ 1457363 w 1457959"/>
              <a:gd name="T19" fmla="*/ 818286 h 909320"/>
              <a:gd name="T20" fmla="*/ 1456201 w 1457959"/>
              <a:gd name="T21" fmla="*/ 832857 h 909320"/>
              <a:gd name="T22" fmla="*/ 1440226 w 1457959"/>
              <a:gd name="T23" fmla="*/ 871427 h 909320"/>
              <a:gd name="T24" fmla="*/ 1409298 w 1457959"/>
              <a:gd name="T25" fmla="*/ 898493 h 909320"/>
              <a:gd name="T26" fmla="*/ 1368289 w 1457959"/>
              <a:gd name="T27" fmla="*/ 909187 h 909320"/>
              <a:gd name="T28" fmla="*/ 90919 w 1457959"/>
              <a:gd name="T29" fmla="*/ 909205 h 909320"/>
              <a:gd name="T30" fmla="*/ 76348 w 1457959"/>
              <a:gd name="T31" fmla="*/ 908044 h 909320"/>
              <a:gd name="T32" fmla="*/ 37778 w 1457959"/>
              <a:gd name="T33" fmla="*/ 892068 h 909320"/>
              <a:gd name="T34" fmla="*/ 10712 w 1457959"/>
              <a:gd name="T35" fmla="*/ 861141 h 909320"/>
              <a:gd name="T36" fmla="*/ 18 w 1457959"/>
              <a:gd name="T37" fmla="*/ 820132 h 909320"/>
              <a:gd name="T38" fmla="*/ 0 w 1457959"/>
              <a:gd name="T39" fmla="*/ 90919 h 909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7959" h="909320">
                <a:moveTo>
                  <a:pt x="0" y="90919"/>
                </a:moveTo>
                <a:lnTo>
                  <a:pt x="9910" y="49597"/>
                </a:lnTo>
                <a:lnTo>
                  <a:pt x="36394" y="18155"/>
                </a:lnTo>
                <a:lnTo>
                  <a:pt x="74583" y="1463"/>
                </a:lnTo>
                <a:lnTo>
                  <a:pt x="1366443" y="0"/>
                </a:lnTo>
                <a:lnTo>
                  <a:pt x="1381015" y="1161"/>
                </a:lnTo>
                <a:lnTo>
                  <a:pt x="1419584" y="17137"/>
                </a:lnTo>
                <a:lnTo>
                  <a:pt x="1446650" y="48064"/>
                </a:lnTo>
                <a:lnTo>
                  <a:pt x="1457344" y="89073"/>
                </a:lnTo>
                <a:lnTo>
                  <a:pt x="1457363" y="818286"/>
                </a:lnTo>
                <a:lnTo>
                  <a:pt x="1456201" y="832857"/>
                </a:lnTo>
                <a:lnTo>
                  <a:pt x="1440226" y="871427"/>
                </a:lnTo>
                <a:lnTo>
                  <a:pt x="1409298" y="898493"/>
                </a:lnTo>
                <a:lnTo>
                  <a:pt x="1368289" y="909187"/>
                </a:lnTo>
                <a:lnTo>
                  <a:pt x="90919" y="909205"/>
                </a:lnTo>
                <a:lnTo>
                  <a:pt x="76348" y="908044"/>
                </a:lnTo>
                <a:lnTo>
                  <a:pt x="37778" y="892068"/>
                </a:lnTo>
                <a:lnTo>
                  <a:pt x="10712" y="861141"/>
                </a:lnTo>
                <a:lnTo>
                  <a:pt x="18" y="820132"/>
                </a:lnTo>
                <a:lnTo>
                  <a:pt x="0" y="90919"/>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33" name="object 33"/>
          <p:cNvSpPr txBox="1"/>
          <p:nvPr/>
        </p:nvSpPr>
        <p:spPr>
          <a:xfrm>
            <a:off x="6719889" y="2605088"/>
            <a:ext cx="1279525" cy="635302"/>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Best-value source selection must consider risk</a:t>
            </a:r>
            <a:endParaRPr lang="en-US" altLang="en-US" sz="1200">
              <a:solidFill>
                <a:srgbClr val="000000"/>
              </a:solidFill>
              <a:cs typeface="Arial" panose="020B0604020202020204" pitchFamily="34" charset="0"/>
            </a:endParaRPr>
          </a:p>
        </p:txBody>
      </p:sp>
      <p:sp>
        <p:nvSpPr>
          <p:cNvPr id="53282" name="object 34"/>
          <p:cNvSpPr>
            <a:spLocks/>
          </p:cNvSpPr>
          <p:nvPr/>
        </p:nvSpPr>
        <p:spPr bwMode="auto">
          <a:xfrm>
            <a:off x="7216776" y="3398839"/>
            <a:ext cx="144463" cy="1031875"/>
          </a:xfrm>
          <a:custGeom>
            <a:avLst/>
            <a:gdLst>
              <a:gd name="T0" fmla="*/ 143128 w 143510"/>
              <a:gd name="T1" fmla="*/ 0 h 1032510"/>
              <a:gd name="T2" fmla="*/ 143128 w 143510"/>
              <a:gd name="T3" fmla="*/ 516216 h 1032510"/>
              <a:gd name="T4" fmla="*/ 0 w 143510"/>
              <a:gd name="T5" fmla="*/ 516216 h 1032510"/>
              <a:gd name="T6" fmla="*/ 0 w 143510"/>
              <a:gd name="T7" fmla="*/ 1032433 h 1032510"/>
            </a:gdLst>
            <a:ahLst/>
            <a:cxnLst>
              <a:cxn ang="0">
                <a:pos x="T0" y="T1"/>
              </a:cxn>
              <a:cxn ang="0">
                <a:pos x="T2" y="T3"/>
              </a:cxn>
              <a:cxn ang="0">
                <a:pos x="T4" y="T5"/>
              </a:cxn>
              <a:cxn ang="0">
                <a:pos x="T6" y="T7"/>
              </a:cxn>
            </a:cxnLst>
            <a:rect l="0" t="0" r="r" b="b"/>
            <a:pathLst>
              <a:path w="143510" h="1032510">
                <a:moveTo>
                  <a:pt x="143128" y="0"/>
                </a:moveTo>
                <a:lnTo>
                  <a:pt x="143128" y="516216"/>
                </a:lnTo>
                <a:lnTo>
                  <a:pt x="0" y="516216"/>
                </a:lnTo>
                <a:lnTo>
                  <a:pt x="0" y="1032433"/>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83" name="object 35"/>
          <p:cNvSpPr>
            <a:spLocks/>
          </p:cNvSpPr>
          <p:nvPr/>
        </p:nvSpPr>
        <p:spPr bwMode="auto">
          <a:xfrm>
            <a:off x="6643688" y="4430714"/>
            <a:ext cx="1147762" cy="885825"/>
          </a:xfrm>
          <a:custGeom>
            <a:avLst/>
            <a:gdLst>
              <a:gd name="T0" fmla="*/ 1058087 w 1146810"/>
              <a:gd name="T1" fmla="*/ 0 h 885189"/>
              <a:gd name="T2" fmla="*/ 76012 w 1146810"/>
              <a:gd name="T3" fmla="*/ 873 h 885189"/>
              <a:gd name="T4" fmla="*/ 37212 w 1146810"/>
              <a:gd name="T5" fmla="*/ 16367 h 885189"/>
              <a:gd name="T6" fmla="*/ 10160 w 1146810"/>
              <a:gd name="T7" fmla="*/ 47288 h 885189"/>
              <a:gd name="T8" fmla="*/ 0 w 1146810"/>
              <a:gd name="T9" fmla="*/ 88493 h 885189"/>
              <a:gd name="T10" fmla="*/ 873 w 1146810"/>
              <a:gd name="T11" fmla="*/ 808926 h 885189"/>
              <a:gd name="T12" fmla="*/ 16367 w 1146810"/>
              <a:gd name="T13" fmla="*/ 847729 h 885189"/>
              <a:gd name="T14" fmla="*/ 47288 w 1146810"/>
              <a:gd name="T15" fmla="*/ 874778 h 885189"/>
              <a:gd name="T16" fmla="*/ 88493 w 1146810"/>
              <a:gd name="T17" fmla="*/ 884935 h 885189"/>
              <a:gd name="T18" fmla="*/ 1070571 w 1146810"/>
              <a:gd name="T19" fmla="*/ 884062 h 885189"/>
              <a:gd name="T20" fmla="*/ 1109374 w 1146810"/>
              <a:gd name="T21" fmla="*/ 868572 h 885189"/>
              <a:gd name="T22" fmla="*/ 1136423 w 1146810"/>
              <a:gd name="T23" fmla="*/ 837653 h 885189"/>
              <a:gd name="T24" fmla="*/ 1146581 w 1146810"/>
              <a:gd name="T25" fmla="*/ 796442 h 885189"/>
              <a:gd name="T26" fmla="*/ 1145708 w 1146810"/>
              <a:gd name="T27" fmla="*/ 76012 h 885189"/>
              <a:gd name="T28" fmla="*/ 1130217 w 1146810"/>
              <a:gd name="T29" fmla="*/ 37212 h 885189"/>
              <a:gd name="T30" fmla="*/ 1099298 w 1146810"/>
              <a:gd name="T31" fmla="*/ 10160 h 885189"/>
              <a:gd name="T32" fmla="*/ 1058087 w 1146810"/>
              <a:gd name="T33" fmla="*/ 0 h 885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6810" h="885189">
                <a:moveTo>
                  <a:pt x="1058087" y="0"/>
                </a:moveTo>
                <a:lnTo>
                  <a:pt x="76012" y="873"/>
                </a:lnTo>
                <a:lnTo>
                  <a:pt x="37212" y="16367"/>
                </a:lnTo>
                <a:lnTo>
                  <a:pt x="10160" y="47288"/>
                </a:lnTo>
                <a:lnTo>
                  <a:pt x="0" y="88493"/>
                </a:lnTo>
                <a:lnTo>
                  <a:pt x="873" y="808926"/>
                </a:lnTo>
                <a:lnTo>
                  <a:pt x="16367" y="847729"/>
                </a:lnTo>
                <a:lnTo>
                  <a:pt x="47288" y="874778"/>
                </a:lnTo>
                <a:lnTo>
                  <a:pt x="88493" y="884935"/>
                </a:lnTo>
                <a:lnTo>
                  <a:pt x="1070571" y="884062"/>
                </a:lnTo>
                <a:lnTo>
                  <a:pt x="1109374" y="868572"/>
                </a:lnTo>
                <a:lnTo>
                  <a:pt x="1136423" y="837653"/>
                </a:lnTo>
                <a:lnTo>
                  <a:pt x="1146581" y="796442"/>
                </a:lnTo>
                <a:lnTo>
                  <a:pt x="1145708" y="76012"/>
                </a:lnTo>
                <a:lnTo>
                  <a:pt x="1130217" y="37212"/>
                </a:lnTo>
                <a:lnTo>
                  <a:pt x="1099298" y="10160"/>
                </a:lnTo>
                <a:lnTo>
                  <a:pt x="1058087"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84" name="object 36"/>
          <p:cNvSpPr>
            <a:spLocks/>
          </p:cNvSpPr>
          <p:nvPr/>
        </p:nvSpPr>
        <p:spPr bwMode="auto">
          <a:xfrm>
            <a:off x="6643688" y="4430714"/>
            <a:ext cx="1147762" cy="885825"/>
          </a:xfrm>
          <a:custGeom>
            <a:avLst/>
            <a:gdLst>
              <a:gd name="T0" fmla="*/ 0 w 1146810"/>
              <a:gd name="T1" fmla="*/ 88493 h 885189"/>
              <a:gd name="T2" fmla="*/ 10160 w 1146810"/>
              <a:gd name="T3" fmla="*/ 47288 h 885189"/>
              <a:gd name="T4" fmla="*/ 37212 w 1146810"/>
              <a:gd name="T5" fmla="*/ 16367 h 885189"/>
              <a:gd name="T6" fmla="*/ 76012 w 1146810"/>
              <a:gd name="T7" fmla="*/ 873 h 885189"/>
              <a:gd name="T8" fmla="*/ 1058087 w 1146810"/>
              <a:gd name="T9" fmla="*/ 0 h 885189"/>
              <a:gd name="T10" fmla="*/ 1072651 w 1146810"/>
              <a:gd name="T11" fmla="*/ 1192 h 885189"/>
              <a:gd name="T12" fmla="*/ 1111002 w 1146810"/>
              <a:gd name="T13" fmla="*/ 17554 h 885189"/>
              <a:gd name="T14" fmla="*/ 1137349 w 1146810"/>
              <a:gd name="T15" fmla="*/ 49094 h 885189"/>
              <a:gd name="T16" fmla="*/ 1146581 w 1146810"/>
              <a:gd name="T17" fmla="*/ 796442 h 885189"/>
              <a:gd name="T18" fmla="*/ 1145389 w 1146810"/>
              <a:gd name="T19" fmla="*/ 811005 h 885189"/>
              <a:gd name="T20" fmla="*/ 1129030 w 1146810"/>
              <a:gd name="T21" fmla="*/ 849356 h 885189"/>
              <a:gd name="T22" fmla="*/ 1097492 w 1146810"/>
              <a:gd name="T23" fmla="*/ 875703 h 885189"/>
              <a:gd name="T24" fmla="*/ 88493 w 1146810"/>
              <a:gd name="T25" fmla="*/ 884935 h 885189"/>
              <a:gd name="T26" fmla="*/ 73933 w 1146810"/>
              <a:gd name="T27" fmla="*/ 883743 h 885189"/>
              <a:gd name="T28" fmla="*/ 35584 w 1146810"/>
              <a:gd name="T29" fmla="*/ 867385 h 885189"/>
              <a:gd name="T30" fmla="*/ 9234 w 1146810"/>
              <a:gd name="T31" fmla="*/ 835847 h 885189"/>
              <a:gd name="T32" fmla="*/ 0 w 1146810"/>
              <a:gd name="T33" fmla="*/ 88493 h 885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6810" h="885189">
                <a:moveTo>
                  <a:pt x="0" y="88493"/>
                </a:moveTo>
                <a:lnTo>
                  <a:pt x="10160" y="47288"/>
                </a:lnTo>
                <a:lnTo>
                  <a:pt x="37212" y="16367"/>
                </a:lnTo>
                <a:lnTo>
                  <a:pt x="76012" y="873"/>
                </a:lnTo>
                <a:lnTo>
                  <a:pt x="1058087" y="0"/>
                </a:lnTo>
                <a:lnTo>
                  <a:pt x="1072651" y="1192"/>
                </a:lnTo>
                <a:lnTo>
                  <a:pt x="1111002" y="17554"/>
                </a:lnTo>
                <a:lnTo>
                  <a:pt x="1137349" y="49094"/>
                </a:lnTo>
                <a:lnTo>
                  <a:pt x="1146581" y="796442"/>
                </a:lnTo>
                <a:lnTo>
                  <a:pt x="1145389" y="811005"/>
                </a:lnTo>
                <a:lnTo>
                  <a:pt x="1129030" y="849356"/>
                </a:lnTo>
                <a:lnTo>
                  <a:pt x="1097492" y="875703"/>
                </a:lnTo>
                <a:lnTo>
                  <a:pt x="88493" y="884935"/>
                </a:lnTo>
                <a:lnTo>
                  <a:pt x="73933" y="883743"/>
                </a:lnTo>
                <a:lnTo>
                  <a:pt x="35584" y="867385"/>
                </a:lnTo>
                <a:lnTo>
                  <a:pt x="9234" y="835847"/>
                </a:lnTo>
                <a:lnTo>
                  <a:pt x="0" y="8849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37" name="object 37"/>
          <p:cNvSpPr txBox="1"/>
          <p:nvPr/>
        </p:nvSpPr>
        <p:spPr>
          <a:xfrm>
            <a:off x="6740526" y="4546601"/>
            <a:ext cx="950913" cy="652463"/>
          </a:xfrm>
          <a:prstGeom prst="rect">
            <a:avLst/>
          </a:prstGeom>
        </p:spPr>
        <p:txBody>
          <a:bodyPr lIns="0" tIns="0" rIns="0" bIns="0">
            <a:spAutoFit/>
          </a:bodyPr>
          <a:lstStyle>
            <a:lvl1pPr marL="11113"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Contractor flight data to validate performance</a:t>
            </a:r>
            <a:endParaRPr lang="en-US" altLang="en-US" sz="1200">
              <a:solidFill>
                <a:srgbClr val="000000"/>
              </a:solidFill>
              <a:cs typeface="Arial" panose="020B0604020202020204" pitchFamily="34" charset="0"/>
            </a:endParaRPr>
          </a:p>
        </p:txBody>
      </p:sp>
      <p:sp>
        <p:nvSpPr>
          <p:cNvPr id="53286" name="object 38"/>
          <p:cNvSpPr>
            <a:spLocks/>
          </p:cNvSpPr>
          <p:nvPr/>
        </p:nvSpPr>
        <p:spPr bwMode="auto">
          <a:xfrm>
            <a:off x="6811964" y="2100264"/>
            <a:ext cx="2339975" cy="377825"/>
          </a:xfrm>
          <a:custGeom>
            <a:avLst/>
            <a:gdLst>
              <a:gd name="T0" fmla="*/ 0 w 2339340"/>
              <a:gd name="T1" fmla="*/ 0 h 377825"/>
              <a:gd name="T2" fmla="*/ 0 w 2339340"/>
              <a:gd name="T3" fmla="*/ 188696 h 377825"/>
              <a:gd name="T4" fmla="*/ 2339009 w 2339340"/>
              <a:gd name="T5" fmla="*/ 188696 h 377825"/>
              <a:gd name="T6" fmla="*/ 2339009 w 2339340"/>
              <a:gd name="T7" fmla="*/ 377405 h 377825"/>
            </a:gdLst>
            <a:ahLst/>
            <a:cxnLst>
              <a:cxn ang="0">
                <a:pos x="T0" y="T1"/>
              </a:cxn>
              <a:cxn ang="0">
                <a:pos x="T2" y="T3"/>
              </a:cxn>
              <a:cxn ang="0">
                <a:pos x="T4" y="T5"/>
              </a:cxn>
              <a:cxn ang="0">
                <a:pos x="T6" y="T7"/>
              </a:cxn>
            </a:cxnLst>
            <a:rect l="0" t="0" r="r" b="b"/>
            <a:pathLst>
              <a:path w="2339340" h="377825">
                <a:moveTo>
                  <a:pt x="0" y="0"/>
                </a:moveTo>
                <a:lnTo>
                  <a:pt x="0" y="188696"/>
                </a:lnTo>
                <a:lnTo>
                  <a:pt x="2339009" y="188696"/>
                </a:lnTo>
                <a:lnTo>
                  <a:pt x="2339009" y="377405"/>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87" name="object 39"/>
          <p:cNvSpPr>
            <a:spLocks/>
          </p:cNvSpPr>
          <p:nvPr/>
        </p:nvSpPr>
        <p:spPr bwMode="auto">
          <a:xfrm>
            <a:off x="8520113" y="2478088"/>
            <a:ext cx="1262062" cy="944562"/>
          </a:xfrm>
          <a:custGeom>
            <a:avLst/>
            <a:gdLst>
              <a:gd name="T0" fmla="*/ 1167866 w 1262379"/>
              <a:gd name="T1" fmla="*/ 0 h 943610"/>
              <a:gd name="T2" fmla="*/ 86898 w 1262379"/>
              <a:gd name="T3" fmla="*/ 289 h 943610"/>
              <a:gd name="T4" fmla="*/ 46684 w 1262379"/>
              <a:gd name="T5" fmla="*/ 12903 h 943610"/>
              <a:gd name="T6" fmla="*/ 16584 w 1262379"/>
              <a:gd name="T7" fmla="*/ 40897 h 943610"/>
              <a:gd name="T8" fmla="*/ 1120 w 1262379"/>
              <a:gd name="T9" fmla="*/ 79751 h 943610"/>
              <a:gd name="T10" fmla="*/ 0 w 1262379"/>
              <a:gd name="T11" fmla="*/ 94335 h 943610"/>
              <a:gd name="T12" fmla="*/ 290 w 1262379"/>
              <a:gd name="T13" fmla="*/ 856530 h 943610"/>
              <a:gd name="T14" fmla="*/ 12910 w 1262379"/>
              <a:gd name="T15" fmla="*/ 896740 h 943610"/>
              <a:gd name="T16" fmla="*/ 40909 w 1262379"/>
              <a:gd name="T17" fmla="*/ 926837 h 943610"/>
              <a:gd name="T18" fmla="*/ 79765 w 1262379"/>
              <a:gd name="T19" fmla="*/ 942299 h 943610"/>
              <a:gd name="T20" fmla="*/ 94348 w 1262379"/>
              <a:gd name="T21" fmla="*/ 943419 h 943610"/>
              <a:gd name="T22" fmla="*/ 1175326 w 1262379"/>
              <a:gd name="T23" fmla="*/ 943128 h 943610"/>
              <a:gd name="T24" fmla="*/ 1215535 w 1262379"/>
              <a:gd name="T25" fmla="*/ 930509 h 943610"/>
              <a:gd name="T26" fmla="*/ 1245632 w 1262379"/>
              <a:gd name="T27" fmla="*/ 902510 h 943610"/>
              <a:gd name="T28" fmla="*/ 1261094 w 1262379"/>
              <a:gd name="T29" fmla="*/ 863654 h 943610"/>
              <a:gd name="T30" fmla="*/ 1262214 w 1262379"/>
              <a:gd name="T31" fmla="*/ 849071 h 943610"/>
              <a:gd name="T32" fmla="*/ 1261925 w 1262379"/>
              <a:gd name="T33" fmla="*/ 86886 h 943610"/>
              <a:gd name="T34" fmla="*/ 1249308 w 1262379"/>
              <a:gd name="T35" fmla="*/ 46675 h 943610"/>
              <a:gd name="T36" fmla="*/ 1221308 w 1262379"/>
              <a:gd name="T37" fmla="*/ 16580 h 943610"/>
              <a:gd name="T38" fmla="*/ 1182450 w 1262379"/>
              <a:gd name="T39" fmla="*/ 1119 h 943610"/>
              <a:gd name="T40" fmla="*/ 1167866 w 1262379"/>
              <a:gd name="T41" fmla="*/ 0 h 94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2379" h="943610">
                <a:moveTo>
                  <a:pt x="1167866" y="0"/>
                </a:moveTo>
                <a:lnTo>
                  <a:pt x="86898" y="289"/>
                </a:lnTo>
                <a:lnTo>
                  <a:pt x="46684" y="12903"/>
                </a:lnTo>
                <a:lnTo>
                  <a:pt x="16584" y="40897"/>
                </a:lnTo>
                <a:lnTo>
                  <a:pt x="1120" y="79751"/>
                </a:lnTo>
                <a:lnTo>
                  <a:pt x="0" y="94335"/>
                </a:lnTo>
                <a:lnTo>
                  <a:pt x="290" y="856530"/>
                </a:lnTo>
                <a:lnTo>
                  <a:pt x="12910" y="896740"/>
                </a:lnTo>
                <a:lnTo>
                  <a:pt x="40909" y="926837"/>
                </a:lnTo>
                <a:lnTo>
                  <a:pt x="79765" y="942299"/>
                </a:lnTo>
                <a:lnTo>
                  <a:pt x="94348" y="943419"/>
                </a:lnTo>
                <a:lnTo>
                  <a:pt x="1175326" y="943128"/>
                </a:lnTo>
                <a:lnTo>
                  <a:pt x="1215535" y="930509"/>
                </a:lnTo>
                <a:lnTo>
                  <a:pt x="1245632" y="902510"/>
                </a:lnTo>
                <a:lnTo>
                  <a:pt x="1261094" y="863654"/>
                </a:lnTo>
                <a:lnTo>
                  <a:pt x="1262214" y="849071"/>
                </a:lnTo>
                <a:lnTo>
                  <a:pt x="1261925" y="86886"/>
                </a:lnTo>
                <a:lnTo>
                  <a:pt x="1249308" y="46675"/>
                </a:lnTo>
                <a:lnTo>
                  <a:pt x="1221308" y="16580"/>
                </a:lnTo>
                <a:lnTo>
                  <a:pt x="1182450" y="1119"/>
                </a:lnTo>
                <a:lnTo>
                  <a:pt x="116786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88" name="object 40"/>
          <p:cNvSpPr>
            <a:spLocks/>
          </p:cNvSpPr>
          <p:nvPr/>
        </p:nvSpPr>
        <p:spPr bwMode="auto">
          <a:xfrm>
            <a:off x="8520113" y="2478088"/>
            <a:ext cx="1262062" cy="944562"/>
          </a:xfrm>
          <a:custGeom>
            <a:avLst/>
            <a:gdLst>
              <a:gd name="T0" fmla="*/ 0 w 1262379"/>
              <a:gd name="T1" fmla="*/ 94335 h 943610"/>
              <a:gd name="T2" fmla="*/ 9579 w 1262379"/>
              <a:gd name="T3" fmla="*/ 52865 h 943610"/>
              <a:gd name="T4" fmla="*/ 35304 w 1262379"/>
              <a:gd name="T5" fmla="*/ 20749 h 943610"/>
              <a:gd name="T6" fmla="*/ 72649 w 1262379"/>
              <a:gd name="T7" fmla="*/ 2506 h 943610"/>
              <a:gd name="T8" fmla="*/ 1167866 w 1262379"/>
              <a:gd name="T9" fmla="*/ 0 h 943610"/>
              <a:gd name="T10" fmla="*/ 1182450 w 1262379"/>
              <a:gd name="T11" fmla="*/ 1119 h 943610"/>
              <a:gd name="T12" fmla="*/ 1221308 w 1262379"/>
              <a:gd name="T13" fmla="*/ 16580 h 943610"/>
              <a:gd name="T14" fmla="*/ 1249308 w 1262379"/>
              <a:gd name="T15" fmla="*/ 46675 h 943610"/>
              <a:gd name="T16" fmla="*/ 1261925 w 1262379"/>
              <a:gd name="T17" fmla="*/ 86886 h 943610"/>
              <a:gd name="T18" fmla="*/ 1262214 w 1262379"/>
              <a:gd name="T19" fmla="*/ 849071 h 943610"/>
              <a:gd name="T20" fmla="*/ 1261094 w 1262379"/>
              <a:gd name="T21" fmla="*/ 863654 h 943610"/>
              <a:gd name="T22" fmla="*/ 1245632 w 1262379"/>
              <a:gd name="T23" fmla="*/ 902510 h 943610"/>
              <a:gd name="T24" fmla="*/ 1215535 w 1262379"/>
              <a:gd name="T25" fmla="*/ 930509 h 943610"/>
              <a:gd name="T26" fmla="*/ 1175326 w 1262379"/>
              <a:gd name="T27" fmla="*/ 943128 h 943610"/>
              <a:gd name="T28" fmla="*/ 94348 w 1262379"/>
              <a:gd name="T29" fmla="*/ 943419 h 943610"/>
              <a:gd name="T30" fmla="*/ 79765 w 1262379"/>
              <a:gd name="T31" fmla="*/ 942299 h 943610"/>
              <a:gd name="T32" fmla="*/ 40909 w 1262379"/>
              <a:gd name="T33" fmla="*/ 926837 h 943610"/>
              <a:gd name="T34" fmla="*/ 12910 w 1262379"/>
              <a:gd name="T35" fmla="*/ 896740 h 943610"/>
              <a:gd name="T36" fmla="*/ 290 w 1262379"/>
              <a:gd name="T37" fmla="*/ 856530 h 943610"/>
              <a:gd name="T38" fmla="*/ 0 w 1262379"/>
              <a:gd name="T39" fmla="*/ 94335 h 94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2379" h="943610">
                <a:moveTo>
                  <a:pt x="0" y="94335"/>
                </a:moveTo>
                <a:lnTo>
                  <a:pt x="9579" y="52865"/>
                </a:lnTo>
                <a:lnTo>
                  <a:pt x="35304" y="20749"/>
                </a:lnTo>
                <a:lnTo>
                  <a:pt x="72649" y="2506"/>
                </a:lnTo>
                <a:lnTo>
                  <a:pt x="1167866" y="0"/>
                </a:lnTo>
                <a:lnTo>
                  <a:pt x="1182450" y="1119"/>
                </a:lnTo>
                <a:lnTo>
                  <a:pt x="1221308" y="16580"/>
                </a:lnTo>
                <a:lnTo>
                  <a:pt x="1249308" y="46675"/>
                </a:lnTo>
                <a:lnTo>
                  <a:pt x="1261925" y="86886"/>
                </a:lnTo>
                <a:lnTo>
                  <a:pt x="1262214" y="849071"/>
                </a:lnTo>
                <a:lnTo>
                  <a:pt x="1261094" y="863654"/>
                </a:lnTo>
                <a:lnTo>
                  <a:pt x="1245632" y="902510"/>
                </a:lnTo>
                <a:lnTo>
                  <a:pt x="1215535" y="930509"/>
                </a:lnTo>
                <a:lnTo>
                  <a:pt x="1175326" y="943128"/>
                </a:lnTo>
                <a:lnTo>
                  <a:pt x="94348" y="943419"/>
                </a:lnTo>
                <a:lnTo>
                  <a:pt x="79765" y="942299"/>
                </a:lnTo>
                <a:lnTo>
                  <a:pt x="40909" y="926837"/>
                </a:lnTo>
                <a:lnTo>
                  <a:pt x="12910" y="896740"/>
                </a:lnTo>
                <a:lnTo>
                  <a:pt x="290" y="856530"/>
                </a:lnTo>
                <a:lnTo>
                  <a:pt x="0" y="94335"/>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1" name="object 41"/>
          <p:cNvSpPr txBox="1"/>
          <p:nvPr/>
        </p:nvSpPr>
        <p:spPr>
          <a:xfrm>
            <a:off x="8615364" y="2774951"/>
            <a:ext cx="1068387" cy="333425"/>
          </a:xfrm>
          <a:prstGeom prst="rect">
            <a:avLst/>
          </a:prstGeom>
        </p:spPr>
        <p:txBody>
          <a:bodyPr lIns="0" tIns="0" rIns="0" bIns="0">
            <a:spAutoFit/>
          </a:bodyPr>
          <a:lstStyle>
            <a:lvl1pPr marL="26988" indent="-142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300"/>
              </a:lnSpc>
              <a:spcBef>
                <a:spcPct val="0"/>
              </a:spcBef>
              <a:spcAft>
                <a:spcPct val="0"/>
              </a:spcAft>
            </a:pPr>
            <a:r>
              <a:rPr lang="en-US" altLang="en-US" sz="1200" b="1">
                <a:solidFill>
                  <a:srgbClr val="FFFFFF"/>
                </a:solidFill>
                <a:cs typeface="Arial" panose="020B0604020202020204" pitchFamily="34" charset="0"/>
              </a:rPr>
              <a:t>Single step to full capability</a:t>
            </a:r>
            <a:endParaRPr lang="en-US" altLang="en-US" sz="1200">
              <a:solidFill>
                <a:srgbClr val="000000"/>
              </a:solidFill>
              <a:cs typeface="Arial" panose="020B0604020202020204" pitchFamily="34" charset="0"/>
            </a:endParaRPr>
          </a:p>
        </p:txBody>
      </p:sp>
      <p:sp>
        <p:nvSpPr>
          <p:cNvPr id="53290" name="object 42"/>
          <p:cNvSpPr>
            <a:spLocks/>
          </p:cNvSpPr>
          <p:nvPr/>
        </p:nvSpPr>
        <p:spPr bwMode="auto">
          <a:xfrm>
            <a:off x="8582026" y="3421064"/>
            <a:ext cx="568325" cy="1019175"/>
          </a:xfrm>
          <a:custGeom>
            <a:avLst/>
            <a:gdLst>
              <a:gd name="T0" fmla="*/ 568794 w 568959"/>
              <a:gd name="T1" fmla="*/ 0 h 1019175"/>
              <a:gd name="T2" fmla="*/ 568794 w 568959"/>
              <a:gd name="T3" fmla="*/ 509308 h 1019175"/>
              <a:gd name="T4" fmla="*/ 0 w 568959"/>
              <a:gd name="T5" fmla="*/ 509308 h 1019175"/>
              <a:gd name="T6" fmla="*/ 0 w 568959"/>
              <a:gd name="T7" fmla="*/ 1018628 h 1019175"/>
            </a:gdLst>
            <a:ahLst/>
            <a:cxnLst>
              <a:cxn ang="0">
                <a:pos x="T0" y="T1"/>
              </a:cxn>
              <a:cxn ang="0">
                <a:pos x="T2" y="T3"/>
              </a:cxn>
              <a:cxn ang="0">
                <a:pos x="T4" y="T5"/>
              </a:cxn>
              <a:cxn ang="0">
                <a:pos x="T6" y="T7"/>
              </a:cxn>
            </a:cxnLst>
            <a:rect l="0" t="0" r="r" b="b"/>
            <a:pathLst>
              <a:path w="568959" h="1019175">
                <a:moveTo>
                  <a:pt x="568794" y="0"/>
                </a:moveTo>
                <a:lnTo>
                  <a:pt x="568794" y="509308"/>
                </a:lnTo>
                <a:lnTo>
                  <a:pt x="0" y="509308"/>
                </a:lnTo>
                <a:lnTo>
                  <a:pt x="0" y="1018628"/>
                </a:lnTo>
              </a:path>
            </a:pathLst>
          </a:custGeom>
          <a:noFill/>
          <a:ln w="25399">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91" name="object 43"/>
          <p:cNvSpPr>
            <a:spLocks/>
          </p:cNvSpPr>
          <p:nvPr/>
        </p:nvSpPr>
        <p:spPr bwMode="auto">
          <a:xfrm>
            <a:off x="8089900" y="4440238"/>
            <a:ext cx="984250" cy="819150"/>
          </a:xfrm>
          <a:custGeom>
            <a:avLst/>
            <a:gdLst>
              <a:gd name="T0" fmla="*/ 901776 w 983615"/>
              <a:gd name="T1" fmla="*/ 0 h 818514"/>
              <a:gd name="T2" fmla="*/ 80183 w 983615"/>
              <a:gd name="T3" fmla="*/ 15 h 818514"/>
              <a:gd name="T4" fmla="*/ 39649 w 983615"/>
              <a:gd name="T5" fmla="*/ 11683 h 818514"/>
              <a:gd name="T6" fmla="*/ 10915 w 983615"/>
              <a:gd name="T7" fmla="*/ 40951 h 818514"/>
              <a:gd name="T8" fmla="*/ 0 w 983615"/>
              <a:gd name="T9" fmla="*/ 81800 h 818514"/>
              <a:gd name="T10" fmla="*/ 15 w 983615"/>
              <a:gd name="T11" fmla="*/ 737861 h 818514"/>
              <a:gd name="T12" fmla="*/ 11683 w 983615"/>
              <a:gd name="T13" fmla="*/ 778395 h 818514"/>
              <a:gd name="T14" fmla="*/ 40951 w 983615"/>
              <a:gd name="T15" fmla="*/ 807129 h 818514"/>
              <a:gd name="T16" fmla="*/ 81800 w 983615"/>
              <a:gd name="T17" fmla="*/ 818045 h 818514"/>
              <a:gd name="T18" fmla="*/ 903404 w 983615"/>
              <a:gd name="T19" fmla="*/ 818029 h 818514"/>
              <a:gd name="T20" fmla="*/ 943941 w 983615"/>
              <a:gd name="T21" fmla="*/ 806358 h 818514"/>
              <a:gd name="T22" fmla="*/ 972675 w 983615"/>
              <a:gd name="T23" fmla="*/ 777090 h 818514"/>
              <a:gd name="T24" fmla="*/ 983589 w 983615"/>
              <a:gd name="T25" fmla="*/ 736244 h 818514"/>
              <a:gd name="T26" fmla="*/ 983573 w 983615"/>
              <a:gd name="T27" fmla="*/ 80173 h 818514"/>
              <a:gd name="T28" fmla="*/ 971902 w 983615"/>
              <a:gd name="T29" fmla="*/ 39644 h 818514"/>
              <a:gd name="T30" fmla="*/ 942631 w 983615"/>
              <a:gd name="T31" fmla="*/ 10913 h 818514"/>
              <a:gd name="T32" fmla="*/ 901776 w 983615"/>
              <a:gd name="T33" fmla="*/ 0 h 81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3615" h="818514">
                <a:moveTo>
                  <a:pt x="901776" y="0"/>
                </a:moveTo>
                <a:lnTo>
                  <a:pt x="80183" y="15"/>
                </a:lnTo>
                <a:lnTo>
                  <a:pt x="39649" y="11683"/>
                </a:lnTo>
                <a:lnTo>
                  <a:pt x="10915" y="40951"/>
                </a:lnTo>
                <a:lnTo>
                  <a:pt x="0" y="81800"/>
                </a:lnTo>
                <a:lnTo>
                  <a:pt x="15" y="737861"/>
                </a:lnTo>
                <a:lnTo>
                  <a:pt x="11683" y="778395"/>
                </a:lnTo>
                <a:lnTo>
                  <a:pt x="40951" y="807129"/>
                </a:lnTo>
                <a:lnTo>
                  <a:pt x="81800" y="818045"/>
                </a:lnTo>
                <a:lnTo>
                  <a:pt x="903404" y="818029"/>
                </a:lnTo>
                <a:lnTo>
                  <a:pt x="943941" y="806358"/>
                </a:lnTo>
                <a:lnTo>
                  <a:pt x="972675" y="777090"/>
                </a:lnTo>
                <a:lnTo>
                  <a:pt x="983589" y="736244"/>
                </a:lnTo>
                <a:lnTo>
                  <a:pt x="983573" y="80173"/>
                </a:lnTo>
                <a:lnTo>
                  <a:pt x="971902" y="39644"/>
                </a:lnTo>
                <a:lnTo>
                  <a:pt x="942631" y="10913"/>
                </a:lnTo>
                <a:lnTo>
                  <a:pt x="901776"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92" name="object 44"/>
          <p:cNvSpPr>
            <a:spLocks/>
          </p:cNvSpPr>
          <p:nvPr/>
        </p:nvSpPr>
        <p:spPr bwMode="auto">
          <a:xfrm>
            <a:off x="8089900" y="4440238"/>
            <a:ext cx="984250" cy="819150"/>
          </a:xfrm>
          <a:custGeom>
            <a:avLst/>
            <a:gdLst>
              <a:gd name="T0" fmla="*/ 0 w 983615"/>
              <a:gd name="T1" fmla="*/ 81800 h 818514"/>
              <a:gd name="T2" fmla="*/ 10915 w 983615"/>
              <a:gd name="T3" fmla="*/ 40951 h 818514"/>
              <a:gd name="T4" fmla="*/ 39649 w 983615"/>
              <a:gd name="T5" fmla="*/ 11683 h 818514"/>
              <a:gd name="T6" fmla="*/ 80183 w 983615"/>
              <a:gd name="T7" fmla="*/ 15 h 818514"/>
              <a:gd name="T8" fmla="*/ 901776 w 983615"/>
              <a:gd name="T9" fmla="*/ 0 h 818514"/>
              <a:gd name="T10" fmla="*/ 916310 w 983615"/>
              <a:gd name="T11" fmla="*/ 1286 h 818514"/>
              <a:gd name="T12" fmla="*/ 953972 w 983615"/>
              <a:gd name="T13" fmla="*/ 18808 h 818514"/>
              <a:gd name="T14" fmla="*/ 978045 w 983615"/>
              <a:gd name="T15" fmla="*/ 52139 h 818514"/>
              <a:gd name="T16" fmla="*/ 983589 w 983615"/>
              <a:gd name="T17" fmla="*/ 736244 h 818514"/>
              <a:gd name="T18" fmla="*/ 982302 w 983615"/>
              <a:gd name="T19" fmla="*/ 750774 h 818514"/>
              <a:gd name="T20" fmla="*/ 964780 w 983615"/>
              <a:gd name="T21" fmla="*/ 788430 h 818514"/>
              <a:gd name="T22" fmla="*/ 931443 w 983615"/>
              <a:gd name="T23" fmla="*/ 812500 h 818514"/>
              <a:gd name="T24" fmla="*/ 81800 w 983615"/>
              <a:gd name="T25" fmla="*/ 818045 h 818514"/>
              <a:gd name="T26" fmla="*/ 67269 w 983615"/>
              <a:gd name="T27" fmla="*/ 816757 h 818514"/>
              <a:gd name="T28" fmla="*/ 29611 w 983615"/>
              <a:gd name="T29" fmla="*/ 799234 h 818514"/>
              <a:gd name="T30" fmla="*/ 5541 w 983615"/>
              <a:gd name="T31" fmla="*/ 765898 h 818514"/>
              <a:gd name="T32" fmla="*/ 0 w 983615"/>
              <a:gd name="T33" fmla="*/ 81800 h 81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3615" h="818514">
                <a:moveTo>
                  <a:pt x="0" y="81800"/>
                </a:moveTo>
                <a:lnTo>
                  <a:pt x="10915" y="40951"/>
                </a:lnTo>
                <a:lnTo>
                  <a:pt x="39649" y="11683"/>
                </a:lnTo>
                <a:lnTo>
                  <a:pt x="80183" y="15"/>
                </a:lnTo>
                <a:lnTo>
                  <a:pt x="901776" y="0"/>
                </a:lnTo>
                <a:lnTo>
                  <a:pt x="916310" y="1286"/>
                </a:lnTo>
                <a:lnTo>
                  <a:pt x="953972" y="18808"/>
                </a:lnTo>
                <a:lnTo>
                  <a:pt x="978045" y="52139"/>
                </a:lnTo>
                <a:lnTo>
                  <a:pt x="983589" y="736244"/>
                </a:lnTo>
                <a:lnTo>
                  <a:pt x="982302" y="750774"/>
                </a:lnTo>
                <a:lnTo>
                  <a:pt x="964780" y="788430"/>
                </a:lnTo>
                <a:lnTo>
                  <a:pt x="931443" y="812500"/>
                </a:lnTo>
                <a:lnTo>
                  <a:pt x="81800" y="818045"/>
                </a:lnTo>
                <a:lnTo>
                  <a:pt x="67269" y="816757"/>
                </a:lnTo>
                <a:lnTo>
                  <a:pt x="29611" y="799234"/>
                </a:lnTo>
                <a:lnTo>
                  <a:pt x="5541" y="765898"/>
                </a:lnTo>
                <a:lnTo>
                  <a:pt x="0" y="81800"/>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5" name="object 45"/>
          <p:cNvSpPr txBox="1"/>
          <p:nvPr/>
        </p:nvSpPr>
        <p:spPr>
          <a:xfrm>
            <a:off x="8183564" y="4522788"/>
            <a:ext cx="796925" cy="652462"/>
          </a:xfrm>
          <a:prstGeom prst="rect">
            <a:avLst/>
          </a:prstGeom>
        </p:spPr>
        <p:txBody>
          <a:bodyPr lIns="0" tIns="0" rIns="0" bIns="0">
            <a:spAutoFit/>
          </a:bodyPr>
          <a:lstStyle>
            <a:lvl1pPr marL="12700" indent="-15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Single award for EMD, Prod and ICS</a:t>
            </a:r>
            <a:endParaRPr lang="en-US" altLang="en-US" sz="1200">
              <a:solidFill>
                <a:srgbClr val="000000"/>
              </a:solidFill>
              <a:cs typeface="Arial" panose="020B0604020202020204" pitchFamily="34" charset="0"/>
            </a:endParaRPr>
          </a:p>
        </p:txBody>
      </p:sp>
      <p:sp>
        <p:nvSpPr>
          <p:cNvPr id="53294" name="object 46"/>
          <p:cNvSpPr>
            <a:spLocks/>
          </p:cNvSpPr>
          <p:nvPr/>
        </p:nvSpPr>
        <p:spPr bwMode="auto">
          <a:xfrm>
            <a:off x="9150350" y="3421064"/>
            <a:ext cx="655638" cy="1019175"/>
          </a:xfrm>
          <a:custGeom>
            <a:avLst/>
            <a:gdLst>
              <a:gd name="T0" fmla="*/ 0 w 655320"/>
              <a:gd name="T1" fmla="*/ 0 h 1018539"/>
              <a:gd name="T2" fmla="*/ 0 w 655320"/>
              <a:gd name="T3" fmla="*/ 508965 h 1018539"/>
              <a:gd name="T4" fmla="*/ 655167 w 655320"/>
              <a:gd name="T5" fmla="*/ 508965 h 1018539"/>
              <a:gd name="T6" fmla="*/ 655167 w 655320"/>
              <a:gd name="T7" fmla="*/ 1017930 h 1018539"/>
            </a:gdLst>
            <a:ahLst/>
            <a:cxnLst>
              <a:cxn ang="0">
                <a:pos x="T0" y="T1"/>
              </a:cxn>
              <a:cxn ang="0">
                <a:pos x="T2" y="T3"/>
              </a:cxn>
              <a:cxn ang="0">
                <a:pos x="T4" y="T5"/>
              </a:cxn>
              <a:cxn ang="0">
                <a:pos x="T6" y="T7"/>
              </a:cxn>
            </a:cxnLst>
            <a:rect l="0" t="0" r="r" b="b"/>
            <a:pathLst>
              <a:path w="655320" h="1018539">
                <a:moveTo>
                  <a:pt x="0" y="0"/>
                </a:moveTo>
                <a:lnTo>
                  <a:pt x="0" y="508965"/>
                </a:lnTo>
                <a:lnTo>
                  <a:pt x="655167" y="508965"/>
                </a:lnTo>
                <a:lnTo>
                  <a:pt x="655167" y="1017930"/>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95" name="object 47"/>
          <p:cNvSpPr>
            <a:spLocks/>
          </p:cNvSpPr>
          <p:nvPr/>
        </p:nvSpPr>
        <p:spPr bwMode="auto">
          <a:xfrm>
            <a:off x="9256713" y="4440239"/>
            <a:ext cx="1098550" cy="776287"/>
          </a:xfrm>
          <a:custGeom>
            <a:avLst/>
            <a:gdLst>
              <a:gd name="T0" fmla="*/ 1019924 w 1097915"/>
              <a:gd name="T1" fmla="*/ 0 h 777239"/>
              <a:gd name="T2" fmla="*/ 68159 w 1097915"/>
              <a:gd name="T3" fmla="*/ 576 h 777239"/>
              <a:gd name="T4" fmla="*/ 29713 w 1097915"/>
              <a:gd name="T5" fmla="*/ 16569 h 777239"/>
              <a:gd name="T6" fmla="*/ 5248 w 1097915"/>
              <a:gd name="T7" fmla="*/ 49546 h 777239"/>
              <a:gd name="T8" fmla="*/ 0 w 1097915"/>
              <a:gd name="T9" fmla="*/ 77673 h 777239"/>
              <a:gd name="T10" fmla="*/ 576 w 1097915"/>
              <a:gd name="T11" fmla="*/ 708572 h 777239"/>
              <a:gd name="T12" fmla="*/ 16569 w 1097915"/>
              <a:gd name="T13" fmla="*/ 747018 h 777239"/>
              <a:gd name="T14" fmla="*/ 49546 w 1097915"/>
              <a:gd name="T15" fmla="*/ 771483 h 777239"/>
              <a:gd name="T16" fmla="*/ 77673 w 1097915"/>
              <a:gd name="T17" fmla="*/ 776731 h 777239"/>
              <a:gd name="T18" fmla="*/ 1029437 w 1097915"/>
              <a:gd name="T19" fmla="*/ 776155 h 777239"/>
              <a:gd name="T20" fmla="*/ 1067884 w 1097915"/>
              <a:gd name="T21" fmla="*/ 760162 h 777239"/>
              <a:gd name="T22" fmla="*/ 1092349 w 1097915"/>
              <a:gd name="T23" fmla="*/ 727185 h 777239"/>
              <a:gd name="T24" fmla="*/ 1097597 w 1097915"/>
              <a:gd name="T25" fmla="*/ 699058 h 777239"/>
              <a:gd name="T26" fmla="*/ 1097020 w 1097915"/>
              <a:gd name="T27" fmla="*/ 68159 h 777239"/>
              <a:gd name="T28" fmla="*/ 1081028 w 1097915"/>
              <a:gd name="T29" fmla="*/ 29713 h 777239"/>
              <a:gd name="T30" fmla="*/ 1048051 w 1097915"/>
              <a:gd name="T31" fmla="*/ 5248 h 777239"/>
              <a:gd name="T32" fmla="*/ 1019924 w 1097915"/>
              <a:gd name="T33" fmla="*/ 0 h 777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7915" h="777239">
                <a:moveTo>
                  <a:pt x="1019924" y="0"/>
                </a:moveTo>
                <a:lnTo>
                  <a:pt x="68159" y="576"/>
                </a:lnTo>
                <a:lnTo>
                  <a:pt x="29713" y="16569"/>
                </a:lnTo>
                <a:lnTo>
                  <a:pt x="5248" y="49546"/>
                </a:lnTo>
                <a:lnTo>
                  <a:pt x="0" y="77673"/>
                </a:lnTo>
                <a:lnTo>
                  <a:pt x="576" y="708572"/>
                </a:lnTo>
                <a:lnTo>
                  <a:pt x="16569" y="747018"/>
                </a:lnTo>
                <a:lnTo>
                  <a:pt x="49546" y="771483"/>
                </a:lnTo>
                <a:lnTo>
                  <a:pt x="77673" y="776731"/>
                </a:lnTo>
                <a:lnTo>
                  <a:pt x="1029437" y="776155"/>
                </a:lnTo>
                <a:lnTo>
                  <a:pt x="1067884" y="760162"/>
                </a:lnTo>
                <a:lnTo>
                  <a:pt x="1092349" y="727185"/>
                </a:lnTo>
                <a:lnTo>
                  <a:pt x="1097597" y="699058"/>
                </a:lnTo>
                <a:lnTo>
                  <a:pt x="1097020" y="68159"/>
                </a:lnTo>
                <a:lnTo>
                  <a:pt x="1081028" y="29713"/>
                </a:lnTo>
                <a:lnTo>
                  <a:pt x="1048051" y="5248"/>
                </a:lnTo>
                <a:lnTo>
                  <a:pt x="1019924"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3296" name="object 48"/>
          <p:cNvSpPr>
            <a:spLocks/>
          </p:cNvSpPr>
          <p:nvPr/>
        </p:nvSpPr>
        <p:spPr bwMode="auto">
          <a:xfrm>
            <a:off x="9256713" y="4440239"/>
            <a:ext cx="1098550" cy="776287"/>
          </a:xfrm>
          <a:custGeom>
            <a:avLst/>
            <a:gdLst>
              <a:gd name="T0" fmla="*/ 0 w 1097915"/>
              <a:gd name="T1" fmla="*/ 77673 h 777239"/>
              <a:gd name="T2" fmla="*/ 11437 w 1097915"/>
              <a:gd name="T3" fmla="*/ 37078 h 777239"/>
              <a:gd name="T4" fmla="*/ 41304 w 1097915"/>
              <a:gd name="T5" fmla="*/ 9021 h 777239"/>
              <a:gd name="T6" fmla="*/ 1019924 w 1097915"/>
              <a:gd name="T7" fmla="*/ 0 h 777239"/>
              <a:gd name="T8" fmla="*/ 1034437 w 1097915"/>
              <a:gd name="T9" fmla="*/ 1353 h 777239"/>
              <a:gd name="T10" fmla="*/ 1071593 w 1097915"/>
              <a:gd name="T11" fmla="*/ 19675 h 777239"/>
              <a:gd name="T12" fmla="*/ 1093989 w 1097915"/>
              <a:gd name="T13" fmla="*/ 54202 h 777239"/>
              <a:gd name="T14" fmla="*/ 1097597 w 1097915"/>
              <a:gd name="T15" fmla="*/ 699058 h 777239"/>
              <a:gd name="T16" fmla="*/ 1096244 w 1097915"/>
              <a:gd name="T17" fmla="*/ 713571 h 777239"/>
              <a:gd name="T18" fmla="*/ 1077922 w 1097915"/>
              <a:gd name="T19" fmla="*/ 750728 h 777239"/>
              <a:gd name="T20" fmla="*/ 1043394 w 1097915"/>
              <a:gd name="T21" fmla="*/ 773123 h 777239"/>
              <a:gd name="T22" fmla="*/ 77673 w 1097915"/>
              <a:gd name="T23" fmla="*/ 776731 h 777239"/>
              <a:gd name="T24" fmla="*/ 63160 w 1097915"/>
              <a:gd name="T25" fmla="*/ 775378 h 777239"/>
              <a:gd name="T26" fmla="*/ 26003 w 1097915"/>
              <a:gd name="T27" fmla="*/ 757056 h 777239"/>
              <a:gd name="T28" fmla="*/ 3608 w 1097915"/>
              <a:gd name="T29" fmla="*/ 722529 h 777239"/>
              <a:gd name="T30" fmla="*/ 0 w 1097915"/>
              <a:gd name="T31" fmla="*/ 77673 h 777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7915" h="777239">
                <a:moveTo>
                  <a:pt x="0" y="77673"/>
                </a:moveTo>
                <a:lnTo>
                  <a:pt x="11437" y="37078"/>
                </a:lnTo>
                <a:lnTo>
                  <a:pt x="41304" y="9021"/>
                </a:lnTo>
                <a:lnTo>
                  <a:pt x="1019924" y="0"/>
                </a:lnTo>
                <a:lnTo>
                  <a:pt x="1034437" y="1353"/>
                </a:lnTo>
                <a:lnTo>
                  <a:pt x="1071593" y="19675"/>
                </a:lnTo>
                <a:lnTo>
                  <a:pt x="1093989" y="54202"/>
                </a:lnTo>
                <a:lnTo>
                  <a:pt x="1097597" y="699058"/>
                </a:lnTo>
                <a:lnTo>
                  <a:pt x="1096244" y="713571"/>
                </a:lnTo>
                <a:lnTo>
                  <a:pt x="1077922" y="750728"/>
                </a:lnTo>
                <a:lnTo>
                  <a:pt x="1043394" y="773123"/>
                </a:lnTo>
                <a:lnTo>
                  <a:pt x="77673" y="776731"/>
                </a:lnTo>
                <a:lnTo>
                  <a:pt x="63160" y="775378"/>
                </a:lnTo>
                <a:lnTo>
                  <a:pt x="26003" y="757056"/>
                </a:lnTo>
                <a:lnTo>
                  <a:pt x="3608" y="722529"/>
                </a:lnTo>
                <a:lnTo>
                  <a:pt x="0" y="7767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9" name="object 49"/>
          <p:cNvSpPr txBox="1"/>
          <p:nvPr/>
        </p:nvSpPr>
        <p:spPr>
          <a:xfrm>
            <a:off x="9348789" y="4659313"/>
            <a:ext cx="911225" cy="336550"/>
          </a:xfrm>
          <a:prstGeom prst="rect">
            <a:avLst/>
          </a:prstGeom>
        </p:spPr>
        <p:txBody>
          <a:bodyPr lIns="0" tIns="0" rIns="0" bIns="0">
            <a:spAutoFit/>
          </a:bodyPr>
          <a:lstStyle/>
          <a:p>
            <a:pPr marL="12700" algn="ctr" eaLnBrk="0" fontAlgn="base" hangingPunct="0">
              <a:lnSpc>
                <a:spcPts val="1345"/>
              </a:lnSpc>
              <a:spcBef>
                <a:spcPct val="0"/>
              </a:spcBef>
              <a:spcAft>
                <a:spcPct val="0"/>
              </a:spcAft>
              <a:defRPr/>
            </a:pPr>
            <a:r>
              <a:rPr sz="1200" b="1" spc="-5" dirty="0">
                <a:solidFill>
                  <a:srgbClr val="FFFFFF"/>
                </a:solidFill>
                <a:cs typeface="Arial"/>
              </a:rPr>
              <a:t>R</a:t>
            </a:r>
            <a:r>
              <a:rPr sz="1200" b="1" spc="-30" dirty="0">
                <a:solidFill>
                  <a:srgbClr val="FFFFFF"/>
                </a:solidFill>
                <a:cs typeface="Arial"/>
              </a:rPr>
              <a:t>A</a:t>
            </a:r>
            <a:r>
              <a:rPr sz="1200" b="1" dirty="0">
                <a:solidFill>
                  <a:srgbClr val="FFFFFF"/>
                </a:solidFill>
                <a:cs typeface="Arial"/>
              </a:rPr>
              <a:t>A</a:t>
            </a:r>
            <a:r>
              <a:rPr sz="1200" b="1" spc="-15" dirty="0">
                <a:solidFill>
                  <a:srgbClr val="FFFFFF"/>
                </a:solidFill>
                <a:cs typeface="Arial"/>
              </a:rPr>
              <a:t> </a:t>
            </a:r>
            <a:r>
              <a:rPr sz="1200" b="1" dirty="0">
                <a:solidFill>
                  <a:srgbClr val="FFFFFF"/>
                </a:solidFill>
                <a:cs typeface="Arial"/>
              </a:rPr>
              <a:t>in</a:t>
            </a:r>
            <a:r>
              <a:rPr sz="1200" b="1" spc="-15" dirty="0">
                <a:solidFill>
                  <a:srgbClr val="FFFFFF"/>
                </a:solidFill>
                <a:cs typeface="Arial"/>
              </a:rPr>
              <a:t> </a:t>
            </a:r>
            <a:r>
              <a:rPr sz="1200" b="1" dirty="0">
                <a:solidFill>
                  <a:srgbClr val="FFFFFF"/>
                </a:solidFill>
                <a:cs typeface="Arial"/>
              </a:rPr>
              <a:t>2023</a:t>
            </a:r>
            <a:endParaRPr sz="1200">
              <a:solidFill>
                <a:srgbClr val="000000"/>
              </a:solidFill>
              <a:cs typeface="Arial"/>
            </a:endParaRPr>
          </a:p>
          <a:p>
            <a:pPr marL="13970" algn="ctr" eaLnBrk="0" fontAlgn="base" hangingPunct="0">
              <a:lnSpc>
                <a:spcPts val="1345"/>
              </a:lnSpc>
              <a:spcBef>
                <a:spcPct val="0"/>
              </a:spcBef>
              <a:spcAft>
                <a:spcPct val="0"/>
              </a:spcAft>
              <a:defRPr/>
            </a:pPr>
            <a:r>
              <a:rPr sz="1200" b="1" spc="-5" dirty="0">
                <a:solidFill>
                  <a:srgbClr val="FFFFFF"/>
                </a:solidFill>
                <a:cs typeface="Arial"/>
              </a:rPr>
              <a:t>F</a:t>
            </a:r>
            <a:r>
              <a:rPr sz="1200" b="1" dirty="0">
                <a:solidFill>
                  <a:srgbClr val="FFFFFF"/>
                </a:solidFill>
                <a:cs typeface="Arial"/>
              </a:rPr>
              <a:t>OC in 2031</a:t>
            </a:r>
            <a:endParaRPr sz="1200">
              <a:solidFill>
                <a:srgbClr val="000000"/>
              </a:solidFill>
              <a:cs typeface="Arial"/>
            </a:endParaRPr>
          </a:p>
        </p:txBody>
      </p:sp>
      <p:sp>
        <p:nvSpPr>
          <p:cNvPr id="50" name="object 50"/>
          <p:cNvSpPr txBox="1"/>
          <p:nvPr/>
        </p:nvSpPr>
        <p:spPr>
          <a:xfrm>
            <a:off x="1947863" y="5773739"/>
            <a:ext cx="8134350" cy="646331"/>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cs typeface="Arial" panose="020B0604020202020204" pitchFamily="34" charset="0"/>
              </a:rPr>
              <a:t>*Air Force will still conduct comprehensive PDR and Critical Design Review (CDR) events post-contract award in support of Better Buying Power (BBP) 3.0 “Strengthen organic engineering capabilities” and SAF/AQ’s OTB Initiative.</a:t>
            </a:r>
          </a:p>
        </p:txBody>
      </p:sp>
      <p:sp>
        <p:nvSpPr>
          <p:cNvPr id="51" name="object 51"/>
          <p:cNvSpPr txBox="1"/>
          <p:nvPr/>
        </p:nvSpPr>
        <p:spPr>
          <a:xfrm>
            <a:off x="4591050" y="58738"/>
            <a:ext cx="3009900" cy="184666"/>
          </a:xfrm>
          <a:prstGeom prst="rect">
            <a:avLst/>
          </a:prstGeom>
        </p:spPr>
        <p:txBody>
          <a:bodyPr lIns="0" tIns="0" rIns="0" bIns="0">
            <a:spAutoFit/>
          </a:bodyPr>
          <a:lstStyle/>
          <a:p>
            <a:pPr marL="12700" algn="ctr" eaLnBrk="0" fontAlgn="base" hangingPunct="0">
              <a:spcBef>
                <a:spcPct val="0"/>
              </a:spcBef>
              <a:spcAft>
                <a:spcPct val="0"/>
              </a:spcAft>
              <a:defRPr/>
            </a:pPr>
            <a:r>
              <a:rPr sz="1200" spc="-5" dirty="0">
                <a:solidFill>
                  <a:srgbClr val="FF0000"/>
                </a:solidFill>
                <a:cs typeface="Arial"/>
              </a:rPr>
              <a:t>“</a:t>
            </a:r>
            <a:r>
              <a:rPr sz="1200" dirty="0">
                <a:solidFill>
                  <a:srgbClr val="FF0000"/>
                </a:solidFill>
                <a:cs typeface="Arial"/>
              </a:rPr>
              <a:t>P</a:t>
            </a:r>
            <a:r>
              <a:rPr sz="1200" spc="-5" dirty="0">
                <a:solidFill>
                  <a:srgbClr val="FF0000"/>
                </a:solidFill>
                <a:cs typeface="Arial"/>
              </a:rPr>
              <a:t>R</a:t>
            </a:r>
            <a:r>
              <a:rPr sz="1200" dirty="0">
                <a:solidFill>
                  <a:srgbClr val="FF0000"/>
                </a:solidFill>
                <a:cs typeface="Arial"/>
              </a:rPr>
              <a:t>E</a:t>
            </a:r>
            <a:r>
              <a:rPr sz="1200" spc="-5" dirty="0">
                <a:solidFill>
                  <a:srgbClr val="FF0000"/>
                </a:solidFill>
                <a:cs typeface="Arial"/>
              </a:rPr>
              <a:t>-D</a:t>
            </a:r>
            <a:r>
              <a:rPr sz="1200" dirty="0">
                <a:solidFill>
                  <a:srgbClr val="FF0000"/>
                </a:solidFill>
                <a:cs typeface="Arial"/>
              </a:rPr>
              <a:t>E</a:t>
            </a:r>
            <a:r>
              <a:rPr sz="1200" spc="-5" dirty="0">
                <a:solidFill>
                  <a:srgbClr val="FF0000"/>
                </a:solidFill>
                <a:cs typeface="Arial"/>
              </a:rPr>
              <a:t>C</a:t>
            </a:r>
            <a:r>
              <a:rPr sz="1200" dirty="0">
                <a:solidFill>
                  <a:srgbClr val="FF0000"/>
                </a:solidFill>
                <a:cs typeface="Arial"/>
              </a:rPr>
              <a:t>ISIO</a:t>
            </a:r>
            <a:r>
              <a:rPr sz="1200" spc="-5" dirty="0">
                <a:solidFill>
                  <a:srgbClr val="FF0000"/>
                </a:solidFill>
                <a:cs typeface="Arial"/>
              </a:rPr>
              <a:t>N</a:t>
            </a:r>
            <a:r>
              <a:rPr sz="1200" dirty="0">
                <a:solidFill>
                  <a:srgbClr val="FF0000"/>
                </a:solidFill>
                <a:cs typeface="Arial"/>
              </a:rPr>
              <a:t>AL</a:t>
            </a:r>
            <a:r>
              <a:rPr sz="1200" spc="-65" dirty="0">
                <a:solidFill>
                  <a:srgbClr val="FF0000"/>
                </a:solidFill>
                <a:cs typeface="Arial"/>
              </a:rPr>
              <a:t> </a:t>
            </a:r>
            <a:r>
              <a:rPr sz="1200" dirty="0">
                <a:solidFill>
                  <a:srgbClr val="FF0000"/>
                </a:solidFill>
                <a:cs typeface="Arial"/>
              </a:rPr>
              <a:t>–</a:t>
            </a:r>
            <a:r>
              <a:rPr sz="1200" spc="5" dirty="0">
                <a:solidFill>
                  <a:srgbClr val="FF0000"/>
                </a:solidFill>
                <a:cs typeface="Arial"/>
              </a:rPr>
              <a:t> </a:t>
            </a:r>
            <a:r>
              <a:rPr sz="1200" spc="-5" dirty="0">
                <a:solidFill>
                  <a:srgbClr val="FF0000"/>
                </a:solidFill>
                <a:cs typeface="Arial"/>
              </a:rPr>
              <a:t>N</a:t>
            </a:r>
            <a:r>
              <a:rPr sz="1200" dirty="0">
                <a:solidFill>
                  <a:srgbClr val="FF0000"/>
                </a:solidFill>
                <a:cs typeface="Arial"/>
              </a:rPr>
              <a:t>OT</a:t>
            </a:r>
            <a:r>
              <a:rPr sz="1200" spc="-15" dirty="0">
                <a:solidFill>
                  <a:srgbClr val="FF0000"/>
                </a:solidFill>
                <a:cs typeface="Arial"/>
              </a:rPr>
              <a:t> </a:t>
            </a:r>
            <a:r>
              <a:rPr sz="1200" spc="-5" dirty="0">
                <a:solidFill>
                  <a:srgbClr val="FF0000"/>
                </a:solidFill>
                <a:cs typeface="Arial"/>
              </a:rPr>
              <a:t>F</a:t>
            </a:r>
            <a:r>
              <a:rPr sz="1200" dirty="0">
                <a:solidFill>
                  <a:srgbClr val="FF0000"/>
                </a:solidFill>
                <a:cs typeface="Arial"/>
              </a:rPr>
              <a:t>OR </a:t>
            </a:r>
            <a:r>
              <a:rPr sz="1200" spc="-5" dirty="0">
                <a:solidFill>
                  <a:srgbClr val="FF0000"/>
                </a:solidFill>
                <a:cs typeface="Arial"/>
              </a:rPr>
              <a:t>R</a:t>
            </a:r>
            <a:r>
              <a:rPr sz="1200" dirty="0">
                <a:solidFill>
                  <a:srgbClr val="FF0000"/>
                </a:solidFill>
                <a:cs typeface="Arial"/>
              </a:rPr>
              <a:t>ELEASE”</a:t>
            </a:r>
            <a:endParaRPr sz="1200">
              <a:solidFill>
                <a:srgbClr val="000000"/>
              </a:solidFill>
              <a:cs typeface="Arial"/>
            </a:endParaRP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14</a:t>
            </a:fld>
            <a:endParaRPr lang="en-US" altLang="en-US">
              <a:solidFill>
                <a:srgbClr val="808080"/>
              </a:solidFill>
            </a:endParaRPr>
          </a:p>
        </p:txBody>
      </p:sp>
    </p:spTree>
    <p:extLst>
      <p:ext uri="{BB962C8B-B14F-4D97-AF65-F5344CB8AC3E}">
        <p14:creationId xmlns:p14="http://schemas.microsoft.com/office/powerpoint/2010/main" val="268857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5814" y="250826"/>
            <a:ext cx="9013825" cy="781050"/>
          </a:xfrm>
        </p:spPr>
        <p:txBody>
          <a:bodyPr vert="horz" wrap="square" lIns="0" tIns="315263" rIns="0" bIns="0" numCol="1" rtlCol="0" anchor="ctr" anchorCtr="0" compatLnSpc="1">
            <a:prstTxWarp prst="textNoShape">
              <a:avLst/>
            </a:prstTxWarp>
            <a:spAutoFit/>
          </a:bodyPr>
          <a:lstStyle/>
          <a:p>
            <a:pPr marL="2049780">
              <a:defRPr/>
            </a:pPr>
            <a:r>
              <a:rPr lang="en-US" sz="3000" dirty="0"/>
              <a:t>Sample </a:t>
            </a:r>
            <a:r>
              <a:rPr sz="3000" dirty="0"/>
              <a:t>A</a:t>
            </a:r>
            <a:r>
              <a:rPr sz="3000" spc="-5" dirty="0"/>
              <a:t>P</a:t>
            </a:r>
            <a:r>
              <a:rPr sz="3000" dirty="0"/>
              <a:t>T</a:t>
            </a:r>
            <a:r>
              <a:rPr sz="3000" spc="-10" dirty="0"/>
              <a:t> </a:t>
            </a:r>
            <a:r>
              <a:rPr sz="3000" spc="-5" dirty="0"/>
              <a:t>F</a:t>
            </a:r>
            <a:r>
              <a:rPr sz="3000" dirty="0"/>
              <a:t>ram</a:t>
            </a:r>
            <a:r>
              <a:rPr sz="3000" spc="-5" dirty="0"/>
              <a:t>in</a:t>
            </a:r>
            <a:r>
              <a:rPr sz="3000" dirty="0"/>
              <a:t>g Ass</a:t>
            </a:r>
            <a:r>
              <a:rPr sz="3000" spc="-5" dirty="0"/>
              <a:t>u</a:t>
            </a:r>
            <a:r>
              <a:rPr sz="3000" dirty="0"/>
              <a:t>m</a:t>
            </a:r>
            <a:r>
              <a:rPr sz="3000" spc="-5" dirty="0"/>
              <a:t>p</a:t>
            </a:r>
            <a:r>
              <a:rPr sz="3000" dirty="0"/>
              <a:t>t</a:t>
            </a:r>
            <a:r>
              <a:rPr sz="3000" spc="-5" dirty="0"/>
              <a:t>io</a:t>
            </a:r>
            <a:r>
              <a:rPr sz="3000" dirty="0"/>
              <a:t>n #2</a:t>
            </a:r>
          </a:p>
        </p:txBody>
      </p:sp>
      <p:sp>
        <p:nvSpPr>
          <p:cNvPr id="55299" name="object 3"/>
          <p:cNvSpPr>
            <a:spLocks/>
          </p:cNvSpPr>
          <p:nvPr/>
        </p:nvSpPr>
        <p:spPr bwMode="auto">
          <a:xfrm>
            <a:off x="1947863" y="3668714"/>
            <a:ext cx="8348662" cy="1965325"/>
          </a:xfrm>
          <a:custGeom>
            <a:avLst/>
            <a:gdLst>
              <a:gd name="T0" fmla="*/ 8150834 w 8347709"/>
              <a:gd name="T1" fmla="*/ 0 h 1965325"/>
              <a:gd name="T2" fmla="*/ 196481 w 8347709"/>
              <a:gd name="T3" fmla="*/ 0 h 1965325"/>
              <a:gd name="T4" fmla="*/ 180367 w 8347709"/>
              <a:gd name="T5" fmla="*/ 651 h 1965325"/>
              <a:gd name="T6" fmla="*/ 134380 w 8347709"/>
              <a:gd name="T7" fmla="*/ 10017 h 1965325"/>
              <a:gd name="T8" fmla="*/ 92985 w 8347709"/>
              <a:gd name="T9" fmla="*/ 29438 h 1965325"/>
              <a:gd name="T10" fmla="*/ 57550 w 8347709"/>
              <a:gd name="T11" fmla="*/ 57550 h 1965325"/>
              <a:gd name="T12" fmla="*/ 29438 w 8347709"/>
              <a:gd name="T13" fmla="*/ 92985 h 1965325"/>
              <a:gd name="T14" fmla="*/ 10017 w 8347709"/>
              <a:gd name="T15" fmla="*/ 134380 h 1965325"/>
              <a:gd name="T16" fmla="*/ 651 w 8347709"/>
              <a:gd name="T17" fmla="*/ 180367 h 1965325"/>
              <a:gd name="T18" fmla="*/ 0 w 8347709"/>
              <a:gd name="T19" fmla="*/ 196481 h 1965325"/>
              <a:gd name="T20" fmla="*/ 0 w 8347709"/>
              <a:gd name="T21" fmla="*/ 1768309 h 1965325"/>
              <a:gd name="T22" fmla="*/ 5710 w 8347709"/>
              <a:gd name="T23" fmla="*/ 1815529 h 1965325"/>
              <a:gd name="T24" fmla="*/ 21931 w 8347709"/>
              <a:gd name="T25" fmla="*/ 1858607 h 1965325"/>
              <a:gd name="T26" fmla="*/ 47298 w 8347709"/>
              <a:gd name="T27" fmla="*/ 1896181 h 1965325"/>
              <a:gd name="T28" fmla="*/ 80444 w 8347709"/>
              <a:gd name="T29" fmla="*/ 1926884 h 1965325"/>
              <a:gd name="T30" fmla="*/ 120004 w 8347709"/>
              <a:gd name="T31" fmla="*/ 1949352 h 1965325"/>
              <a:gd name="T32" fmla="*/ 164612 w 8347709"/>
              <a:gd name="T33" fmla="*/ 1962220 h 1965325"/>
              <a:gd name="T34" fmla="*/ 196481 w 8347709"/>
              <a:gd name="T35" fmla="*/ 1964791 h 1965325"/>
              <a:gd name="T36" fmla="*/ 8150834 w 8347709"/>
              <a:gd name="T37" fmla="*/ 1964791 h 1965325"/>
              <a:gd name="T38" fmla="*/ 8198053 w 8347709"/>
              <a:gd name="T39" fmla="*/ 1959081 h 1965325"/>
              <a:gd name="T40" fmla="*/ 8241132 w 8347709"/>
              <a:gd name="T41" fmla="*/ 1942862 h 1965325"/>
              <a:gd name="T42" fmla="*/ 8278705 w 8347709"/>
              <a:gd name="T43" fmla="*/ 1917497 h 1965325"/>
              <a:gd name="T44" fmla="*/ 8309408 w 8347709"/>
              <a:gd name="T45" fmla="*/ 1884352 h 1965325"/>
              <a:gd name="T46" fmla="*/ 8331876 w 8347709"/>
              <a:gd name="T47" fmla="*/ 1844792 h 1965325"/>
              <a:gd name="T48" fmla="*/ 8344744 w 8347709"/>
              <a:gd name="T49" fmla="*/ 1800182 h 1965325"/>
              <a:gd name="T50" fmla="*/ 8347316 w 8347709"/>
              <a:gd name="T51" fmla="*/ 1768309 h 1965325"/>
              <a:gd name="T52" fmla="*/ 8347316 w 8347709"/>
              <a:gd name="T53" fmla="*/ 196481 h 1965325"/>
              <a:gd name="T54" fmla="*/ 8341606 w 8347709"/>
              <a:gd name="T55" fmla="*/ 149266 h 1965325"/>
              <a:gd name="T56" fmla="*/ 8325386 w 8347709"/>
              <a:gd name="T57" fmla="*/ 106189 h 1965325"/>
              <a:gd name="T58" fmla="*/ 8300022 w 8347709"/>
              <a:gd name="T59" fmla="*/ 68615 h 1965325"/>
              <a:gd name="T60" fmla="*/ 8266877 w 8347709"/>
              <a:gd name="T61" fmla="*/ 37911 h 1965325"/>
              <a:gd name="T62" fmla="*/ 8227317 w 8347709"/>
              <a:gd name="T63" fmla="*/ 15441 h 1965325"/>
              <a:gd name="T64" fmla="*/ 8182706 w 8347709"/>
              <a:gd name="T65" fmla="*/ 2571 h 1965325"/>
              <a:gd name="T66" fmla="*/ 8150834 w 8347709"/>
              <a:gd name="T67" fmla="*/ 0 h 1965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7709" h="1965325">
                <a:moveTo>
                  <a:pt x="8150834" y="0"/>
                </a:moveTo>
                <a:lnTo>
                  <a:pt x="196481" y="0"/>
                </a:lnTo>
                <a:lnTo>
                  <a:pt x="180367" y="651"/>
                </a:lnTo>
                <a:lnTo>
                  <a:pt x="134380" y="10017"/>
                </a:lnTo>
                <a:lnTo>
                  <a:pt x="92985" y="29438"/>
                </a:lnTo>
                <a:lnTo>
                  <a:pt x="57550" y="57550"/>
                </a:lnTo>
                <a:lnTo>
                  <a:pt x="29438" y="92985"/>
                </a:lnTo>
                <a:lnTo>
                  <a:pt x="10017" y="134380"/>
                </a:lnTo>
                <a:lnTo>
                  <a:pt x="651" y="180367"/>
                </a:lnTo>
                <a:lnTo>
                  <a:pt x="0" y="196481"/>
                </a:lnTo>
                <a:lnTo>
                  <a:pt x="0" y="1768309"/>
                </a:lnTo>
                <a:lnTo>
                  <a:pt x="5710" y="1815529"/>
                </a:lnTo>
                <a:lnTo>
                  <a:pt x="21931" y="1858607"/>
                </a:lnTo>
                <a:lnTo>
                  <a:pt x="47298" y="1896181"/>
                </a:lnTo>
                <a:lnTo>
                  <a:pt x="80444" y="1926884"/>
                </a:lnTo>
                <a:lnTo>
                  <a:pt x="120004" y="1949352"/>
                </a:lnTo>
                <a:lnTo>
                  <a:pt x="164612" y="1962220"/>
                </a:lnTo>
                <a:lnTo>
                  <a:pt x="196481" y="1964791"/>
                </a:lnTo>
                <a:lnTo>
                  <a:pt x="8150834" y="1964791"/>
                </a:lnTo>
                <a:lnTo>
                  <a:pt x="8198053" y="1959081"/>
                </a:lnTo>
                <a:lnTo>
                  <a:pt x="8241132" y="1942862"/>
                </a:lnTo>
                <a:lnTo>
                  <a:pt x="8278705" y="1917497"/>
                </a:lnTo>
                <a:lnTo>
                  <a:pt x="8309408" y="1884352"/>
                </a:lnTo>
                <a:lnTo>
                  <a:pt x="8331876" y="1844792"/>
                </a:lnTo>
                <a:lnTo>
                  <a:pt x="8344744" y="1800182"/>
                </a:lnTo>
                <a:lnTo>
                  <a:pt x="8347316" y="1768309"/>
                </a:lnTo>
                <a:lnTo>
                  <a:pt x="8347316" y="196481"/>
                </a:lnTo>
                <a:lnTo>
                  <a:pt x="8341606" y="149266"/>
                </a:lnTo>
                <a:lnTo>
                  <a:pt x="8325386" y="106189"/>
                </a:lnTo>
                <a:lnTo>
                  <a:pt x="8300022" y="68615"/>
                </a:lnTo>
                <a:lnTo>
                  <a:pt x="8266877" y="37911"/>
                </a:lnTo>
                <a:lnTo>
                  <a:pt x="8227317" y="15441"/>
                </a:lnTo>
                <a:lnTo>
                  <a:pt x="8182706" y="2571"/>
                </a:lnTo>
                <a:lnTo>
                  <a:pt x="8150834"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4" name="object 4"/>
          <p:cNvSpPr txBox="1"/>
          <p:nvPr/>
        </p:nvSpPr>
        <p:spPr>
          <a:xfrm>
            <a:off x="2049464" y="4537076"/>
            <a:ext cx="1285875"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0" dirty="0">
                <a:solidFill>
                  <a:srgbClr val="000000"/>
                </a:solidFill>
                <a:cs typeface="Arial"/>
              </a:rPr>
              <a:t>Ex</a:t>
            </a:r>
            <a:r>
              <a:rPr sz="1600" b="1" spc="-15" dirty="0">
                <a:solidFill>
                  <a:srgbClr val="000000"/>
                </a:solidFill>
                <a:cs typeface="Arial"/>
              </a:rPr>
              <a:t>p</a:t>
            </a:r>
            <a:r>
              <a:rPr sz="1600" b="1" spc="-10" dirty="0">
                <a:solidFill>
                  <a:srgbClr val="000000"/>
                </a:solidFill>
                <a:cs typeface="Arial"/>
              </a:rPr>
              <a:t>ec</a:t>
            </a:r>
            <a:r>
              <a:rPr sz="1600" b="1" spc="-15" dirty="0">
                <a:solidFill>
                  <a:srgbClr val="000000"/>
                </a:solidFill>
                <a:cs typeface="Arial"/>
              </a:rPr>
              <a:t>t</a:t>
            </a:r>
            <a:r>
              <a:rPr sz="1600" b="1" spc="-10" dirty="0">
                <a:solidFill>
                  <a:srgbClr val="000000"/>
                </a:solidFill>
                <a:cs typeface="Arial"/>
              </a:rPr>
              <a:t>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ons</a:t>
            </a:r>
            <a:endParaRPr sz="1600">
              <a:solidFill>
                <a:srgbClr val="000000"/>
              </a:solidFill>
              <a:cs typeface="Arial"/>
            </a:endParaRPr>
          </a:p>
        </p:txBody>
      </p:sp>
      <p:sp>
        <p:nvSpPr>
          <p:cNvPr id="55301" name="object 5"/>
          <p:cNvSpPr>
            <a:spLocks/>
          </p:cNvSpPr>
          <p:nvPr/>
        </p:nvSpPr>
        <p:spPr bwMode="auto">
          <a:xfrm>
            <a:off x="1947863" y="2511426"/>
            <a:ext cx="8348662" cy="976313"/>
          </a:xfrm>
          <a:custGeom>
            <a:avLst/>
            <a:gdLst>
              <a:gd name="T0" fmla="*/ 8249818 w 8347709"/>
              <a:gd name="T1" fmla="*/ 0 h 975360"/>
              <a:gd name="T2" fmla="*/ 84954 w 8347709"/>
              <a:gd name="T3" fmla="*/ 799 h 975360"/>
              <a:gd name="T4" fmla="*/ 45470 w 8347709"/>
              <a:gd name="T5" fmla="*/ 15026 h 975360"/>
              <a:gd name="T6" fmla="*/ 16102 w 8347709"/>
              <a:gd name="T7" fmla="*/ 43806 h 975360"/>
              <a:gd name="T8" fmla="*/ 1084 w 8347709"/>
              <a:gd name="T9" fmla="*/ 82904 h 975360"/>
              <a:gd name="T10" fmla="*/ 0 w 8347709"/>
              <a:gd name="T11" fmla="*/ 97497 h 975360"/>
              <a:gd name="T12" fmla="*/ 800 w 8347709"/>
              <a:gd name="T13" fmla="*/ 890084 h 975360"/>
              <a:gd name="T14" fmla="*/ 15029 w 8347709"/>
              <a:gd name="T15" fmla="*/ 929568 h 975360"/>
              <a:gd name="T16" fmla="*/ 43809 w 8347709"/>
              <a:gd name="T17" fmla="*/ 958938 h 975360"/>
              <a:gd name="T18" fmla="*/ 82905 w 8347709"/>
              <a:gd name="T19" fmla="*/ 973957 h 975360"/>
              <a:gd name="T20" fmla="*/ 97497 w 8347709"/>
              <a:gd name="T21" fmla="*/ 975042 h 975360"/>
              <a:gd name="T22" fmla="*/ 8262371 w 8347709"/>
              <a:gd name="T23" fmla="*/ 974241 h 975360"/>
              <a:gd name="T24" fmla="*/ 8301851 w 8347709"/>
              <a:gd name="T25" fmla="*/ 960009 h 975360"/>
              <a:gd name="T26" fmla="*/ 8331216 w 8347709"/>
              <a:gd name="T27" fmla="*/ 931224 h 975360"/>
              <a:gd name="T28" fmla="*/ 8346231 w 8347709"/>
              <a:gd name="T29" fmla="*/ 892124 h 975360"/>
              <a:gd name="T30" fmla="*/ 8347316 w 8347709"/>
              <a:gd name="T31" fmla="*/ 877531 h 975360"/>
              <a:gd name="T32" fmla="*/ 8346516 w 8347709"/>
              <a:gd name="T33" fmla="*/ 84954 h 975360"/>
              <a:gd name="T34" fmla="*/ 8332289 w 8347709"/>
              <a:gd name="T35" fmla="*/ 45470 h 975360"/>
              <a:gd name="T36" fmla="*/ 8303510 w 8347709"/>
              <a:gd name="T37" fmla="*/ 16102 h 975360"/>
              <a:gd name="T38" fmla="*/ 8264412 w 8347709"/>
              <a:gd name="T39" fmla="*/ 1084 h 975360"/>
              <a:gd name="T40" fmla="*/ 8249818 w 8347709"/>
              <a:gd name="T41" fmla="*/ 0 h 975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47709" h="975360">
                <a:moveTo>
                  <a:pt x="8249818" y="0"/>
                </a:moveTo>
                <a:lnTo>
                  <a:pt x="84954" y="799"/>
                </a:lnTo>
                <a:lnTo>
                  <a:pt x="45470" y="15026"/>
                </a:lnTo>
                <a:lnTo>
                  <a:pt x="16102" y="43806"/>
                </a:lnTo>
                <a:lnTo>
                  <a:pt x="1084" y="82904"/>
                </a:lnTo>
                <a:lnTo>
                  <a:pt x="0" y="97497"/>
                </a:lnTo>
                <a:lnTo>
                  <a:pt x="800" y="890084"/>
                </a:lnTo>
                <a:lnTo>
                  <a:pt x="15029" y="929568"/>
                </a:lnTo>
                <a:lnTo>
                  <a:pt x="43809" y="958938"/>
                </a:lnTo>
                <a:lnTo>
                  <a:pt x="82905" y="973957"/>
                </a:lnTo>
                <a:lnTo>
                  <a:pt x="97497" y="975042"/>
                </a:lnTo>
                <a:lnTo>
                  <a:pt x="8262371" y="974241"/>
                </a:lnTo>
                <a:lnTo>
                  <a:pt x="8301851" y="960009"/>
                </a:lnTo>
                <a:lnTo>
                  <a:pt x="8331216" y="931224"/>
                </a:lnTo>
                <a:lnTo>
                  <a:pt x="8346231" y="892124"/>
                </a:lnTo>
                <a:lnTo>
                  <a:pt x="8347316" y="877531"/>
                </a:lnTo>
                <a:lnTo>
                  <a:pt x="8346516" y="84954"/>
                </a:lnTo>
                <a:lnTo>
                  <a:pt x="8332289" y="45470"/>
                </a:lnTo>
                <a:lnTo>
                  <a:pt x="8303510" y="16102"/>
                </a:lnTo>
                <a:lnTo>
                  <a:pt x="8264412" y="1084"/>
                </a:lnTo>
                <a:lnTo>
                  <a:pt x="8249818"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6" name="object 6"/>
          <p:cNvSpPr txBox="1"/>
          <p:nvPr/>
        </p:nvSpPr>
        <p:spPr>
          <a:xfrm>
            <a:off x="2049463" y="2884489"/>
            <a:ext cx="12065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5" dirty="0">
                <a:solidFill>
                  <a:srgbClr val="000000"/>
                </a:solidFill>
                <a:cs typeface="Arial"/>
              </a:rPr>
              <a:t>I</a:t>
            </a:r>
            <a:r>
              <a:rPr sz="1600" b="1" spc="-20" dirty="0">
                <a:solidFill>
                  <a:srgbClr val="000000"/>
                </a:solidFill>
                <a:cs typeface="Arial"/>
              </a:rPr>
              <a:t>mp</a:t>
            </a:r>
            <a:r>
              <a:rPr sz="1600" b="1" spc="-10" dirty="0">
                <a:solidFill>
                  <a:srgbClr val="000000"/>
                </a:solidFill>
                <a:cs typeface="Arial"/>
              </a:rPr>
              <a:t>lica</a:t>
            </a:r>
            <a:r>
              <a:rPr sz="1600" b="1" spc="-15" dirty="0">
                <a:solidFill>
                  <a:srgbClr val="000000"/>
                </a:solidFill>
                <a:cs typeface="Arial"/>
              </a:rPr>
              <a:t>t</a:t>
            </a:r>
            <a:r>
              <a:rPr sz="1600" b="1" spc="-5" dirty="0">
                <a:solidFill>
                  <a:srgbClr val="000000"/>
                </a:solidFill>
                <a:cs typeface="Arial"/>
              </a:rPr>
              <a:t>i</a:t>
            </a:r>
            <a:r>
              <a:rPr sz="1600" b="1" spc="-15" dirty="0">
                <a:solidFill>
                  <a:srgbClr val="000000"/>
                </a:solidFill>
                <a:cs typeface="Arial"/>
              </a:rPr>
              <a:t>on</a:t>
            </a:r>
            <a:r>
              <a:rPr sz="1600" b="1" spc="-10" dirty="0">
                <a:solidFill>
                  <a:srgbClr val="000000"/>
                </a:solidFill>
                <a:cs typeface="Arial"/>
              </a:rPr>
              <a:t>s</a:t>
            </a:r>
            <a:endParaRPr sz="1600">
              <a:solidFill>
                <a:srgbClr val="000000"/>
              </a:solidFill>
              <a:cs typeface="Arial"/>
            </a:endParaRPr>
          </a:p>
        </p:txBody>
      </p:sp>
      <p:sp>
        <p:nvSpPr>
          <p:cNvPr id="55303" name="object 7"/>
          <p:cNvSpPr>
            <a:spLocks/>
          </p:cNvSpPr>
          <p:nvPr/>
        </p:nvSpPr>
        <p:spPr bwMode="auto">
          <a:xfrm>
            <a:off x="1947863" y="1566863"/>
            <a:ext cx="8348662" cy="762000"/>
          </a:xfrm>
          <a:custGeom>
            <a:avLst/>
            <a:gdLst>
              <a:gd name="T0" fmla="*/ 8271129 w 8347709"/>
              <a:gd name="T1" fmla="*/ 0 h 762000"/>
              <a:gd name="T2" fmla="*/ 69070 w 8347709"/>
              <a:gd name="T3" fmla="*/ 328 h 762000"/>
              <a:gd name="T4" fmla="*/ 30192 w 8347709"/>
              <a:gd name="T5" fmla="*/ 15446 h 762000"/>
              <a:gd name="T6" fmla="*/ 5344 w 8347709"/>
              <a:gd name="T7" fmla="*/ 48100 h 762000"/>
              <a:gd name="T8" fmla="*/ 0 w 8347709"/>
              <a:gd name="T9" fmla="*/ 76187 h 762000"/>
              <a:gd name="T10" fmla="*/ 328 w 8347709"/>
              <a:gd name="T11" fmla="*/ 692764 h 762000"/>
              <a:gd name="T12" fmla="*/ 15446 w 8347709"/>
              <a:gd name="T13" fmla="*/ 731642 h 762000"/>
              <a:gd name="T14" fmla="*/ 48100 w 8347709"/>
              <a:gd name="T15" fmla="*/ 756490 h 762000"/>
              <a:gd name="T16" fmla="*/ 76187 w 8347709"/>
              <a:gd name="T17" fmla="*/ 761834 h 762000"/>
              <a:gd name="T18" fmla="*/ 8278245 w 8347709"/>
              <a:gd name="T19" fmla="*/ 761506 h 762000"/>
              <a:gd name="T20" fmla="*/ 8317123 w 8347709"/>
              <a:gd name="T21" fmla="*/ 746388 h 762000"/>
              <a:gd name="T22" fmla="*/ 8341971 w 8347709"/>
              <a:gd name="T23" fmla="*/ 713733 h 762000"/>
              <a:gd name="T24" fmla="*/ 8347316 w 8347709"/>
              <a:gd name="T25" fmla="*/ 685647 h 762000"/>
              <a:gd name="T26" fmla="*/ 8346988 w 8347709"/>
              <a:gd name="T27" fmla="*/ 69070 h 762000"/>
              <a:gd name="T28" fmla="*/ 8331870 w 8347709"/>
              <a:gd name="T29" fmla="*/ 30192 h 762000"/>
              <a:gd name="T30" fmla="*/ 8299215 w 8347709"/>
              <a:gd name="T31" fmla="*/ 5344 h 762000"/>
              <a:gd name="T32" fmla="*/ 8271129 w 8347709"/>
              <a:gd name="T33" fmla="*/ 0 h 76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7709" h="762000">
                <a:moveTo>
                  <a:pt x="8271129" y="0"/>
                </a:moveTo>
                <a:lnTo>
                  <a:pt x="69070" y="328"/>
                </a:lnTo>
                <a:lnTo>
                  <a:pt x="30192" y="15446"/>
                </a:lnTo>
                <a:lnTo>
                  <a:pt x="5344" y="48100"/>
                </a:lnTo>
                <a:lnTo>
                  <a:pt x="0" y="76187"/>
                </a:lnTo>
                <a:lnTo>
                  <a:pt x="328" y="692764"/>
                </a:lnTo>
                <a:lnTo>
                  <a:pt x="15446" y="731642"/>
                </a:lnTo>
                <a:lnTo>
                  <a:pt x="48100" y="756490"/>
                </a:lnTo>
                <a:lnTo>
                  <a:pt x="76187" y="761834"/>
                </a:lnTo>
                <a:lnTo>
                  <a:pt x="8278245" y="761506"/>
                </a:lnTo>
                <a:lnTo>
                  <a:pt x="8317123" y="746388"/>
                </a:lnTo>
                <a:lnTo>
                  <a:pt x="8341971" y="713733"/>
                </a:lnTo>
                <a:lnTo>
                  <a:pt x="8347316" y="685647"/>
                </a:lnTo>
                <a:lnTo>
                  <a:pt x="8346988" y="69070"/>
                </a:lnTo>
                <a:lnTo>
                  <a:pt x="8331870" y="30192"/>
                </a:lnTo>
                <a:lnTo>
                  <a:pt x="8299215" y="5344"/>
                </a:lnTo>
                <a:lnTo>
                  <a:pt x="8271129" y="0"/>
                </a:lnTo>
                <a:close/>
              </a:path>
            </a:pathLst>
          </a:custGeom>
          <a:solidFill>
            <a:srgbClr val="CDCD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8" name="object 8"/>
          <p:cNvSpPr txBox="1"/>
          <p:nvPr/>
        </p:nvSpPr>
        <p:spPr>
          <a:xfrm>
            <a:off x="2049463" y="1833564"/>
            <a:ext cx="2044700" cy="246221"/>
          </a:xfrm>
          <a:prstGeom prst="rect">
            <a:avLst/>
          </a:prstGeom>
        </p:spPr>
        <p:txBody>
          <a:bodyPr lIns="0" tIns="0" rIns="0" bIns="0">
            <a:spAutoFit/>
          </a:bodyPr>
          <a:lstStyle/>
          <a:p>
            <a:pPr marL="12700" algn="ctr" eaLnBrk="0" fontAlgn="base" hangingPunct="0">
              <a:spcBef>
                <a:spcPct val="0"/>
              </a:spcBef>
              <a:spcAft>
                <a:spcPct val="0"/>
              </a:spcAft>
              <a:defRPr/>
            </a:pPr>
            <a:r>
              <a:rPr sz="1600" b="1" spc="-15" dirty="0">
                <a:solidFill>
                  <a:srgbClr val="000000"/>
                </a:solidFill>
                <a:cs typeface="Arial"/>
              </a:rPr>
              <a:t>F</a:t>
            </a:r>
            <a:r>
              <a:rPr sz="1600" b="1" spc="-10" dirty="0">
                <a:solidFill>
                  <a:srgbClr val="000000"/>
                </a:solidFill>
                <a:cs typeface="Arial"/>
              </a:rPr>
              <a:t>ra</a:t>
            </a:r>
            <a:r>
              <a:rPr sz="1600" b="1" spc="-20" dirty="0">
                <a:solidFill>
                  <a:srgbClr val="000000"/>
                </a:solidFill>
                <a:cs typeface="Arial"/>
              </a:rPr>
              <a:t>m</a:t>
            </a:r>
            <a:r>
              <a:rPr sz="1600" b="1" spc="-5" dirty="0">
                <a:solidFill>
                  <a:srgbClr val="000000"/>
                </a:solidFill>
                <a:cs typeface="Arial"/>
              </a:rPr>
              <a:t>i</a:t>
            </a:r>
            <a:r>
              <a:rPr sz="1600" b="1" spc="-15" dirty="0">
                <a:solidFill>
                  <a:srgbClr val="000000"/>
                </a:solidFill>
                <a:cs typeface="Arial"/>
              </a:rPr>
              <a:t>n</a:t>
            </a:r>
            <a:r>
              <a:rPr sz="1600" b="1" spc="-10" dirty="0">
                <a:solidFill>
                  <a:srgbClr val="000000"/>
                </a:solidFill>
                <a:cs typeface="Arial"/>
              </a:rPr>
              <a:t>g</a:t>
            </a:r>
            <a:r>
              <a:rPr sz="1600" b="1" spc="-40" dirty="0">
                <a:solidFill>
                  <a:srgbClr val="000000"/>
                </a:solidFill>
                <a:cs typeface="Arial"/>
              </a:rPr>
              <a:t> </a:t>
            </a:r>
            <a:r>
              <a:rPr sz="1600" b="1" spc="-65" dirty="0">
                <a:solidFill>
                  <a:srgbClr val="000000"/>
                </a:solidFill>
                <a:cs typeface="Arial"/>
              </a:rPr>
              <a:t>A</a:t>
            </a:r>
            <a:r>
              <a:rPr sz="1600" b="1" spc="-10" dirty="0">
                <a:solidFill>
                  <a:srgbClr val="000000"/>
                </a:solidFill>
                <a:cs typeface="Arial"/>
              </a:rPr>
              <a:t>ss</a:t>
            </a:r>
            <a:r>
              <a:rPr sz="1600" b="1" spc="-5" dirty="0">
                <a:solidFill>
                  <a:srgbClr val="000000"/>
                </a:solidFill>
                <a:cs typeface="Arial"/>
              </a:rPr>
              <a:t>u</a:t>
            </a:r>
            <a:r>
              <a:rPr sz="1600" b="1" spc="-20" dirty="0">
                <a:solidFill>
                  <a:srgbClr val="000000"/>
                </a:solidFill>
                <a:cs typeface="Arial"/>
              </a:rPr>
              <a:t>m</a:t>
            </a:r>
            <a:r>
              <a:rPr sz="1600" b="1" spc="-5" dirty="0">
                <a:solidFill>
                  <a:srgbClr val="000000"/>
                </a:solidFill>
                <a:cs typeface="Arial"/>
              </a:rPr>
              <a:t>p</a:t>
            </a:r>
            <a:r>
              <a:rPr sz="1600" b="1" spc="-15" dirty="0">
                <a:solidFill>
                  <a:srgbClr val="000000"/>
                </a:solidFill>
                <a:cs typeface="Arial"/>
              </a:rPr>
              <a:t>t</a:t>
            </a:r>
            <a:r>
              <a:rPr sz="1600" b="1" spc="-5" dirty="0">
                <a:solidFill>
                  <a:srgbClr val="000000"/>
                </a:solidFill>
                <a:cs typeface="Arial"/>
              </a:rPr>
              <a:t>io</a:t>
            </a:r>
            <a:r>
              <a:rPr sz="1600" b="1" spc="-10" dirty="0">
                <a:solidFill>
                  <a:srgbClr val="000000"/>
                </a:solidFill>
                <a:cs typeface="Arial"/>
              </a:rPr>
              <a:t>n</a:t>
            </a:r>
            <a:endParaRPr sz="1600">
              <a:solidFill>
                <a:srgbClr val="000000"/>
              </a:solidFill>
              <a:cs typeface="Arial"/>
            </a:endParaRPr>
          </a:p>
        </p:txBody>
      </p:sp>
      <p:sp>
        <p:nvSpPr>
          <p:cNvPr id="55305" name="object 9"/>
          <p:cNvSpPr>
            <a:spLocks/>
          </p:cNvSpPr>
          <p:nvPr/>
        </p:nvSpPr>
        <p:spPr bwMode="auto">
          <a:xfrm>
            <a:off x="5984876" y="1646238"/>
            <a:ext cx="1103313" cy="569912"/>
          </a:xfrm>
          <a:custGeom>
            <a:avLst/>
            <a:gdLst>
              <a:gd name="T0" fmla="*/ 1045933 w 1102995"/>
              <a:gd name="T1" fmla="*/ 0 h 569594"/>
              <a:gd name="T2" fmla="*/ 51939 w 1102995"/>
              <a:gd name="T3" fmla="*/ 215 h 569594"/>
              <a:gd name="T4" fmla="*/ 15057 w 1102995"/>
              <a:gd name="T5" fmla="*/ 18352 h 569594"/>
              <a:gd name="T6" fmla="*/ 0 w 1102995"/>
              <a:gd name="T7" fmla="*/ 56921 h 569594"/>
              <a:gd name="T8" fmla="*/ 215 w 1102995"/>
              <a:gd name="T9" fmla="*/ 517312 h 569594"/>
              <a:gd name="T10" fmla="*/ 18357 w 1102995"/>
              <a:gd name="T11" fmla="*/ 554195 h 569594"/>
              <a:gd name="T12" fmla="*/ 56921 w 1102995"/>
              <a:gd name="T13" fmla="*/ 569252 h 569594"/>
              <a:gd name="T14" fmla="*/ 1050927 w 1102995"/>
              <a:gd name="T15" fmla="*/ 569036 h 569594"/>
              <a:gd name="T16" fmla="*/ 1087812 w 1102995"/>
              <a:gd name="T17" fmla="*/ 550891 h 569594"/>
              <a:gd name="T18" fmla="*/ 1102868 w 1102995"/>
              <a:gd name="T19" fmla="*/ 512330 h 569594"/>
              <a:gd name="T20" fmla="*/ 1102652 w 1102995"/>
              <a:gd name="T21" fmla="*/ 51927 h 569594"/>
              <a:gd name="T22" fmla="*/ 1084505 w 1102995"/>
              <a:gd name="T23" fmla="*/ 15049 h 569594"/>
              <a:gd name="T24" fmla="*/ 1045933 w 1102995"/>
              <a:gd name="T25" fmla="*/ 0 h 569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995" h="569594">
                <a:moveTo>
                  <a:pt x="1045933" y="0"/>
                </a:moveTo>
                <a:lnTo>
                  <a:pt x="51939" y="215"/>
                </a:lnTo>
                <a:lnTo>
                  <a:pt x="15057" y="18352"/>
                </a:lnTo>
                <a:lnTo>
                  <a:pt x="0" y="56921"/>
                </a:lnTo>
                <a:lnTo>
                  <a:pt x="215" y="517312"/>
                </a:lnTo>
                <a:lnTo>
                  <a:pt x="18357" y="554195"/>
                </a:lnTo>
                <a:lnTo>
                  <a:pt x="56921" y="569252"/>
                </a:lnTo>
                <a:lnTo>
                  <a:pt x="1050927" y="569036"/>
                </a:lnTo>
                <a:lnTo>
                  <a:pt x="1087812" y="550891"/>
                </a:lnTo>
                <a:lnTo>
                  <a:pt x="1102868" y="512330"/>
                </a:lnTo>
                <a:lnTo>
                  <a:pt x="1102652" y="51927"/>
                </a:lnTo>
                <a:lnTo>
                  <a:pt x="1084505" y="15049"/>
                </a:lnTo>
                <a:lnTo>
                  <a:pt x="104593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06" name="object 10"/>
          <p:cNvSpPr>
            <a:spLocks/>
          </p:cNvSpPr>
          <p:nvPr/>
        </p:nvSpPr>
        <p:spPr bwMode="auto">
          <a:xfrm>
            <a:off x="5984876" y="1646238"/>
            <a:ext cx="1103313" cy="569912"/>
          </a:xfrm>
          <a:custGeom>
            <a:avLst/>
            <a:gdLst>
              <a:gd name="T0" fmla="*/ 0 w 1102995"/>
              <a:gd name="T1" fmla="*/ 56921 h 569594"/>
              <a:gd name="T2" fmla="*/ 15057 w 1102995"/>
              <a:gd name="T3" fmla="*/ 18352 h 569594"/>
              <a:gd name="T4" fmla="*/ 51939 w 1102995"/>
              <a:gd name="T5" fmla="*/ 215 h 569594"/>
              <a:gd name="T6" fmla="*/ 1045933 w 1102995"/>
              <a:gd name="T7" fmla="*/ 0 h 569594"/>
              <a:gd name="T8" fmla="*/ 1060293 w 1102995"/>
              <a:gd name="T9" fmla="*/ 1825 h 569594"/>
              <a:gd name="T10" fmla="*/ 1093437 w 1102995"/>
              <a:gd name="T11" fmla="*/ 25529 h 569594"/>
              <a:gd name="T12" fmla="*/ 1102868 w 1102995"/>
              <a:gd name="T13" fmla="*/ 512330 h 569594"/>
              <a:gd name="T14" fmla="*/ 1101041 w 1102995"/>
              <a:gd name="T15" fmla="*/ 526685 h 569594"/>
              <a:gd name="T16" fmla="*/ 1077329 w 1102995"/>
              <a:gd name="T17" fmla="*/ 559822 h 569594"/>
              <a:gd name="T18" fmla="*/ 56921 w 1102995"/>
              <a:gd name="T19" fmla="*/ 569252 h 569594"/>
              <a:gd name="T20" fmla="*/ 42565 w 1102995"/>
              <a:gd name="T21" fmla="*/ 567425 h 569594"/>
              <a:gd name="T22" fmla="*/ 9426 w 1102995"/>
              <a:gd name="T23" fmla="*/ 543711 h 569594"/>
              <a:gd name="T24" fmla="*/ 0 w 1102995"/>
              <a:gd name="T25" fmla="*/ 56921 h 569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995" h="569594">
                <a:moveTo>
                  <a:pt x="0" y="56921"/>
                </a:moveTo>
                <a:lnTo>
                  <a:pt x="15057" y="18352"/>
                </a:lnTo>
                <a:lnTo>
                  <a:pt x="51939" y="215"/>
                </a:lnTo>
                <a:lnTo>
                  <a:pt x="1045933" y="0"/>
                </a:lnTo>
                <a:lnTo>
                  <a:pt x="1060293" y="1825"/>
                </a:lnTo>
                <a:lnTo>
                  <a:pt x="1093437" y="25529"/>
                </a:lnTo>
                <a:lnTo>
                  <a:pt x="1102868" y="512330"/>
                </a:lnTo>
                <a:lnTo>
                  <a:pt x="1101041" y="526685"/>
                </a:lnTo>
                <a:lnTo>
                  <a:pt x="1077329" y="559822"/>
                </a:lnTo>
                <a:lnTo>
                  <a:pt x="56921" y="569252"/>
                </a:lnTo>
                <a:lnTo>
                  <a:pt x="42565" y="567425"/>
                </a:lnTo>
                <a:lnTo>
                  <a:pt x="9426" y="543711"/>
                </a:lnTo>
                <a:lnTo>
                  <a:pt x="0" y="56921"/>
                </a:lnTo>
                <a:close/>
              </a:path>
            </a:pathLst>
          </a:custGeom>
          <a:noFill/>
          <a:ln w="2539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1" name="object 11"/>
          <p:cNvSpPr txBox="1"/>
          <p:nvPr/>
        </p:nvSpPr>
        <p:spPr>
          <a:xfrm>
            <a:off x="6038851" y="1682751"/>
            <a:ext cx="993775" cy="500137"/>
          </a:xfrm>
          <a:prstGeom prst="rect">
            <a:avLst/>
          </a:prstGeom>
        </p:spPr>
        <p:txBody>
          <a:bodyPr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350"/>
              </a:lnSpc>
              <a:spcBef>
                <a:spcPct val="0"/>
              </a:spcBef>
              <a:spcAft>
                <a:spcPct val="0"/>
              </a:spcAft>
            </a:pPr>
            <a:r>
              <a:rPr lang="en-US" altLang="en-US" sz="1200" b="1">
                <a:solidFill>
                  <a:srgbClr val="FFFFFF"/>
                </a:solidFill>
                <a:cs typeface="Arial" panose="020B0604020202020204" pitchFamily="34" charset="0"/>
              </a:rPr>
              <a:t>APT</a:t>
            </a:r>
            <a:endParaRPr lang="en-US" altLang="en-US" sz="1200">
              <a:solidFill>
                <a:srgbClr val="000000"/>
              </a:solidFill>
              <a:cs typeface="Arial" panose="020B0604020202020204" pitchFamily="34" charset="0"/>
            </a:endParaRPr>
          </a:p>
          <a:p>
            <a:pPr eaLnBrk="0" fontAlgn="base" hangingPunct="0">
              <a:lnSpc>
                <a:spcPts val="1238"/>
              </a:lnSpc>
              <a:spcBef>
                <a:spcPts val="113"/>
              </a:spcBef>
              <a:spcAft>
                <a:spcPct val="0"/>
              </a:spcAft>
            </a:pPr>
            <a:r>
              <a:rPr lang="en-US" altLang="en-US" sz="1200" b="1">
                <a:solidFill>
                  <a:srgbClr val="FFFFFF"/>
                </a:solidFill>
                <a:cs typeface="Arial" panose="020B0604020202020204" pitchFamily="34" charset="0"/>
              </a:rPr>
              <a:t>requirements only</a:t>
            </a:r>
            <a:endParaRPr lang="en-US" altLang="en-US" sz="1200">
              <a:solidFill>
                <a:srgbClr val="000000"/>
              </a:solidFill>
              <a:cs typeface="Arial" panose="020B0604020202020204" pitchFamily="34" charset="0"/>
            </a:endParaRPr>
          </a:p>
        </p:txBody>
      </p:sp>
      <p:sp>
        <p:nvSpPr>
          <p:cNvPr id="55308" name="object 12"/>
          <p:cNvSpPr>
            <a:spLocks/>
          </p:cNvSpPr>
          <p:nvPr/>
        </p:nvSpPr>
        <p:spPr bwMode="auto">
          <a:xfrm>
            <a:off x="5233989" y="2214564"/>
            <a:ext cx="1303337" cy="466725"/>
          </a:xfrm>
          <a:custGeom>
            <a:avLst/>
            <a:gdLst>
              <a:gd name="T0" fmla="*/ 1302473 w 1303020"/>
              <a:gd name="T1" fmla="*/ 0 h 466089"/>
              <a:gd name="T2" fmla="*/ 1302473 w 1303020"/>
              <a:gd name="T3" fmla="*/ 232905 h 466089"/>
              <a:gd name="T4" fmla="*/ 0 w 1303020"/>
              <a:gd name="T5" fmla="*/ 232905 h 466089"/>
              <a:gd name="T6" fmla="*/ 0 w 1303020"/>
              <a:gd name="T7" fmla="*/ 465797 h 466089"/>
            </a:gdLst>
            <a:ahLst/>
            <a:cxnLst>
              <a:cxn ang="0">
                <a:pos x="T0" y="T1"/>
              </a:cxn>
              <a:cxn ang="0">
                <a:pos x="T2" y="T3"/>
              </a:cxn>
              <a:cxn ang="0">
                <a:pos x="T4" y="T5"/>
              </a:cxn>
              <a:cxn ang="0">
                <a:pos x="T6" y="T7"/>
              </a:cxn>
            </a:cxnLst>
            <a:rect l="0" t="0" r="r" b="b"/>
            <a:pathLst>
              <a:path w="1303020" h="466089">
                <a:moveTo>
                  <a:pt x="1302473" y="0"/>
                </a:moveTo>
                <a:lnTo>
                  <a:pt x="1302473" y="232905"/>
                </a:lnTo>
                <a:lnTo>
                  <a:pt x="0" y="232905"/>
                </a:lnTo>
                <a:lnTo>
                  <a:pt x="0" y="465797"/>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09" name="object 13"/>
          <p:cNvSpPr>
            <a:spLocks/>
          </p:cNvSpPr>
          <p:nvPr/>
        </p:nvSpPr>
        <p:spPr bwMode="auto">
          <a:xfrm>
            <a:off x="4479926" y="2681289"/>
            <a:ext cx="1509713" cy="566737"/>
          </a:xfrm>
          <a:custGeom>
            <a:avLst/>
            <a:gdLst>
              <a:gd name="T0" fmla="*/ 1452930 w 1510029"/>
              <a:gd name="T1" fmla="*/ 0 h 567689"/>
              <a:gd name="T2" fmla="*/ 52041 w 1510029"/>
              <a:gd name="T3" fmla="*/ 193 h 567689"/>
              <a:gd name="T4" fmla="*/ 15094 w 1510029"/>
              <a:gd name="T5" fmla="*/ 18214 h 567689"/>
              <a:gd name="T6" fmla="*/ 0 w 1510029"/>
              <a:gd name="T7" fmla="*/ 56756 h 567689"/>
              <a:gd name="T8" fmla="*/ 193 w 1510029"/>
              <a:gd name="T9" fmla="*/ 515559 h 567689"/>
              <a:gd name="T10" fmla="*/ 18214 w 1510029"/>
              <a:gd name="T11" fmla="*/ 552507 h 567689"/>
              <a:gd name="T12" fmla="*/ 56756 w 1510029"/>
              <a:gd name="T13" fmla="*/ 567601 h 567689"/>
              <a:gd name="T14" fmla="*/ 1457645 w 1510029"/>
              <a:gd name="T15" fmla="*/ 567408 h 567689"/>
              <a:gd name="T16" fmla="*/ 1494593 w 1510029"/>
              <a:gd name="T17" fmla="*/ 549386 h 567689"/>
              <a:gd name="T18" fmla="*/ 1509687 w 1510029"/>
              <a:gd name="T19" fmla="*/ 510844 h 567689"/>
              <a:gd name="T20" fmla="*/ 1509494 w 1510029"/>
              <a:gd name="T21" fmla="*/ 52041 h 567689"/>
              <a:gd name="T22" fmla="*/ 1491472 w 1510029"/>
              <a:gd name="T23" fmla="*/ 15094 h 567689"/>
              <a:gd name="T24" fmla="*/ 1452930 w 1510029"/>
              <a:gd name="T25" fmla="*/ 0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0029" h="567689">
                <a:moveTo>
                  <a:pt x="1452930" y="0"/>
                </a:moveTo>
                <a:lnTo>
                  <a:pt x="52041" y="193"/>
                </a:lnTo>
                <a:lnTo>
                  <a:pt x="15094" y="18214"/>
                </a:lnTo>
                <a:lnTo>
                  <a:pt x="0" y="56756"/>
                </a:lnTo>
                <a:lnTo>
                  <a:pt x="193" y="515559"/>
                </a:lnTo>
                <a:lnTo>
                  <a:pt x="18214" y="552507"/>
                </a:lnTo>
                <a:lnTo>
                  <a:pt x="56756" y="567601"/>
                </a:lnTo>
                <a:lnTo>
                  <a:pt x="1457645" y="567408"/>
                </a:lnTo>
                <a:lnTo>
                  <a:pt x="1494593" y="549386"/>
                </a:lnTo>
                <a:lnTo>
                  <a:pt x="1509687" y="510844"/>
                </a:lnTo>
                <a:lnTo>
                  <a:pt x="1509494" y="52041"/>
                </a:lnTo>
                <a:lnTo>
                  <a:pt x="1491472" y="15094"/>
                </a:lnTo>
                <a:lnTo>
                  <a:pt x="145293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10" name="object 14"/>
          <p:cNvSpPr>
            <a:spLocks/>
          </p:cNvSpPr>
          <p:nvPr/>
        </p:nvSpPr>
        <p:spPr bwMode="auto">
          <a:xfrm>
            <a:off x="4479926" y="2681289"/>
            <a:ext cx="1509713" cy="566737"/>
          </a:xfrm>
          <a:custGeom>
            <a:avLst/>
            <a:gdLst>
              <a:gd name="T0" fmla="*/ 0 w 1510029"/>
              <a:gd name="T1" fmla="*/ 56756 h 567689"/>
              <a:gd name="T2" fmla="*/ 15094 w 1510029"/>
              <a:gd name="T3" fmla="*/ 18214 h 567689"/>
              <a:gd name="T4" fmla="*/ 52041 w 1510029"/>
              <a:gd name="T5" fmla="*/ 193 h 567689"/>
              <a:gd name="T6" fmla="*/ 1452930 w 1510029"/>
              <a:gd name="T7" fmla="*/ 0 h 567689"/>
              <a:gd name="T8" fmla="*/ 1467286 w 1510029"/>
              <a:gd name="T9" fmla="*/ 1831 h 567689"/>
              <a:gd name="T10" fmla="*/ 1500376 w 1510029"/>
              <a:gd name="T11" fmla="*/ 25599 h 567689"/>
              <a:gd name="T12" fmla="*/ 1509687 w 1510029"/>
              <a:gd name="T13" fmla="*/ 510844 h 567689"/>
              <a:gd name="T14" fmla="*/ 1507855 w 1510029"/>
              <a:gd name="T15" fmla="*/ 525200 h 567689"/>
              <a:gd name="T16" fmla="*/ 1484087 w 1510029"/>
              <a:gd name="T17" fmla="*/ 558290 h 567689"/>
              <a:gd name="T18" fmla="*/ 56756 w 1510029"/>
              <a:gd name="T19" fmla="*/ 567601 h 567689"/>
              <a:gd name="T20" fmla="*/ 42400 w 1510029"/>
              <a:gd name="T21" fmla="*/ 565769 h 567689"/>
              <a:gd name="T22" fmla="*/ 9310 w 1510029"/>
              <a:gd name="T23" fmla="*/ 542001 h 567689"/>
              <a:gd name="T24" fmla="*/ 0 w 1510029"/>
              <a:gd name="T25" fmla="*/ 56756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0029" h="567689">
                <a:moveTo>
                  <a:pt x="0" y="56756"/>
                </a:moveTo>
                <a:lnTo>
                  <a:pt x="15094" y="18214"/>
                </a:lnTo>
                <a:lnTo>
                  <a:pt x="52041" y="193"/>
                </a:lnTo>
                <a:lnTo>
                  <a:pt x="1452930" y="0"/>
                </a:lnTo>
                <a:lnTo>
                  <a:pt x="1467286" y="1831"/>
                </a:lnTo>
                <a:lnTo>
                  <a:pt x="1500376" y="25599"/>
                </a:lnTo>
                <a:lnTo>
                  <a:pt x="1509687" y="510844"/>
                </a:lnTo>
                <a:lnTo>
                  <a:pt x="1507855" y="525200"/>
                </a:lnTo>
                <a:lnTo>
                  <a:pt x="1484087" y="558290"/>
                </a:lnTo>
                <a:lnTo>
                  <a:pt x="56756" y="567601"/>
                </a:lnTo>
                <a:lnTo>
                  <a:pt x="42400" y="565769"/>
                </a:lnTo>
                <a:lnTo>
                  <a:pt x="9310" y="542001"/>
                </a:lnTo>
                <a:lnTo>
                  <a:pt x="0" y="56756"/>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5" name="object 15"/>
          <p:cNvSpPr txBox="1"/>
          <p:nvPr/>
        </p:nvSpPr>
        <p:spPr>
          <a:xfrm>
            <a:off x="4573589" y="2716213"/>
            <a:ext cx="1322387" cy="493712"/>
          </a:xfrm>
          <a:prstGeom prst="rect">
            <a:avLst/>
          </a:prstGeom>
        </p:spPr>
        <p:txBody>
          <a:bodyPr lIns="0" tIns="0" rIns="0" bIns="0">
            <a:spAutoFit/>
          </a:bodyPr>
          <a:lstStyle>
            <a:lvl1pPr marL="12700" indent="-15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Mature technologies and systems available</a:t>
            </a:r>
            <a:endParaRPr lang="en-US" altLang="en-US" sz="1200">
              <a:solidFill>
                <a:srgbClr val="000000"/>
              </a:solidFill>
              <a:cs typeface="Arial" panose="020B0604020202020204" pitchFamily="34" charset="0"/>
            </a:endParaRPr>
          </a:p>
        </p:txBody>
      </p:sp>
      <p:sp>
        <p:nvSpPr>
          <p:cNvPr id="55312" name="object 16"/>
          <p:cNvSpPr>
            <a:spLocks/>
          </p:cNvSpPr>
          <p:nvPr/>
        </p:nvSpPr>
        <p:spPr bwMode="auto">
          <a:xfrm>
            <a:off x="4992688" y="3248025"/>
            <a:ext cx="241300" cy="877888"/>
          </a:xfrm>
          <a:custGeom>
            <a:avLst/>
            <a:gdLst>
              <a:gd name="T0" fmla="*/ 240766 w 241300"/>
              <a:gd name="T1" fmla="*/ 0 h 876935"/>
              <a:gd name="T2" fmla="*/ 240766 w 241300"/>
              <a:gd name="T3" fmla="*/ 438213 h 876935"/>
              <a:gd name="T4" fmla="*/ 0 w 241300"/>
              <a:gd name="T5" fmla="*/ 438213 h 876935"/>
              <a:gd name="T6" fmla="*/ 0 w 241300"/>
              <a:gd name="T7" fmla="*/ 876439 h 876935"/>
            </a:gdLst>
            <a:ahLst/>
            <a:cxnLst>
              <a:cxn ang="0">
                <a:pos x="T0" y="T1"/>
              </a:cxn>
              <a:cxn ang="0">
                <a:pos x="T2" y="T3"/>
              </a:cxn>
              <a:cxn ang="0">
                <a:pos x="T4" y="T5"/>
              </a:cxn>
              <a:cxn ang="0">
                <a:pos x="T6" y="T7"/>
              </a:cxn>
            </a:cxnLst>
            <a:rect l="0" t="0" r="r" b="b"/>
            <a:pathLst>
              <a:path w="241300" h="876935">
                <a:moveTo>
                  <a:pt x="240766" y="0"/>
                </a:moveTo>
                <a:lnTo>
                  <a:pt x="240766" y="438213"/>
                </a:lnTo>
                <a:lnTo>
                  <a:pt x="0" y="438213"/>
                </a:lnTo>
                <a:lnTo>
                  <a:pt x="0" y="876439"/>
                </a:lnTo>
              </a:path>
            </a:pathLst>
          </a:custGeom>
          <a:noFill/>
          <a:ln w="25399">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13" name="object 17"/>
          <p:cNvSpPr>
            <a:spLocks/>
          </p:cNvSpPr>
          <p:nvPr/>
        </p:nvSpPr>
        <p:spPr bwMode="auto">
          <a:xfrm>
            <a:off x="4421189" y="4124325"/>
            <a:ext cx="1144587" cy="889000"/>
          </a:xfrm>
          <a:custGeom>
            <a:avLst/>
            <a:gdLst>
              <a:gd name="T0" fmla="*/ 1055839 w 1144904"/>
              <a:gd name="T1" fmla="*/ 0 h 887729"/>
              <a:gd name="T2" fmla="*/ 75852 w 1144904"/>
              <a:gd name="T3" fmla="*/ 931 h 887729"/>
              <a:gd name="T4" fmla="*/ 37118 w 1144904"/>
              <a:gd name="T5" fmla="*/ 16560 h 887729"/>
              <a:gd name="T6" fmla="*/ 10131 w 1144904"/>
              <a:gd name="T7" fmla="*/ 47539 h 887729"/>
              <a:gd name="T8" fmla="*/ 0 w 1144904"/>
              <a:gd name="T9" fmla="*/ 88760 h 887729"/>
              <a:gd name="T10" fmla="*/ 931 w 1144904"/>
              <a:gd name="T11" fmla="*/ 811725 h 887729"/>
              <a:gd name="T12" fmla="*/ 16560 w 1144904"/>
              <a:gd name="T13" fmla="*/ 850459 h 887729"/>
              <a:gd name="T14" fmla="*/ 47539 w 1144904"/>
              <a:gd name="T15" fmla="*/ 877446 h 887729"/>
              <a:gd name="T16" fmla="*/ 88760 w 1144904"/>
              <a:gd name="T17" fmla="*/ 887577 h 887729"/>
              <a:gd name="T18" fmla="*/ 1068747 w 1144904"/>
              <a:gd name="T19" fmla="*/ 886645 h 887729"/>
              <a:gd name="T20" fmla="*/ 1107481 w 1144904"/>
              <a:gd name="T21" fmla="*/ 871017 h 887729"/>
              <a:gd name="T22" fmla="*/ 1134468 w 1144904"/>
              <a:gd name="T23" fmla="*/ 840037 h 887729"/>
              <a:gd name="T24" fmla="*/ 1144600 w 1144904"/>
              <a:gd name="T25" fmla="*/ 798817 h 887729"/>
              <a:gd name="T26" fmla="*/ 1143668 w 1144904"/>
              <a:gd name="T27" fmla="*/ 75852 h 887729"/>
              <a:gd name="T28" fmla="*/ 1128039 w 1144904"/>
              <a:gd name="T29" fmla="*/ 37118 h 887729"/>
              <a:gd name="T30" fmla="*/ 1097060 w 1144904"/>
              <a:gd name="T31" fmla="*/ 10131 h 887729"/>
              <a:gd name="T32" fmla="*/ 1055839 w 1144904"/>
              <a:gd name="T33" fmla="*/ 0 h 887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4904" h="887729">
                <a:moveTo>
                  <a:pt x="1055839" y="0"/>
                </a:moveTo>
                <a:lnTo>
                  <a:pt x="75852" y="931"/>
                </a:lnTo>
                <a:lnTo>
                  <a:pt x="37118" y="16560"/>
                </a:lnTo>
                <a:lnTo>
                  <a:pt x="10131" y="47539"/>
                </a:lnTo>
                <a:lnTo>
                  <a:pt x="0" y="88760"/>
                </a:lnTo>
                <a:lnTo>
                  <a:pt x="931" y="811725"/>
                </a:lnTo>
                <a:lnTo>
                  <a:pt x="16560" y="850459"/>
                </a:lnTo>
                <a:lnTo>
                  <a:pt x="47539" y="877446"/>
                </a:lnTo>
                <a:lnTo>
                  <a:pt x="88760" y="887577"/>
                </a:lnTo>
                <a:lnTo>
                  <a:pt x="1068747" y="886645"/>
                </a:lnTo>
                <a:lnTo>
                  <a:pt x="1107481" y="871017"/>
                </a:lnTo>
                <a:lnTo>
                  <a:pt x="1134468" y="840037"/>
                </a:lnTo>
                <a:lnTo>
                  <a:pt x="1144600" y="798817"/>
                </a:lnTo>
                <a:lnTo>
                  <a:pt x="1143668" y="75852"/>
                </a:lnTo>
                <a:lnTo>
                  <a:pt x="1128039" y="37118"/>
                </a:lnTo>
                <a:lnTo>
                  <a:pt x="1097060" y="10131"/>
                </a:lnTo>
                <a:lnTo>
                  <a:pt x="1055839"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14" name="object 18"/>
          <p:cNvSpPr>
            <a:spLocks/>
          </p:cNvSpPr>
          <p:nvPr/>
        </p:nvSpPr>
        <p:spPr bwMode="auto">
          <a:xfrm>
            <a:off x="4421189" y="4124325"/>
            <a:ext cx="1144587" cy="889000"/>
          </a:xfrm>
          <a:custGeom>
            <a:avLst/>
            <a:gdLst>
              <a:gd name="T0" fmla="*/ 0 w 1144904"/>
              <a:gd name="T1" fmla="*/ 88760 h 887729"/>
              <a:gd name="T2" fmla="*/ 10131 w 1144904"/>
              <a:gd name="T3" fmla="*/ 47539 h 887729"/>
              <a:gd name="T4" fmla="*/ 37118 w 1144904"/>
              <a:gd name="T5" fmla="*/ 16560 h 887729"/>
              <a:gd name="T6" fmla="*/ 75852 w 1144904"/>
              <a:gd name="T7" fmla="*/ 931 h 887729"/>
              <a:gd name="T8" fmla="*/ 1055839 w 1144904"/>
              <a:gd name="T9" fmla="*/ 0 h 887729"/>
              <a:gd name="T10" fmla="*/ 1070402 w 1144904"/>
              <a:gd name="T11" fmla="*/ 1188 h 887729"/>
              <a:gd name="T12" fmla="*/ 1108777 w 1144904"/>
              <a:gd name="T13" fmla="*/ 17506 h 887729"/>
              <a:gd name="T14" fmla="*/ 1135207 w 1144904"/>
              <a:gd name="T15" fmla="*/ 48976 h 887729"/>
              <a:gd name="T16" fmla="*/ 1144600 w 1144904"/>
              <a:gd name="T17" fmla="*/ 798817 h 887729"/>
              <a:gd name="T18" fmla="*/ 1143411 w 1144904"/>
              <a:gd name="T19" fmla="*/ 813379 h 887729"/>
              <a:gd name="T20" fmla="*/ 1127093 w 1144904"/>
              <a:gd name="T21" fmla="*/ 851754 h 887729"/>
              <a:gd name="T22" fmla="*/ 1095623 w 1144904"/>
              <a:gd name="T23" fmla="*/ 878184 h 887729"/>
              <a:gd name="T24" fmla="*/ 88760 w 1144904"/>
              <a:gd name="T25" fmla="*/ 887577 h 887729"/>
              <a:gd name="T26" fmla="*/ 74197 w 1144904"/>
              <a:gd name="T27" fmla="*/ 886388 h 887729"/>
              <a:gd name="T28" fmla="*/ 35823 w 1144904"/>
              <a:gd name="T29" fmla="*/ 870071 h 887729"/>
              <a:gd name="T30" fmla="*/ 9392 w 1144904"/>
              <a:gd name="T31" fmla="*/ 838600 h 887729"/>
              <a:gd name="T32" fmla="*/ 0 w 1144904"/>
              <a:gd name="T33" fmla="*/ 88760 h 887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4904" h="887729">
                <a:moveTo>
                  <a:pt x="0" y="88760"/>
                </a:moveTo>
                <a:lnTo>
                  <a:pt x="10131" y="47539"/>
                </a:lnTo>
                <a:lnTo>
                  <a:pt x="37118" y="16560"/>
                </a:lnTo>
                <a:lnTo>
                  <a:pt x="75852" y="931"/>
                </a:lnTo>
                <a:lnTo>
                  <a:pt x="1055839" y="0"/>
                </a:lnTo>
                <a:lnTo>
                  <a:pt x="1070402" y="1188"/>
                </a:lnTo>
                <a:lnTo>
                  <a:pt x="1108777" y="17506"/>
                </a:lnTo>
                <a:lnTo>
                  <a:pt x="1135207" y="48976"/>
                </a:lnTo>
                <a:lnTo>
                  <a:pt x="1144600" y="798817"/>
                </a:lnTo>
                <a:lnTo>
                  <a:pt x="1143411" y="813379"/>
                </a:lnTo>
                <a:lnTo>
                  <a:pt x="1127093" y="851754"/>
                </a:lnTo>
                <a:lnTo>
                  <a:pt x="1095623" y="878184"/>
                </a:lnTo>
                <a:lnTo>
                  <a:pt x="88760" y="887577"/>
                </a:lnTo>
                <a:lnTo>
                  <a:pt x="74197" y="886388"/>
                </a:lnTo>
                <a:lnTo>
                  <a:pt x="35823" y="870071"/>
                </a:lnTo>
                <a:lnTo>
                  <a:pt x="9392" y="838600"/>
                </a:lnTo>
                <a:lnTo>
                  <a:pt x="0" y="88760"/>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19" name="object 19"/>
          <p:cNvSpPr txBox="1"/>
          <p:nvPr/>
        </p:nvSpPr>
        <p:spPr>
          <a:xfrm>
            <a:off x="4522788" y="4321176"/>
            <a:ext cx="939800" cy="493713"/>
          </a:xfrm>
          <a:prstGeom prst="rect">
            <a:avLst/>
          </a:prstGeom>
        </p:spPr>
        <p:txBody>
          <a:bodyPr lIns="0" tIns="0" rIns="0" bIns="0">
            <a:spAutoFit/>
          </a:bodyPr>
          <a:lstStyle>
            <a:lvl1pPr marL="12700" indent="28575"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just"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Single step, limited EMD, waivers etc.</a:t>
            </a:r>
            <a:endParaRPr lang="en-US" altLang="en-US" sz="1200">
              <a:solidFill>
                <a:srgbClr val="000000"/>
              </a:solidFill>
              <a:cs typeface="Arial" panose="020B0604020202020204" pitchFamily="34" charset="0"/>
            </a:endParaRPr>
          </a:p>
        </p:txBody>
      </p:sp>
      <p:sp>
        <p:nvSpPr>
          <p:cNvPr id="55316" name="object 20"/>
          <p:cNvSpPr>
            <a:spLocks/>
          </p:cNvSpPr>
          <p:nvPr/>
        </p:nvSpPr>
        <p:spPr bwMode="auto">
          <a:xfrm>
            <a:off x="6537326" y="2214564"/>
            <a:ext cx="1546225" cy="466725"/>
          </a:xfrm>
          <a:custGeom>
            <a:avLst/>
            <a:gdLst>
              <a:gd name="T0" fmla="*/ 0 w 1546225"/>
              <a:gd name="T1" fmla="*/ 0 h 466089"/>
              <a:gd name="T2" fmla="*/ 0 w 1546225"/>
              <a:gd name="T3" fmla="*/ 232905 h 466089"/>
              <a:gd name="T4" fmla="*/ 1545882 w 1546225"/>
              <a:gd name="T5" fmla="*/ 232905 h 466089"/>
              <a:gd name="T6" fmla="*/ 1545882 w 1546225"/>
              <a:gd name="T7" fmla="*/ 465797 h 466089"/>
            </a:gdLst>
            <a:ahLst/>
            <a:cxnLst>
              <a:cxn ang="0">
                <a:pos x="T0" y="T1"/>
              </a:cxn>
              <a:cxn ang="0">
                <a:pos x="T2" y="T3"/>
              </a:cxn>
              <a:cxn ang="0">
                <a:pos x="T4" y="T5"/>
              </a:cxn>
              <a:cxn ang="0">
                <a:pos x="T6" y="T7"/>
              </a:cxn>
            </a:cxnLst>
            <a:rect l="0" t="0" r="r" b="b"/>
            <a:pathLst>
              <a:path w="1546225" h="466089">
                <a:moveTo>
                  <a:pt x="0" y="0"/>
                </a:moveTo>
                <a:lnTo>
                  <a:pt x="0" y="232905"/>
                </a:lnTo>
                <a:lnTo>
                  <a:pt x="1545882" y="232905"/>
                </a:lnTo>
                <a:lnTo>
                  <a:pt x="1545882" y="465797"/>
                </a:lnTo>
              </a:path>
            </a:pathLst>
          </a:custGeom>
          <a:noFill/>
          <a:ln w="25400">
            <a:solidFill>
              <a:srgbClr val="2727A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17" name="object 21"/>
          <p:cNvSpPr>
            <a:spLocks/>
          </p:cNvSpPr>
          <p:nvPr/>
        </p:nvSpPr>
        <p:spPr bwMode="auto">
          <a:xfrm>
            <a:off x="7545389" y="2681289"/>
            <a:ext cx="1074737" cy="566737"/>
          </a:xfrm>
          <a:custGeom>
            <a:avLst/>
            <a:gdLst>
              <a:gd name="T0" fmla="*/ 1017727 w 1075054"/>
              <a:gd name="T1" fmla="*/ 0 h 567689"/>
              <a:gd name="T2" fmla="*/ 52041 w 1075054"/>
              <a:gd name="T3" fmla="*/ 193 h 567689"/>
              <a:gd name="T4" fmla="*/ 15094 w 1075054"/>
              <a:gd name="T5" fmla="*/ 18214 h 567689"/>
              <a:gd name="T6" fmla="*/ 0 w 1075054"/>
              <a:gd name="T7" fmla="*/ 56756 h 567689"/>
              <a:gd name="T8" fmla="*/ 193 w 1075054"/>
              <a:gd name="T9" fmla="*/ 515559 h 567689"/>
              <a:gd name="T10" fmla="*/ 18214 w 1075054"/>
              <a:gd name="T11" fmla="*/ 552507 h 567689"/>
              <a:gd name="T12" fmla="*/ 56756 w 1075054"/>
              <a:gd name="T13" fmla="*/ 567601 h 567689"/>
              <a:gd name="T14" fmla="*/ 1022443 w 1075054"/>
              <a:gd name="T15" fmla="*/ 567408 h 567689"/>
              <a:gd name="T16" fmla="*/ 1059393 w 1075054"/>
              <a:gd name="T17" fmla="*/ 549386 h 567689"/>
              <a:gd name="T18" fmla="*/ 1074483 w 1075054"/>
              <a:gd name="T19" fmla="*/ 510844 h 567689"/>
              <a:gd name="T20" fmla="*/ 1074290 w 1075054"/>
              <a:gd name="T21" fmla="*/ 52041 h 567689"/>
              <a:gd name="T22" fmla="*/ 1056273 w 1075054"/>
              <a:gd name="T23" fmla="*/ 15094 h 567689"/>
              <a:gd name="T24" fmla="*/ 1017727 w 1075054"/>
              <a:gd name="T25" fmla="*/ 0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5054" h="567689">
                <a:moveTo>
                  <a:pt x="1017727" y="0"/>
                </a:moveTo>
                <a:lnTo>
                  <a:pt x="52041" y="193"/>
                </a:lnTo>
                <a:lnTo>
                  <a:pt x="15094" y="18214"/>
                </a:lnTo>
                <a:lnTo>
                  <a:pt x="0" y="56756"/>
                </a:lnTo>
                <a:lnTo>
                  <a:pt x="193" y="515559"/>
                </a:lnTo>
                <a:lnTo>
                  <a:pt x="18214" y="552507"/>
                </a:lnTo>
                <a:lnTo>
                  <a:pt x="56756" y="567601"/>
                </a:lnTo>
                <a:lnTo>
                  <a:pt x="1022443" y="567408"/>
                </a:lnTo>
                <a:lnTo>
                  <a:pt x="1059393" y="549386"/>
                </a:lnTo>
                <a:lnTo>
                  <a:pt x="1074483" y="510844"/>
                </a:lnTo>
                <a:lnTo>
                  <a:pt x="1074290" y="52041"/>
                </a:lnTo>
                <a:lnTo>
                  <a:pt x="1056273" y="15094"/>
                </a:lnTo>
                <a:lnTo>
                  <a:pt x="1017727"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18" name="object 22"/>
          <p:cNvSpPr>
            <a:spLocks/>
          </p:cNvSpPr>
          <p:nvPr/>
        </p:nvSpPr>
        <p:spPr bwMode="auto">
          <a:xfrm>
            <a:off x="7545389" y="2681289"/>
            <a:ext cx="1074737" cy="566737"/>
          </a:xfrm>
          <a:custGeom>
            <a:avLst/>
            <a:gdLst>
              <a:gd name="T0" fmla="*/ 0 w 1075054"/>
              <a:gd name="T1" fmla="*/ 56756 h 567689"/>
              <a:gd name="T2" fmla="*/ 15094 w 1075054"/>
              <a:gd name="T3" fmla="*/ 18214 h 567689"/>
              <a:gd name="T4" fmla="*/ 52041 w 1075054"/>
              <a:gd name="T5" fmla="*/ 193 h 567689"/>
              <a:gd name="T6" fmla="*/ 1017727 w 1075054"/>
              <a:gd name="T7" fmla="*/ 0 h 567689"/>
              <a:gd name="T8" fmla="*/ 1032086 w 1075054"/>
              <a:gd name="T9" fmla="*/ 1831 h 567689"/>
              <a:gd name="T10" fmla="*/ 1065176 w 1075054"/>
              <a:gd name="T11" fmla="*/ 25599 h 567689"/>
              <a:gd name="T12" fmla="*/ 1074483 w 1075054"/>
              <a:gd name="T13" fmla="*/ 510844 h 567689"/>
              <a:gd name="T14" fmla="*/ 1072652 w 1075054"/>
              <a:gd name="T15" fmla="*/ 525200 h 567689"/>
              <a:gd name="T16" fmla="*/ 1048889 w 1075054"/>
              <a:gd name="T17" fmla="*/ 558290 h 567689"/>
              <a:gd name="T18" fmla="*/ 56756 w 1075054"/>
              <a:gd name="T19" fmla="*/ 567601 h 567689"/>
              <a:gd name="T20" fmla="*/ 42400 w 1075054"/>
              <a:gd name="T21" fmla="*/ 565769 h 567689"/>
              <a:gd name="T22" fmla="*/ 9310 w 1075054"/>
              <a:gd name="T23" fmla="*/ 542001 h 567689"/>
              <a:gd name="T24" fmla="*/ 0 w 1075054"/>
              <a:gd name="T25" fmla="*/ 56756 h 567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5054" h="567689">
                <a:moveTo>
                  <a:pt x="0" y="56756"/>
                </a:moveTo>
                <a:lnTo>
                  <a:pt x="15094" y="18214"/>
                </a:lnTo>
                <a:lnTo>
                  <a:pt x="52041" y="193"/>
                </a:lnTo>
                <a:lnTo>
                  <a:pt x="1017727" y="0"/>
                </a:lnTo>
                <a:lnTo>
                  <a:pt x="1032086" y="1831"/>
                </a:lnTo>
                <a:lnTo>
                  <a:pt x="1065176" y="25599"/>
                </a:lnTo>
                <a:lnTo>
                  <a:pt x="1074483" y="510844"/>
                </a:lnTo>
                <a:lnTo>
                  <a:pt x="1072652" y="525200"/>
                </a:lnTo>
                <a:lnTo>
                  <a:pt x="1048889" y="558290"/>
                </a:lnTo>
                <a:lnTo>
                  <a:pt x="56756" y="567601"/>
                </a:lnTo>
                <a:lnTo>
                  <a:pt x="42400" y="565769"/>
                </a:lnTo>
                <a:lnTo>
                  <a:pt x="9310" y="542001"/>
                </a:lnTo>
                <a:lnTo>
                  <a:pt x="0" y="56756"/>
                </a:lnTo>
                <a:close/>
              </a:path>
            </a:pathLst>
          </a:custGeom>
          <a:noFill/>
          <a:ln w="2539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3" name="object 23"/>
          <p:cNvSpPr txBox="1"/>
          <p:nvPr/>
        </p:nvSpPr>
        <p:spPr>
          <a:xfrm>
            <a:off x="7688264" y="2795588"/>
            <a:ext cx="788987" cy="336550"/>
          </a:xfrm>
          <a:prstGeom prst="rect">
            <a:avLst/>
          </a:prstGeom>
        </p:spPr>
        <p:txBody>
          <a:bodyPr lIns="0" tIns="0" rIns="0" bIns="0">
            <a:spAutoFit/>
          </a:bodyPr>
          <a:lstStyle>
            <a:lvl1pPr marL="50800" indent="-381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250"/>
              </a:lnSpc>
              <a:spcBef>
                <a:spcPct val="0"/>
              </a:spcBef>
              <a:spcAft>
                <a:spcPct val="0"/>
              </a:spcAft>
            </a:pPr>
            <a:r>
              <a:rPr lang="en-US" altLang="en-US" sz="1200" b="1">
                <a:solidFill>
                  <a:srgbClr val="FFFFFF"/>
                </a:solidFill>
                <a:cs typeface="Arial" panose="020B0604020202020204" pitchFamily="34" charset="0"/>
              </a:rPr>
              <a:t>AETC sole customer</a:t>
            </a:r>
            <a:endParaRPr lang="en-US" altLang="en-US" sz="1200">
              <a:solidFill>
                <a:srgbClr val="000000"/>
              </a:solidFill>
              <a:cs typeface="Arial" panose="020B0604020202020204" pitchFamily="34" charset="0"/>
            </a:endParaRPr>
          </a:p>
        </p:txBody>
      </p:sp>
      <p:sp>
        <p:nvSpPr>
          <p:cNvPr id="55320" name="object 24"/>
          <p:cNvSpPr>
            <a:spLocks/>
          </p:cNvSpPr>
          <p:nvPr/>
        </p:nvSpPr>
        <p:spPr bwMode="auto">
          <a:xfrm>
            <a:off x="6394451" y="3248026"/>
            <a:ext cx="1687513" cy="906463"/>
          </a:xfrm>
          <a:custGeom>
            <a:avLst/>
            <a:gdLst>
              <a:gd name="T0" fmla="*/ 1688414 w 1688465"/>
              <a:gd name="T1" fmla="*/ 0 h 906145"/>
              <a:gd name="T2" fmla="*/ 1688414 w 1688465"/>
              <a:gd name="T3" fmla="*/ 452856 h 906145"/>
              <a:gd name="T4" fmla="*/ 0 w 1688465"/>
              <a:gd name="T5" fmla="*/ 452856 h 906145"/>
              <a:gd name="T6" fmla="*/ 0 w 1688465"/>
              <a:gd name="T7" fmla="*/ 905713 h 906145"/>
            </a:gdLst>
            <a:ahLst/>
            <a:cxnLst>
              <a:cxn ang="0">
                <a:pos x="T0" y="T1"/>
              </a:cxn>
              <a:cxn ang="0">
                <a:pos x="T2" y="T3"/>
              </a:cxn>
              <a:cxn ang="0">
                <a:pos x="T4" y="T5"/>
              </a:cxn>
              <a:cxn ang="0">
                <a:pos x="T6" y="T7"/>
              </a:cxn>
            </a:cxnLst>
            <a:rect l="0" t="0" r="r" b="b"/>
            <a:pathLst>
              <a:path w="1688465" h="906145">
                <a:moveTo>
                  <a:pt x="1688414" y="0"/>
                </a:moveTo>
                <a:lnTo>
                  <a:pt x="1688414" y="452856"/>
                </a:lnTo>
                <a:lnTo>
                  <a:pt x="0" y="452856"/>
                </a:lnTo>
                <a:lnTo>
                  <a:pt x="0" y="905713"/>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21" name="object 25"/>
          <p:cNvSpPr>
            <a:spLocks/>
          </p:cNvSpPr>
          <p:nvPr/>
        </p:nvSpPr>
        <p:spPr bwMode="auto">
          <a:xfrm>
            <a:off x="5867401" y="4154488"/>
            <a:ext cx="1052513" cy="1077912"/>
          </a:xfrm>
          <a:custGeom>
            <a:avLst/>
            <a:gdLst>
              <a:gd name="T0" fmla="*/ 947521 w 1052829"/>
              <a:gd name="T1" fmla="*/ 0 h 1077595"/>
              <a:gd name="T2" fmla="*/ 94646 w 1052829"/>
              <a:gd name="T3" fmla="*/ 530 h 1077595"/>
              <a:gd name="T4" fmla="*/ 54362 w 1052829"/>
              <a:gd name="T5" fmla="*/ 13110 h 1077595"/>
              <a:gd name="T6" fmla="*/ 22915 w 1052829"/>
              <a:gd name="T7" fmla="*/ 39700 h 1077595"/>
              <a:gd name="T8" fmla="*/ 3935 w 1052829"/>
              <a:gd name="T9" fmla="*/ 76667 h 1077595"/>
              <a:gd name="T10" fmla="*/ 0 w 1052829"/>
              <a:gd name="T11" fmla="*/ 105282 h 1077595"/>
              <a:gd name="T12" fmla="*/ 530 w 1052829"/>
              <a:gd name="T13" fmla="*/ 982808 h 1077595"/>
              <a:gd name="T14" fmla="*/ 13107 w 1052829"/>
              <a:gd name="T15" fmla="*/ 1023092 h 1077595"/>
              <a:gd name="T16" fmla="*/ 39694 w 1052829"/>
              <a:gd name="T17" fmla="*/ 1054539 h 1077595"/>
              <a:gd name="T18" fmla="*/ 76663 w 1052829"/>
              <a:gd name="T19" fmla="*/ 1073519 h 1077595"/>
              <a:gd name="T20" fmla="*/ 105282 w 1052829"/>
              <a:gd name="T21" fmla="*/ 1077455 h 1077595"/>
              <a:gd name="T22" fmla="*/ 958156 w 1052829"/>
              <a:gd name="T23" fmla="*/ 1076924 h 1077595"/>
              <a:gd name="T24" fmla="*/ 998436 w 1052829"/>
              <a:gd name="T25" fmla="*/ 1064347 h 1077595"/>
              <a:gd name="T26" fmla="*/ 1029884 w 1052829"/>
              <a:gd name="T27" fmla="*/ 1037760 h 1077595"/>
              <a:gd name="T28" fmla="*/ 1048868 w 1052829"/>
              <a:gd name="T29" fmla="*/ 1000792 h 1077595"/>
              <a:gd name="T30" fmla="*/ 1052804 w 1052829"/>
              <a:gd name="T31" fmla="*/ 972172 h 1077595"/>
              <a:gd name="T32" fmla="*/ 1052274 w 1052829"/>
              <a:gd name="T33" fmla="*/ 94648 h 1077595"/>
              <a:gd name="T34" fmla="*/ 1039694 w 1052829"/>
              <a:gd name="T35" fmla="*/ 54368 h 1077595"/>
              <a:gd name="T36" fmla="*/ 1013104 w 1052829"/>
              <a:gd name="T37" fmla="*/ 22919 h 1077595"/>
              <a:gd name="T38" fmla="*/ 976137 w 1052829"/>
              <a:gd name="T39" fmla="*/ 3936 h 1077595"/>
              <a:gd name="T40" fmla="*/ 947521 w 1052829"/>
              <a:gd name="T41" fmla="*/ 0 h 1077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2829" h="1077595">
                <a:moveTo>
                  <a:pt x="947521" y="0"/>
                </a:moveTo>
                <a:lnTo>
                  <a:pt x="94646" y="530"/>
                </a:lnTo>
                <a:lnTo>
                  <a:pt x="54362" y="13110"/>
                </a:lnTo>
                <a:lnTo>
                  <a:pt x="22915" y="39700"/>
                </a:lnTo>
                <a:lnTo>
                  <a:pt x="3935" y="76667"/>
                </a:lnTo>
                <a:lnTo>
                  <a:pt x="0" y="105282"/>
                </a:lnTo>
                <a:lnTo>
                  <a:pt x="530" y="982808"/>
                </a:lnTo>
                <a:lnTo>
                  <a:pt x="13107" y="1023092"/>
                </a:lnTo>
                <a:lnTo>
                  <a:pt x="39694" y="1054539"/>
                </a:lnTo>
                <a:lnTo>
                  <a:pt x="76663" y="1073519"/>
                </a:lnTo>
                <a:lnTo>
                  <a:pt x="105282" y="1077455"/>
                </a:lnTo>
                <a:lnTo>
                  <a:pt x="958156" y="1076924"/>
                </a:lnTo>
                <a:lnTo>
                  <a:pt x="998436" y="1064347"/>
                </a:lnTo>
                <a:lnTo>
                  <a:pt x="1029884" y="1037760"/>
                </a:lnTo>
                <a:lnTo>
                  <a:pt x="1048868" y="1000792"/>
                </a:lnTo>
                <a:lnTo>
                  <a:pt x="1052804" y="972172"/>
                </a:lnTo>
                <a:lnTo>
                  <a:pt x="1052274" y="94648"/>
                </a:lnTo>
                <a:lnTo>
                  <a:pt x="1039694" y="54368"/>
                </a:lnTo>
                <a:lnTo>
                  <a:pt x="1013104" y="22919"/>
                </a:lnTo>
                <a:lnTo>
                  <a:pt x="976137" y="3936"/>
                </a:lnTo>
                <a:lnTo>
                  <a:pt x="947521"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22" name="object 26"/>
          <p:cNvSpPr>
            <a:spLocks/>
          </p:cNvSpPr>
          <p:nvPr/>
        </p:nvSpPr>
        <p:spPr bwMode="auto">
          <a:xfrm>
            <a:off x="5867401" y="4154488"/>
            <a:ext cx="1052513" cy="1077912"/>
          </a:xfrm>
          <a:custGeom>
            <a:avLst/>
            <a:gdLst>
              <a:gd name="T0" fmla="*/ 0 w 1052829"/>
              <a:gd name="T1" fmla="*/ 105282 h 1077595"/>
              <a:gd name="T2" fmla="*/ 8653 w 1052829"/>
              <a:gd name="T3" fmla="*/ 63416 h 1077595"/>
              <a:gd name="T4" fmla="*/ 32192 w 1052829"/>
              <a:gd name="T5" fmla="*/ 29504 h 1077595"/>
              <a:gd name="T6" fmla="*/ 66988 w 1052829"/>
              <a:gd name="T7" fmla="*/ 7180 h 1077595"/>
              <a:gd name="T8" fmla="*/ 947521 w 1052829"/>
              <a:gd name="T9" fmla="*/ 0 h 1077595"/>
              <a:gd name="T10" fmla="*/ 962136 w 1052829"/>
              <a:gd name="T11" fmla="*/ 1006 h 1077595"/>
              <a:gd name="T12" fmla="*/ 1001755 w 1052829"/>
              <a:gd name="T13" fmla="*/ 15027 h 1077595"/>
              <a:gd name="T14" fmla="*/ 1032208 w 1052829"/>
              <a:gd name="T15" fmla="*/ 42725 h 1077595"/>
              <a:gd name="T16" fmla="*/ 1049861 w 1052829"/>
              <a:gd name="T17" fmla="*/ 80464 h 1077595"/>
              <a:gd name="T18" fmla="*/ 1052804 w 1052829"/>
              <a:gd name="T19" fmla="*/ 972172 h 1077595"/>
              <a:gd name="T20" fmla="*/ 1051798 w 1052829"/>
              <a:gd name="T21" fmla="*/ 986790 h 1077595"/>
              <a:gd name="T22" fmla="*/ 1037776 w 1052829"/>
              <a:gd name="T23" fmla="*/ 1026411 h 1077595"/>
              <a:gd name="T24" fmla="*/ 1010079 w 1052829"/>
              <a:gd name="T25" fmla="*/ 1056862 h 1077595"/>
              <a:gd name="T26" fmla="*/ 972339 w 1052829"/>
              <a:gd name="T27" fmla="*/ 1074513 h 1077595"/>
              <a:gd name="T28" fmla="*/ 105282 w 1052829"/>
              <a:gd name="T29" fmla="*/ 1077455 h 1077595"/>
              <a:gd name="T30" fmla="*/ 90665 w 1052829"/>
              <a:gd name="T31" fmla="*/ 1076449 h 1077595"/>
              <a:gd name="T32" fmla="*/ 51043 w 1052829"/>
              <a:gd name="T33" fmla="*/ 1062430 h 1077595"/>
              <a:gd name="T34" fmla="*/ 20592 w 1052829"/>
              <a:gd name="T35" fmla="*/ 1034735 h 1077595"/>
              <a:gd name="T36" fmla="*/ 2942 w 1052829"/>
              <a:gd name="T37" fmla="*/ 996994 h 1077595"/>
              <a:gd name="T38" fmla="*/ 0 w 1052829"/>
              <a:gd name="T39" fmla="*/ 105282 h 1077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829" h="1077595">
                <a:moveTo>
                  <a:pt x="0" y="105282"/>
                </a:moveTo>
                <a:lnTo>
                  <a:pt x="8653" y="63416"/>
                </a:lnTo>
                <a:lnTo>
                  <a:pt x="32192" y="29504"/>
                </a:lnTo>
                <a:lnTo>
                  <a:pt x="66988" y="7180"/>
                </a:lnTo>
                <a:lnTo>
                  <a:pt x="947521" y="0"/>
                </a:lnTo>
                <a:lnTo>
                  <a:pt x="962136" y="1006"/>
                </a:lnTo>
                <a:lnTo>
                  <a:pt x="1001755" y="15027"/>
                </a:lnTo>
                <a:lnTo>
                  <a:pt x="1032208" y="42725"/>
                </a:lnTo>
                <a:lnTo>
                  <a:pt x="1049861" y="80464"/>
                </a:lnTo>
                <a:lnTo>
                  <a:pt x="1052804" y="972172"/>
                </a:lnTo>
                <a:lnTo>
                  <a:pt x="1051798" y="986790"/>
                </a:lnTo>
                <a:lnTo>
                  <a:pt x="1037776" y="1026411"/>
                </a:lnTo>
                <a:lnTo>
                  <a:pt x="1010079" y="1056862"/>
                </a:lnTo>
                <a:lnTo>
                  <a:pt x="972339" y="1074513"/>
                </a:lnTo>
                <a:lnTo>
                  <a:pt x="105282" y="1077455"/>
                </a:lnTo>
                <a:lnTo>
                  <a:pt x="90665" y="1076449"/>
                </a:lnTo>
                <a:lnTo>
                  <a:pt x="51043" y="1062430"/>
                </a:lnTo>
                <a:lnTo>
                  <a:pt x="20592" y="1034735"/>
                </a:lnTo>
                <a:lnTo>
                  <a:pt x="2942" y="996994"/>
                </a:lnTo>
                <a:lnTo>
                  <a:pt x="0" y="105282"/>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27" name="object 27"/>
          <p:cNvSpPr txBox="1"/>
          <p:nvPr/>
        </p:nvSpPr>
        <p:spPr>
          <a:xfrm>
            <a:off x="5965826" y="4287838"/>
            <a:ext cx="855663" cy="961802"/>
          </a:xfrm>
          <a:prstGeom prst="rect">
            <a:avLst/>
          </a:prstGeom>
        </p:spPr>
        <p:txBody>
          <a:bodyPr lIns="0" tIns="0" rIns="0" bIns="0">
            <a:spAutoFit/>
          </a:bodyPr>
          <a:lstStyle>
            <a:lvl1pPr marL="103188"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ts val="1250"/>
              </a:lnSpc>
              <a:spcBef>
                <a:spcPct val="0"/>
              </a:spcBef>
              <a:spcAft>
                <a:spcPct val="0"/>
              </a:spcAft>
            </a:pPr>
            <a:r>
              <a:rPr lang="en-US" altLang="en-US" sz="1200" b="1">
                <a:solidFill>
                  <a:srgbClr val="FFFFFF"/>
                </a:solidFill>
                <a:cs typeface="Arial" panose="020B0604020202020204" pitchFamily="34" charset="0"/>
              </a:rPr>
              <a:t>Separate PPBE</a:t>
            </a:r>
            <a:endParaRPr lang="en-US" altLang="en-US" sz="1200">
              <a:solidFill>
                <a:srgbClr val="000000"/>
              </a:solidFill>
              <a:cs typeface="Arial" panose="020B0604020202020204" pitchFamily="34" charset="0"/>
            </a:endParaRPr>
          </a:p>
          <a:p>
            <a:pPr eaLnBrk="0" fontAlgn="base" hangingPunct="0">
              <a:lnSpc>
                <a:spcPts val="1125"/>
              </a:lnSpc>
              <a:spcBef>
                <a:spcPct val="0"/>
              </a:spcBef>
              <a:spcAft>
                <a:spcPct val="0"/>
              </a:spcAft>
            </a:pPr>
            <a:r>
              <a:rPr lang="en-US" altLang="en-US" sz="1200" b="1">
                <a:solidFill>
                  <a:srgbClr val="FFFFFF"/>
                </a:solidFill>
                <a:cs typeface="Arial" panose="020B0604020202020204" pitchFamily="34" charset="0"/>
              </a:rPr>
              <a:t>process for</a:t>
            </a:r>
            <a:endParaRPr lang="en-US" altLang="en-US" sz="1200">
              <a:solidFill>
                <a:srgbClr val="000000"/>
              </a:solidFill>
              <a:cs typeface="Arial" panose="020B0604020202020204" pitchFamily="34" charset="0"/>
            </a:endParaRPr>
          </a:p>
          <a:p>
            <a:pPr eaLnBrk="0" fontAlgn="base" hangingPunct="0">
              <a:lnSpc>
                <a:spcPts val="1250"/>
              </a:lnSpc>
              <a:spcBef>
                <a:spcPts val="100"/>
              </a:spcBef>
              <a:spcAft>
                <a:spcPct val="0"/>
              </a:spcAft>
            </a:pPr>
            <a:r>
              <a:rPr lang="en-US" altLang="en-US" sz="1200" b="1">
                <a:solidFill>
                  <a:srgbClr val="FFFFFF"/>
                </a:solidFill>
                <a:cs typeface="Arial" panose="020B0604020202020204" pitchFamily="34" charset="0"/>
              </a:rPr>
              <a:t>other T-38 owners</a:t>
            </a:r>
            <a:endParaRPr lang="en-US" altLang="en-US" sz="1200">
              <a:solidFill>
                <a:srgbClr val="000000"/>
              </a:solidFill>
              <a:cs typeface="Arial" panose="020B0604020202020204" pitchFamily="34" charset="0"/>
            </a:endParaRPr>
          </a:p>
        </p:txBody>
      </p:sp>
      <p:sp>
        <p:nvSpPr>
          <p:cNvPr id="55324" name="object 28"/>
          <p:cNvSpPr>
            <a:spLocks/>
          </p:cNvSpPr>
          <p:nvPr/>
        </p:nvSpPr>
        <p:spPr bwMode="auto">
          <a:xfrm>
            <a:off x="8085138" y="3248025"/>
            <a:ext cx="0" cy="863600"/>
          </a:xfrm>
          <a:custGeom>
            <a:avLst/>
            <a:gdLst>
              <a:gd name="T0" fmla="*/ 0 h 863600"/>
              <a:gd name="T1" fmla="*/ 863523 h 863600"/>
            </a:gdLst>
            <a:ahLst/>
            <a:cxnLst>
              <a:cxn ang="0">
                <a:pos x="0" y="T0"/>
              </a:cxn>
              <a:cxn ang="0">
                <a:pos x="0" y="T1"/>
              </a:cxn>
            </a:cxnLst>
            <a:rect l="0" t="0" r="r" b="b"/>
            <a:pathLst>
              <a:path h="863600">
                <a:moveTo>
                  <a:pt x="0" y="0"/>
                </a:moveTo>
                <a:lnTo>
                  <a:pt x="0" y="863523"/>
                </a:lnTo>
              </a:path>
            </a:pathLst>
          </a:custGeom>
          <a:noFill/>
          <a:ln w="4318">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25" name="object 29"/>
          <p:cNvSpPr>
            <a:spLocks/>
          </p:cNvSpPr>
          <p:nvPr/>
        </p:nvSpPr>
        <p:spPr bwMode="auto">
          <a:xfrm>
            <a:off x="7272339" y="4111625"/>
            <a:ext cx="1628775" cy="1428750"/>
          </a:xfrm>
          <a:custGeom>
            <a:avLst/>
            <a:gdLst>
              <a:gd name="T0" fmla="*/ 1487322 w 1630045"/>
              <a:gd name="T1" fmla="*/ 0 h 1427479"/>
              <a:gd name="T2" fmla="*/ 129601 w 1630045"/>
              <a:gd name="T3" fmla="*/ 592 h 1427479"/>
              <a:gd name="T4" fmla="*/ 88215 w 1630045"/>
              <a:gd name="T5" fmla="*/ 10769 h 1427479"/>
              <a:gd name="T6" fmla="*/ 52585 w 1630045"/>
              <a:gd name="T7" fmla="*/ 32045 h 1427479"/>
              <a:gd name="T8" fmla="*/ 24688 w 1630045"/>
              <a:gd name="T9" fmla="*/ 62444 h 1427479"/>
              <a:gd name="T10" fmla="*/ 6501 w 1630045"/>
              <a:gd name="T11" fmla="*/ 99987 h 1427479"/>
              <a:gd name="T12" fmla="*/ 0 w 1630045"/>
              <a:gd name="T13" fmla="*/ 142697 h 1427479"/>
              <a:gd name="T14" fmla="*/ 592 w 1630045"/>
              <a:gd name="T15" fmla="*/ 1297330 h 1427479"/>
              <a:gd name="T16" fmla="*/ 10767 w 1630045"/>
              <a:gd name="T17" fmla="*/ 1338713 h 1427479"/>
              <a:gd name="T18" fmla="*/ 32041 w 1630045"/>
              <a:gd name="T19" fmla="*/ 1374343 h 1427479"/>
              <a:gd name="T20" fmla="*/ 62439 w 1630045"/>
              <a:gd name="T21" fmla="*/ 1402241 h 1427479"/>
              <a:gd name="T22" fmla="*/ 99982 w 1630045"/>
              <a:gd name="T23" fmla="*/ 1420431 h 1427479"/>
              <a:gd name="T24" fmla="*/ 142697 w 1630045"/>
              <a:gd name="T25" fmla="*/ 1426933 h 1427479"/>
              <a:gd name="T26" fmla="*/ 1500418 w 1630045"/>
              <a:gd name="T27" fmla="*/ 1426341 h 1427479"/>
              <a:gd name="T28" fmla="*/ 1541804 w 1630045"/>
              <a:gd name="T29" fmla="*/ 1416164 h 1427479"/>
              <a:gd name="T30" fmla="*/ 1577434 w 1630045"/>
              <a:gd name="T31" fmla="*/ 1394887 h 1427479"/>
              <a:gd name="T32" fmla="*/ 1605330 w 1630045"/>
              <a:gd name="T33" fmla="*/ 1364489 h 1427479"/>
              <a:gd name="T34" fmla="*/ 1623518 w 1630045"/>
              <a:gd name="T35" fmla="*/ 1326946 h 1427479"/>
              <a:gd name="T36" fmla="*/ 1630019 w 1630045"/>
              <a:gd name="T37" fmla="*/ 1284236 h 1427479"/>
              <a:gd name="T38" fmla="*/ 1629426 w 1630045"/>
              <a:gd name="T39" fmla="*/ 129603 h 1427479"/>
              <a:gd name="T40" fmla="*/ 1619251 w 1630045"/>
              <a:gd name="T41" fmla="*/ 88220 h 1427479"/>
              <a:gd name="T42" fmla="*/ 1597977 w 1630045"/>
              <a:gd name="T43" fmla="*/ 52590 h 1427479"/>
              <a:gd name="T44" fmla="*/ 1567580 w 1630045"/>
              <a:gd name="T45" fmla="*/ 24692 h 1427479"/>
              <a:gd name="T46" fmla="*/ 1530036 w 1630045"/>
              <a:gd name="T47" fmla="*/ 6502 h 1427479"/>
              <a:gd name="T48" fmla="*/ 1487322 w 1630045"/>
              <a:gd name="T49" fmla="*/ 0 h 1427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0045" h="1427479">
                <a:moveTo>
                  <a:pt x="1487322" y="0"/>
                </a:moveTo>
                <a:lnTo>
                  <a:pt x="129601" y="592"/>
                </a:lnTo>
                <a:lnTo>
                  <a:pt x="88215" y="10769"/>
                </a:lnTo>
                <a:lnTo>
                  <a:pt x="52585" y="32045"/>
                </a:lnTo>
                <a:lnTo>
                  <a:pt x="24688" y="62444"/>
                </a:lnTo>
                <a:lnTo>
                  <a:pt x="6501" y="99987"/>
                </a:lnTo>
                <a:lnTo>
                  <a:pt x="0" y="142697"/>
                </a:lnTo>
                <a:lnTo>
                  <a:pt x="592" y="1297330"/>
                </a:lnTo>
                <a:lnTo>
                  <a:pt x="10767" y="1338713"/>
                </a:lnTo>
                <a:lnTo>
                  <a:pt x="32041" y="1374343"/>
                </a:lnTo>
                <a:lnTo>
                  <a:pt x="62439" y="1402241"/>
                </a:lnTo>
                <a:lnTo>
                  <a:pt x="99982" y="1420431"/>
                </a:lnTo>
                <a:lnTo>
                  <a:pt x="142697" y="1426933"/>
                </a:lnTo>
                <a:lnTo>
                  <a:pt x="1500418" y="1426341"/>
                </a:lnTo>
                <a:lnTo>
                  <a:pt x="1541804" y="1416164"/>
                </a:lnTo>
                <a:lnTo>
                  <a:pt x="1577434" y="1394887"/>
                </a:lnTo>
                <a:lnTo>
                  <a:pt x="1605330" y="1364489"/>
                </a:lnTo>
                <a:lnTo>
                  <a:pt x="1623518" y="1326946"/>
                </a:lnTo>
                <a:lnTo>
                  <a:pt x="1630019" y="1284236"/>
                </a:lnTo>
                <a:lnTo>
                  <a:pt x="1629426" y="129603"/>
                </a:lnTo>
                <a:lnTo>
                  <a:pt x="1619251" y="88220"/>
                </a:lnTo>
                <a:lnTo>
                  <a:pt x="1597977" y="52590"/>
                </a:lnTo>
                <a:lnTo>
                  <a:pt x="1567580" y="24692"/>
                </a:lnTo>
                <a:lnTo>
                  <a:pt x="1530036" y="6502"/>
                </a:lnTo>
                <a:lnTo>
                  <a:pt x="1487322"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26" name="object 30"/>
          <p:cNvSpPr>
            <a:spLocks/>
          </p:cNvSpPr>
          <p:nvPr/>
        </p:nvSpPr>
        <p:spPr bwMode="auto">
          <a:xfrm>
            <a:off x="7272339" y="4111625"/>
            <a:ext cx="1628775" cy="1428750"/>
          </a:xfrm>
          <a:custGeom>
            <a:avLst/>
            <a:gdLst>
              <a:gd name="T0" fmla="*/ 0 w 1630045"/>
              <a:gd name="T1" fmla="*/ 142697 h 1427479"/>
              <a:gd name="T2" fmla="*/ 6501 w 1630045"/>
              <a:gd name="T3" fmla="*/ 99987 h 1427479"/>
              <a:gd name="T4" fmla="*/ 24688 w 1630045"/>
              <a:gd name="T5" fmla="*/ 62444 h 1427479"/>
              <a:gd name="T6" fmla="*/ 52585 w 1630045"/>
              <a:gd name="T7" fmla="*/ 32045 h 1427479"/>
              <a:gd name="T8" fmla="*/ 88215 w 1630045"/>
              <a:gd name="T9" fmla="*/ 10769 h 1427479"/>
              <a:gd name="T10" fmla="*/ 129601 w 1630045"/>
              <a:gd name="T11" fmla="*/ 592 h 1427479"/>
              <a:gd name="T12" fmla="*/ 1487322 w 1630045"/>
              <a:gd name="T13" fmla="*/ 0 h 1427479"/>
              <a:gd name="T14" fmla="*/ 1502012 w 1630045"/>
              <a:gd name="T15" fmla="*/ 746 h 1427479"/>
              <a:gd name="T16" fmla="*/ 1543223 w 1630045"/>
              <a:gd name="T17" fmla="*/ 11364 h 1427479"/>
              <a:gd name="T18" fmla="*/ 1578604 w 1630045"/>
              <a:gd name="T19" fmla="*/ 33010 h 1427479"/>
              <a:gd name="T20" fmla="*/ 1606180 w 1630045"/>
              <a:gd name="T21" fmla="*/ 63705 h 1427479"/>
              <a:gd name="T22" fmla="*/ 1623974 w 1630045"/>
              <a:gd name="T23" fmla="*/ 101473 h 1427479"/>
              <a:gd name="T24" fmla="*/ 1630019 w 1630045"/>
              <a:gd name="T25" fmla="*/ 1284236 h 1427479"/>
              <a:gd name="T26" fmla="*/ 1629272 w 1630045"/>
              <a:gd name="T27" fmla="*/ 1298925 h 1427479"/>
              <a:gd name="T28" fmla="*/ 1618656 w 1630045"/>
              <a:gd name="T29" fmla="*/ 1340132 h 1427479"/>
              <a:gd name="T30" fmla="*/ 1597013 w 1630045"/>
              <a:gd name="T31" fmla="*/ 1375513 h 1427479"/>
              <a:gd name="T32" fmla="*/ 1566319 w 1630045"/>
              <a:gd name="T33" fmla="*/ 1403091 h 1427479"/>
              <a:gd name="T34" fmla="*/ 1528551 w 1630045"/>
              <a:gd name="T35" fmla="*/ 1420887 h 1427479"/>
              <a:gd name="T36" fmla="*/ 142697 w 1630045"/>
              <a:gd name="T37" fmla="*/ 1426933 h 1427479"/>
              <a:gd name="T38" fmla="*/ 128006 w 1630045"/>
              <a:gd name="T39" fmla="*/ 1426186 h 1427479"/>
              <a:gd name="T40" fmla="*/ 86796 w 1630045"/>
              <a:gd name="T41" fmla="*/ 1415568 h 1427479"/>
              <a:gd name="T42" fmla="*/ 51414 w 1630045"/>
              <a:gd name="T43" fmla="*/ 1393923 h 1427479"/>
              <a:gd name="T44" fmla="*/ 23839 w 1630045"/>
              <a:gd name="T45" fmla="*/ 1363228 h 1427479"/>
              <a:gd name="T46" fmla="*/ 6045 w 1630045"/>
              <a:gd name="T47" fmla="*/ 1325460 h 1427479"/>
              <a:gd name="T48" fmla="*/ 0 w 1630045"/>
              <a:gd name="T49" fmla="*/ 142697 h 1427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0045" h="1427479">
                <a:moveTo>
                  <a:pt x="0" y="142697"/>
                </a:moveTo>
                <a:lnTo>
                  <a:pt x="6501" y="99987"/>
                </a:lnTo>
                <a:lnTo>
                  <a:pt x="24688" y="62444"/>
                </a:lnTo>
                <a:lnTo>
                  <a:pt x="52585" y="32045"/>
                </a:lnTo>
                <a:lnTo>
                  <a:pt x="88215" y="10769"/>
                </a:lnTo>
                <a:lnTo>
                  <a:pt x="129601" y="592"/>
                </a:lnTo>
                <a:lnTo>
                  <a:pt x="1487322" y="0"/>
                </a:lnTo>
                <a:lnTo>
                  <a:pt x="1502012" y="746"/>
                </a:lnTo>
                <a:lnTo>
                  <a:pt x="1543223" y="11364"/>
                </a:lnTo>
                <a:lnTo>
                  <a:pt x="1578604" y="33010"/>
                </a:lnTo>
                <a:lnTo>
                  <a:pt x="1606180" y="63705"/>
                </a:lnTo>
                <a:lnTo>
                  <a:pt x="1623974" y="101473"/>
                </a:lnTo>
                <a:lnTo>
                  <a:pt x="1630019" y="1284236"/>
                </a:lnTo>
                <a:lnTo>
                  <a:pt x="1629272" y="1298925"/>
                </a:lnTo>
                <a:lnTo>
                  <a:pt x="1618656" y="1340132"/>
                </a:lnTo>
                <a:lnTo>
                  <a:pt x="1597013" y="1375513"/>
                </a:lnTo>
                <a:lnTo>
                  <a:pt x="1566319" y="1403091"/>
                </a:lnTo>
                <a:lnTo>
                  <a:pt x="1528551" y="1420887"/>
                </a:lnTo>
                <a:lnTo>
                  <a:pt x="142697" y="1426933"/>
                </a:lnTo>
                <a:lnTo>
                  <a:pt x="128006" y="1426186"/>
                </a:lnTo>
                <a:lnTo>
                  <a:pt x="86796" y="1415568"/>
                </a:lnTo>
                <a:lnTo>
                  <a:pt x="51414" y="1393923"/>
                </a:lnTo>
                <a:lnTo>
                  <a:pt x="23839" y="1363228"/>
                </a:lnTo>
                <a:lnTo>
                  <a:pt x="6045" y="1325460"/>
                </a:lnTo>
                <a:lnTo>
                  <a:pt x="0" y="142697"/>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31" name="object 31"/>
          <p:cNvSpPr txBox="1"/>
          <p:nvPr/>
        </p:nvSpPr>
        <p:spPr>
          <a:xfrm>
            <a:off x="7408863" y="4262439"/>
            <a:ext cx="1357312" cy="1125537"/>
          </a:xfrm>
          <a:prstGeom prst="rect">
            <a:avLst/>
          </a:prstGeom>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6000"/>
              </a:lnSpc>
              <a:spcBef>
                <a:spcPct val="0"/>
              </a:spcBef>
              <a:spcAft>
                <a:spcPct val="0"/>
              </a:spcAft>
            </a:pPr>
            <a:r>
              <a:rPr lang="en-US" altLang="en-US" sz="1200" b="1">
                <a:solidFill>
                  <a:srgbClr val="FFFFFF"/>
                </a:solidFill>
                <a:cs typeface="Arial" panose="020B0604020202020204" pitchFamily="34" charset="0"/>
              </a:rPr>
              <a:t>Separate Planning Programming Budgeting and Execution (PPBE) process for APT derivative use capabilities</a:t>
            </a:r>
            <a:endParaRPr lang="en-US" altLang="en-US" sz="1200">
              <a:solidFill>
                <a:srgbClr val="000000"/>
              </a:solidFill>
              <a:cs typeface="Arial" panose="020B0604020202020204" pitchFamily="34" charset="0"/>
            </a:endParaRPr>
          </a:p>
        </p:txBody>
      </p:sp>
      <p:sp>
        <p:nvSpPr>
          <p:cNvPr id="55328" name="object 32"/>
          <p:cNvSpPr>
            <a:spLocks/>
          </p:cNvSpPr>
          <p:nvPr/>
        </p:nvSpPr>
        <p:spPr bwMode="auto">
          <a:xfrm>
            <a:off x="8081964" y="3248025"/>
            <a:ext cx="1514475" cy="908050"/>
          </a:xfrm>
          <a:custGeom>
            <a:avLst/>
            <a:gdLst>
              <a:gd name="T0" fmla="*/ 0 w 1513840"/>
              <a:gd name="T1" fmla="*/ 0 h 906779"/>
              <a:gd name="T2" fmla="*/ 0 w 1513840"/>
              <a:gd name="T3" fmla="*/ 453110 h 906779"/>
              <a:gd name="T4" fmla="*/ 1513636 w 1513840"/>
              <a:gd name="T5" fmla="*/ 453110 h 906779"/>
              <a:gd name="T6" fmla="*/ 1513636 w 1513840"/>
              <a:gd name="T7" fmla="*/ 906221 h 906779"/>
            </a:gdLst>
            <a:ahLst/>
            <a:cxnLst>
              <a:cxn ang="0">
                <a:pos x="T0" y="T1"/>
              </a:cxn>
              <a:cxn ang="0">
                <a:pos x="T2" y="T3"/>
              </a:cxn>
              <a:cxn ang="0">
                <a:pos x="T4" y="T5"/>
              </a:cxn>
              <a:cxn ang="0">
                <a:pos x="T6" y="T7"/>
              </a:cxn>
            </a:cxnLst>
            <a:rect l="0" t="0" r="r" b="b"/>
            <a:pathLst>
              <a:path w="1513840" h="906779">
                <a:moveTo>
                  <a:pt x="0" y="0"/>
                </a:moveTo>
                <a:lnTo>
                  <a:pt x="0" y="453110"/>
                </a:lnTo>
                <a:lnTo>
                  <a:pt x="1513636" y="453110"/>
                </a:lnTo>
                <a:lnTo>
                  <a:pt x="1513636" y="906221"/>
                </a:lnTo>
              </a:path>
            </a:pathLst>
          </a:custGeom>
          <a:noFill/>
          <a:ln w="25400">
            <a:solidFill>
              <a:srgbClr val="2D2DB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29" name="object 33"/>
          <p:cNvSpPr>
            <a:spLocks/>
          </p:cNvSpPr>
          <p:nvPr/>
        </p:nvSpPr>
        <p:spPr bwMode="auto">
          <a:xfrm>
            <a:off x="9148763" y="4154489"/>
            <a:ext cx="895350" cy="896937"/>
          </a:xfrm>
          <a:custGeom>
            <a:avLst/>
            <a:gdLst>
              <a:gd name="T0" fmla="*/ 806589 w 896620"/>
              <a:gd name="T1" fmla="*/ 0 h 896620"/>
              <a:gd name="T2" fmla="*/ 75339 w 896620"/>
              <a:gd name="T3" fmla="*/ 1132 h 896620"/>
              <a:gd name="T4" fmla="*/ 36823 w 896620"/>
              <a:gd name="T5" fmla="*/ 17196 h 896620"/>
              <a:gd name="T6" fmla="*/ 10040 w 896620"/>
              <a:gd name="T7" fmla="*/ 48365 h 896620"/>
              <a:gd name="T8" fmla="*/ 0 w 896620"/>
              <a:gd name="T9" fmla="*/ 89623 h 896620"/>
              <a:gd name="T10" fmla="*/ 1108 w 896620"/>
              <a:gd name="T11" fmla="*/ 806602 h 896620"/>
              <a:gd name="T12" fmla="*/ 9910 w 896620"/>
              <a:gd name="T13" fmla="*/ 847606 h 896620"/>
              <a:gd name="T14" fmla="*/ 36598 w 896620"/>
              <a:gd name="T15" fmla="*/ 878856 h 896620"/>
              <a:gd name="T16" fmla="*/ 75055 w 896620"/>
              <a:gd name="T17" fmla="*/ 895035 h 896620"/>
              <a:gd name="T18" fmla="*/ 89623 w 896620"/>
              <a:gd name="T19" fmla="*/ 896213 h 896620"/>
              <a:gd name="T20" fmla="*/ 820873 w 896620"/>
              <a:gd name="T21" fmla="*/ 895094 h 896620"/>
              <a:gd name="T22" fmla="*/ 859390 w 896620"/>
              <a:gd name="T23" fmla="*/ 879029 h 896620"/>
              <a:gd name="T24" fmla="*/ 886172 w 896620"/>
              <a:gd name="T25" fmla="*/ 847860 h 896620"/>
              <a:gd name="T26" fmla="*/ 896213 w 896620"/>
              <a:gd name="T27" fmla="*/ 806602 h 896620"/>
              <a:gd name="T28" fmla="*/ 895104 w 896620"/>
              <a:gd name="T29" fmla="*/ 89623 h 896620"/>
              <a:gd name="T30" fmla="*/ 886300 w 896620"/>
              <a:gd name="T31" fmla="*/ 48611 h 896620"/>
              <a:gd name="T32" fmla="*/ 859611 w 896620"/>
              <a:gd name="T33" fmla="*/ 17359 h 896620"/>
              <a:gd name="T34" fmla="*/ 821157 w 896620"/>
              <a:gd name="T35" fmla="*/ 1177 h 896620"/>
              <a:gd name="T36" fmla="*/ 806589 w 896620"/>
              <a:gd name="T37" fmla="*/ 0 h 896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6620" h="896620">
                <a:moveTo>
                  <a:pt x="806589" y="0"/>
                </a:moveTo>
                <a:lnTo>
                  <a:pt x="75339" y="1132"/>
                </a:lnTo>
                <a:lnTo>
                  <a:pt x="36823" y="17196"/>
                </a:lnTo>
                <a:lnTo>
                  <a:pt x="10040" y="48365"/>
                </a:lnTo>
                <a:lnTo>
                  <a:pt x="0" y="89623"/>
                </a:lnTo>
                <a:lnTo>
                  <a:pt x="1108" y="806602"/>
                </a:lnTo>
                <a:lnTo>
                  <a:pt x="9910" y="847606"/>
                </a:lnTo>
                <a:lnTo>
                  <a:pt x="36598" y="878856"/>
                </a:lnTo>
                <a:lnTo>
                  <a:pt x="75055" y="895035"/>
                </a:lnTo>
                <a:lnTo>
                  <a:pt x="89623" y="896213"/>
                </a:lnTo>
                <a:lnTo>
                  <a:pt x="820873" y="895094"/>
                </a:lnTo>
                <a:lnTo>
                  <a:pt x="859390" y="879029"/>
                </a:lnTo>
                <a:lnTo>
                  <a:pt x="886172" y="847860"/>
                </a:lnTo>
                <a:lnTo>
                  <a:pt x="896213" y="806602"/>
                </a:lnTo>
                <a:lnTo>
                  <a:pt x="895104" y="89623"/>
                </a:lnTo>
                <a:lnTo>
                  <a:pt x="886300" y="48611"/>
                </a:lnTo>
                <a:lnTo>
                  <a:pt x="859611" y="17359"/>
                </a:lnTo>
                <a:lnTo>
                  <a:pt x="821157" y="1177"/>
                </a:lnTo>
                <a:lnTo>
                  <a:pt x="806589"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30" name="object 34"/>
          <p:cNvSpPr>
            <a:spLocks/>
          </p:cNvSpPr>
          <p:nvPr/>
        </p:nvSpPr>
        <p:spPr bwMode="auto">
          <a:xfrm>
            <a:off x="9148763" y="4154489"/>
            <a:ext cx="895350" cy="896937"/>
          </a:xfrm>
          <a:custGeom>
            <a:avLst/>
            <a:gdLst>
              <a:gd name="T0" fmla="*/ 0 w 896620"/>
              <a:gd name="T1" fmla="*/ 89623 h 896620"/>
              <a:gd name="T2" fmla="*/ 10040 w 896620"/>
              <a:gd name="T3" fmla="*/ 48365 h 896620"/>
              <a:gd name="T4" fmla="*/ 36823 w 896620"/>
              <a:gd name="T5" fmla="*/ 17196 h 896620"/>
              <a:gd name="T6" fmla="*/ 75339 w 896620"/>
              <a:gd name="T7" fmla="*/ 1132 h 896620"/>
              <a:gd name="T8" fmla="*/ 806589 w 896620"/>
              <a:gd name="T9" fmla="*/ 0 h 896620"/>
              <a:gd name="T10" fmla="*/ 821157 w 896620"/>
              <a:gd name="T11" fmla="*/ 1177 h 896620"/>
              <a:gd name="T12" fmla="*/ 859611 w 896620"/>
              <a:gd name="T13" fmla="*/ 17359 h 896620"/>
              <a:gd name="T14" fmla="*/ 886300 w 896620"/>
              <a:gd name="T15" fmla="*/ 48611 h 896620"/>
              <a:gd name="T16" fmla="*/ 896213 w 896620"/>
              <a:gd name="T17" fmla="*/ 806602 h 896620"/>
              <a:gd name="T18" fmla="*/ 895036 w 896620"/>
              <a:gd name="T19" fmla="*/ 821166 h 896620"/>
              <a:gd name="T20" fmla="*/ 878858 w 896620"/>
              <a:gd name="T21" fmla="*/ 859619 h 896620"/>
              <a:gd name="T22" fmla="*/ 847607 w 896620"/>
              <a:gd name="T23" fmla="*/ 886310 h 896620"/>
              <a:gd name="T24" fmla="*/ 89623 w 896620"/>
              <a:gd name="T25" fmla="*/ 896213 h 896620"/>
              <a:gd name="T26" fmla="*/ 75055 w 896620"/>
              <a:gd name="T27" fmla="*/ 895035 h 896620"/>
              <a:gd name="T28" fmla="*/ 36598 w 896620"/>
              <a:gd name="T29" fmla="*/ 878856 h 896620"/>
              <a:gd name="T30" fmla="*/ 9910 w 896620"/>
              <a:gd name="T31" fmla="*/ 847606 h 896620"/>
              <a:gd name="T32" fmla="*/ 0 w 896620"/>
              <a:gd name="T33" fmla="*/ 89623 h 896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6620" h="896620">
                <a:moveTo>
                  <a:pt x="0" y="89623"/>
                </a:moveTo>
                <a:lnTo>
                  <a:pt x="10040" y="48365"/>
                </a:lnTo>
                <a:lnTo>
                  <a:pt x="36823" y="17196"/>
                </a:lnTo>
                <a:lnTo>
                  <a:pt x="75339" y="1132"/>
                </a:lnTo>
                <a:lnTo>
                  <a:pt x="806589" y="0"/>
                </a:lnTo>
                <a:lnTo>
                  <a:pt x="821157" y="1177"/>
                </a:lnTo>
                <a:lnTo>
                  <a:pt x="859611" y="17359"/>
                </a:lnTo>
                <a:lnTo>
                  <a:pt x="886300" y="48611"/>
                </a:lnTo>
                <a:lnTo>
                  <a:pt x="896213" y="806602"/>
                </a:lnTo>
                <a:lnTo>
                  <a:pt x="895036" y="821166"/>
                </a:lnTo>
                <a:lnTo>
                  <a:pt x="878858" y="859619"/>
                </a:lnTo>
                <a:lnTo>
                  <a:pt x="847607" y="886310"/>
                </a:lnTo>
                <a:lnTo>
                  <a:pt x="89623" y="896213"/>
                </a:lnTo>
                <a:lnTo>
                  <a:pt x="75055" y="895035"/>
                </a:lnTo>
                <a:lnTo>
                  <a:pt x="36598" y="878856"/>
                </a:lnTo>
                <a:lnTo>
                  <a:pt x="9910" y="847606"/>
                </a:lnTo>
                <a:lnTo>
                  <a:pt x="0" y="89623"/>
                </a:lnTo>
                <a:close/>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400">
              <a:solidFill>
                <a:srgbClr val="000000"/>
              </a:solidFill>
            </a:endParaRPr>
          </a:p>
        </p:txBody>
      </p:sp>
      <p:sp>
        <p:nvSpPr>
          <p:cNvPr id="55331" name="object 35"/>
          <p:cNvSpPr txBox="1">
            <a:spLocks noChangeArrowheads="1"/>
          </p:cNvSpPr>
          <p:nvPr/>
        </p:nvSpPr>
        <p:spPr bwMode="auto">
          <a:xfrm>
            <a:off x="9256713" y="4513263"/>
            <a:ext cx="679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200" b="1">
                <a:solidFill>
                  <a:srgbClr val="FFFFFF"/>
                </a:solidFill>
                <a:cs typeface="Arial" panose="020B0604020202020204" pitchFamily="34" charset="0"/>
              </a:rPr>
              <a:t>IOC 2023</a:t>
            </a:r>
            <a:endParaRPr lang="en-US" altLang="en-US" sz="1200">
              <a:solidFill>
                <a:srgbClr val="000000"/>
              </a:solidFill>
              <a:cs typeface="Arial" panose="020B0604020202020204" pitchFamily="34" charset="0"/>
            </a:endParaRPr>
          </a:p>
        </p:txBody>
      </p:sp>
      <p:sp>
        <p:nvSpPr>
          <p:cNvPr id="36" name="object 36"/>
          <p:cNvSpPr txBox="1"/>
          <p:nvPr/>
        </p:nvSpPr>
        <p:spPr>
          <a:xfrm>
            <a:off x="4591050" y="66675"/>
            <a:ext cx="3009900" cy="184666"/>
          </a:xfrm>
          <a:prstGeom prst="rect">
            <a:avLst/>
          </a:prstGeom>
        </p:spPr>
        <p:txBody>
          <a:bodyPr lIns="0" tIns="0" rIns="0" bIns="0">
            <a:spAutoFit/>
          </a:bodyPr>
          <a:lstStyle/>
          <a:p>
            <a:pPr marL="12700" algn="ctr" eaLnBrk="0" fontAlgn="base" hangingPunct="0">
              <a:spcBef>
                <a:spcPct val="0"/>
              </a:spcBef>
              <a:spcAft>
                <a:spcPct val="0"/>
              </a:spcAft>
              <a:defRPr/>
            </a:pPr>
            <a:r>
              <a:rPr sz="1200" spc="-5" dirty="0">
                <a:solidFill>
                  <a:srgbClr val="FF0000"/>
                </a:solidFill>
                <a:cs typeface="Arial"/>
              </a:rPr>
              <a:t>“</a:t>
            </a:r>
            <a:r>
              <a:rPr sz="1200" dirty="0">
                <a:solidFill>
                  <a:srgbClr val="FF0000"/>
                </a:solidFill>
                <a:cs typeface="Arial"/>
              </a:rPr>
              <a:t>P</a:t>
            </a:r>
            <a:r>
              <a:rPr sz="1200" spc="-5" dirty="0">
                <a:solidFill>
                  <a:srgbClr val="FF0000"/>
                </a:solidFill>
                <a:cs typeface="Arial"/>
              </a:rPr>
              <a:t>R</a:t>
            </a:r>
            <a:r>
              <a:rPr sz="1200" dirty="0">
                <a:solidFill>
                  <a:srgbClr val="FF0000"/>
                </a:solidFill>
                <a:cs typeface="Arial"/>
              </a:rPr>
              <a:t>E</a:t>
            </a:r>
            <a:r>
              <a:rPr sz="1200" spc="-5" dirty="0">
                <a:solidFill>
                  <a:srgbClr val="FF0000"/>
                </a:solidFill>
                <a:cs typeface="Arial"/>
              </a:rPr>
              <a:t>-D</a:t>
            </a:r>
            <a:r>
              <a:rPr sz="1200" dirty="0">
                <a:solidFill>
                  <a:srgbClr val="FF0000"/>
                </a:solidFill>
                <a:cs typeface="Arial"/>
              </a:rPr>
              <a:t>E</a:t>
            </a:r>
            <a:r>
              <a:rPr sz="1200" spc="-5" dirty="0">
                <a:solidFill>
                  <a:srgbClr val="FF0000"/>
                </a:solidFill>
                <a:cs typeface="Arial"/>
              </a:rPr>
              <a:t>C</a:t>
            </a:r>
            <a:r>
              <a:rPr sz="1200" dirty="0">
                <a:solidFill>
                  <a:srgbClr val="FF0000"/>
                </a:solidFill>
                <a:cs typeface="Arial"/>
              </a:rPr>
              <a:t>ISIO</a:t>
            </a:r>
            <a:r>
              <a:rPr sz="1200" spc="-5" dirty="0">
                <a:solidFill>
                  <a:srgbClr val="FF0000"/>
                </a:solidFill>
                <a:cs typeface="Arial"/>
              </a:rPr>
              <a:t>N</a:t>
            </a:r>
            <a:r>
              <a:rPr sz="1200" dirty="0">
                <a:solidFill>
                  <a:srgbClr val="FF0000"/>
                </a:solidFill>
                <a:cs typeface="Arial"/>
              </a:rPr>
              <a:t>AL</a:t>
            </a:r>
            <a:r>
              <a:rPr sz="1200" spc="-65" dirty="0">
                <a:solidFill>
                  <a:srgbClr val="FF0000"/>
                </a:solidFill>
                <a:cs typeface="Arial"/>
              </a:rPr>
              <a:t> </a:t>
            </a:r>
            <a:r>
              <a:rPr sz="1200" dirty="0">
                <a:solidFill>
                  <a:srgbClr val="FF0000"/>
                </a:solidFill>
                <a:cs typeface="Arial"/>
              </a:rPr>
              <a:t>–</a:t>
            </a:r>
            <a:r>
              <a:rPr sz="1200" spc="5" dirty="0">
                <a:solidFill>
                  <a:srgbClr val="FF0000"/>
                </a:solidFill>
                <a:cs typeface="Arial"/>
              </a:rPr>
              <a:t> </a:t>
            </a:r>
            <a:r>
              <a:rPr sz="1200" spc="-5" dirty="0">
                <a:solidFill>
                  <a:srgbClr val="FF0000"/>
                </a:solidFill>
                <a:cs typeface="Arial"/>
              </a:rPr>
              <a:t>N</a:t>
            </a:r>
            <a:r>
              <a:rPr sz="1200" dirty="0">
                <a:solidFill>
                  <a:srgbClr val="FF0000"/>
                </a:solidFill>
                <a:cs typeface="Arial"/>
              </a:rPr>
              <a:t>OT</a:t>
            </a:r>
            <a:r>
              <a:rPr sz="1200" spc="-15" dirty="0">
                <a:solidFill>
                  <a:srgbClr val="FF0000"/>
                </a:solidFill>
                <a:cs typeface="Arial"/>
              </a:rPr>
              <a:t> </a:t>
            </a:r>
            <a:r>
              <a:rPr sz="1200" spc="-5" dirty="0">
                <a:solidFill>
                  <a:srgbClr val="FF0000"/>
                </a:solidFill>
                <a:cs typeface="Arial"/>
              </a:rPr>
              <a:t>F</a:t>
            </a:r>
            <a:r>
              <a:rPr sz="1200" dirty="0">
                <a:solidFill>
                  <a:srgbClr val="FF0000"/>
                </a:solidFill>
                <a:cs typeface="Arial"/>
              </a:rPr>
              <a:t>OR </a:t>
            </a:r>
            <a:r>
              <a:rPr sz="1200" spc="-5" dirty="0">
                <a:solidFill>
                  <a:srgbClr val="FF0000"/>
                </a:solidFill>
                <a:cs typeface="Arial"/>
              </a:rPr>
              <a:t>R</a:t>
            </a:r>
            <a:r>
              <a:rPr sz="1200" dirty="0">
                <a:solidFill>
                  <a:srgbClr val="FF0000"/>
                </a:solidFill>
                <a:cs typeface="Arial"/>
              </a:rPr>
              <a:t>ELEASE”</a:t>
            </a:r>
            <a:endParaRPr sz="1200">
              <a:solidFill>
                <a:srgbClr val="000000"/>
              </a:solidFill>
              <a:cs typeface="Arial"/>
            </a:endParaRPr>
          </a:p>
        </p:txBody>
      </p:sp>
      <p:sp>
        <p:nvSpPr>
          <p:cNvPr id="3" name="Slide Number Placeholder 2"/>
          <p:cNvSpPr>
            <a:spLocks noGrp="1"/>
          </p:cNvSpPr>
          <p:nvPr>
            <p:ph type="sldNum" sz="quarter" idx="11"/>
          </p:nvPr>
        </p:nvSpPr>
        <p:spPr/>
        <p:txBody>
          <a:bodyPr/>
          <a:lstStyle/>
          <a:p>
            <a:pPr>
              <a:defRPr/>
            </a:pPr>
            <a:fld id="{2EA01211-83D8-404D-97E7-85815AADFB47}" type="slidenum">
              <a:rPr lang="en-US" altLang="en-US" smtClean="0"/>
              <a:pPr>
                <a:defRPr/>
              </a:pPr>
              <a:t>15</a:t>
            </a:fld>
            <a:endParaRPr lang="en-US" altLang="en-US">
              <a:solidFill>
                <a:srgbClr val="808080"/>
              </a:solidFill>
            </a:endParaRPr>
          </a:p>
        </p:txBody>
      </p:sp>
    </p:spTree>
    <p:extLst>
      <p:ext uri="{BB962C8B-B14F-4D97-AF65-F5344CB8AC3E}">
        <p14:creationId xmlns:p14="http://schemas.microsoft.com/office/powerpoint/2010/main" val="45199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Alt Sample Framing Assumptions</a:t>
            </a:r>
          </a:p>
        </p:txBody>
      </p:sp>
      <p:graphicFrame>
        <p:nvGraphicFramePr>
          <p:cNvPr id="5" name="Content Placeholder 4"/>
          <p:cNvGraphicFramePr>
            <a:graphicFrameLocks noGrp="1"/>
          </p:cNvGraphicFramePr>
          <p:nvPr>
            <p:ph idx="1"/>
          </p:nvPr>
        </p:nvGraphicFramePr>
        <p:xfrm>
          <a:off x="2312989" y="1504951"/>
          <a:ext cx="7566024" cy="4068969"/>
        </p:xfrm>
        <a:graphic>
          <a:graphicData uri="http://schemas.openxmlformats.org/drawingml/2006/table">
            <a:tbl>
              <a:tblPr firstRow="1" bandRow="1">
                <a:tableStyleId>{5C22544A-7EE6-4342-B048-85BDC9FD1C3A}</a:tableStyleId>
              </a:tblPr>
              <a:tblGrid>
                <a:gridCol w="1679467">
                  <a:extLst>
                    <a:ext uri="{9D8B030D-6E8A-4147-A177-3AD203B41FA5}">
                      <a16:colId xmlns:a16="http://schemas.microsoft.com/office/drawing/2014/main" val="20000"/>
                    </a:ext>
                  </a:extLst>
                </a:gridCol>
                <a:gridCol w="2102691">
                  <a:extLst>
                    <a:ext uri="{9D8B030D-6E8A-4147-A177-3AD203B41FA5}">
                      <a16:colId xmlns:a16="http://schemas.microsoft.com/office/drawing/2014/main" val="20001"/>
                    </a:ext>
                  </a:extLst>
                </a:gridCol>
                <a:gridCol w="2318577">
                  <a:extLst>
                    <a:ext uri="{9D8B030D-6E8A-4147-A177-3AD203B41FA5}">
                      <a16:colId xmlns:a16="http://schemas.microsoft.com/office/drawing/2014/main" val="20002"/>
                    </a:ext>
                  </a:extLst>
                </a:gridCol>
                <a:gridCol w="1465289">
                  <a:extLst>
                    <a:ext uri="{9D8B030D-6E8A-4147-A177-3AD203B41FA5}">
                      <a16:colId xmlns:a16="http://schemas.microsoft.com/office/drawing/2014/main" val="20003"/>
                    </a:ext>
                  </a:extLst>
                </a:gridCol>
              </a:tblGrid>
              <a:tr h="370811">
                <a:tc>
                  <a:txBody>
                    <a:bodyPr/>
                    <a:lstStyle/>
                    <a:p>
                      <a:r>
                        <a:rPr lang="en-US" sz="1800" dirty="0"/>
                        <a:t>Assumption*</a:t>
                      </a:r>
                    </a:p>
                  </a:txBody>
                  <a:tcPr marL="91434" marR="91434" marT="45716" marB="45716"/>
                </a:tc>
                <a:tc>
                  <a:txBody>
                    <a:bodyPr/>
                    <a:lstStyle/>
                    <a:p>
                      <a:r>
                        <a:rPr lang="en-US" sz="1800" dirty="0"/>
                        <a:t>Implications**</a:t>
                      </a:r>
                    </a:p>
                  </a:txBody>
                  <a:tcPr marL="91434" marR="91434" marT="45716" marB="45716"/>
                </a:tc>
                <a:tc>
                  <a:txBody>
                    <a:bodyPr/>
                    <a:lstStyle/>
                    <a:p>
                      <a:r>
                        <a:rPr lang="en-US" sz="1800" dirty="0"/>
                        <a:t>Expectations***</a:t>
                      </a:r>
                    </a:p>
                  </a:txBody>
                  <a:tcPr marL="91434" marR="91434" marT="45716" marB="45716"/>
                </a:tc>
                <a:tc>
                  <a:txBody>
                    <a:bodyPr/>
                    <a:lstStyle/>
                    <a:p>
                      <a:r>
                        <a:rPr lang="en-US" sz="1800" dirty="0"/>
                        <a:t>Metric****</a:t>
                      </a:r>
                    </a:p>
                  </a:txBody>
                  <a:tcPr marL="91434" marR="91434" marT="45716" marB="45716"/>
                </a:tc>
                <a:extLst>
                  <a:ext uri="{0D108BD9-81ED-4DB2-BD59-A6C34878D82A}">
                    <a16:rowId xmlns:a16="http://schemas.microsoft.com/office/drawing/2014/main" val="10000"/>
                  </a:ext>
                </a:extLst>
              </a:tr>
              <a:tr h="1066717">
                <a:tc>
                  <a:txBody>
                    <a:bodyPr/>
                    <a:lstStyle/>
                    <a:p>
                      <a:r>
                        <a:rPr lang="en-US" sz="1600" dirty="0"/>
                        <a:t>Design is Mature</a:t>
                      </a:r>
                    </a:p>
                  </a:txBody>
                  <a:tcPr marL="91434" marR="91434" marT="45716" marB="45716"/>
                </a:tc>
                <a:tc>
                  <a:txBody>
                    <a:bodyPr/>
                    <a:lstStyle/>
                    <a:p>
                      <a:r>
                        <a:rPr lang="en-US" sz="1600" dirty="0"/>
                        <a:t>Production</a:t>
                      </a:r>
                      <a:r>
                        <a:rPr lang="en-US" sz="1600" baseline="0" dirty="0"/>
                        <a:t> concurrency possible</a:t>
                      </a:r>
                      <a:endParaRPr lang="en-US" sz="1600" dirty="0"/>
                    </a:p>
                  </a:txBody>
                  <a:tcPr marL="91434" marR="91434" marT="45716" marB="45716"/>
                </a:tc>
                <a:tc>
                  <a:txBody>
                    <a:bodyPr/>
                    <a:lstStyle/>
                    <a:p>
                      <a:r>
                        <a:rPr lang="en-US" sz="1600" dirty="0"/>
                        <a:t>Schedule</a:t>
                      </a:r>
                      <a:r>
                        <a:rPr lang="en-US" sz="1600" baseline="0" dirty="0"/>
                        <a:t> to IOC will be achieved</a:t>
                      </a:r>
                      <a:endParaRPr lang="en-US" sz="1600" dirty="0"/>
                    </a:p>
                  </a:txBody>
                  <a:tcPr marL="91434" marR="91434"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Arial" charset="0"/>
                        </a:rPr>
                        <a:t>Schedule growth below historical median</a:t>
                      </a:r>
                    </a:p>
                  </a:txBody>
                  <a:tcPr marL="91434" marR="91434" marT="45716" marB="45716"/>
                </a:tc>
                <a:extLst>
                  <a:ext uri="{0D108BD9-81ED-4DB2-BD59-A6C34878D82A}">
                    <a16:rowId xmlns:a16="http://schemas.microsoft.com/office/drawing/2014/main" val="10001"/>
                  </a:ext>
                </a:extLst>
              </a:tr>
              <a:tr h="1066717">
                <a:tc>
                  <a:txBody>
                    <a:bodyPr/>
                    <a:lstStyle/>
                    <a:p>
                      <a:r>
                        <a:rPr lang="en-US" sz="1600" b="0" i="0" u="none" strike="noStrike" kern="1200" baseline="0" dirty="0">
                          <a:solidFill>
                            <a:schemeClr val="dk1"/>
                          </a:solidFill>
                          <a:latin typeface="+mn-lt"/>
                          <a:ea typeface="+mn-ea"/>
                          <a:cs typeface="+mn-cs"/>
                        </a:rPr>
                        <a:t>Threat levels will not change much in the next 5 years </a:t>
                      </a:r>
                      <a:endParaRPr lang="en-US" sz="1800" dirty="0"/>
                    </a:p>
                  </a:txBody>
                  <a:tcPr marL="91434" marR="91434" marT="45716" marB="45716"/>
                </a:tc>
                <a:tc>
                  <a:txBody>
                    <a:bodyPr/>
                    <a:lstStyle/>
                    <a:p>
                      <a:r>
                        <a:rPr lang="en-US" sz="1600" dirty="0"/>
                        <a:t>Capability</a:t>
                      </a:r>
                      <a:r>
                        <a:rPr lang="en-US" sz="1600" baseline="0" dirty="0"/>
                        <a:t> changes unlikely</a:t>
                      </a:r>
                      <a:endParaRPr lang="en-US" sz="1600" dirty="0"/>
                    </a:p>
                  </a:txBody>
                  <a:tcPr marL="91434" marR="91434" marT="45716" marB="45716"/>
                </a:tc>
                <a:tc>
                  <a:txBody>
                    <a:bodyPr/>
                    <a:lstStyle/>
                    <a:p>
                      <a:r>
                        <a:rPr lang="en-US" sz="1600" dirty="0"/>
                        <a:t>Costs to </a:t>
                      </a:r>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2"/>
                  </a:ext>
                </a:extLst>
              </a:tr>
              <a:tr h="822896">
                <a:tc>
                  <a:txBody>
                    <a:bodyPr/>
                    <a:lstStyle/>
                    <a:p>
                      <a:r>
                        <a:rPr lang="en-US" sz="1600" b="0" i="0" u="none" strike="noStrike" kern="1200" baseline="0" dirty="0">
                          <a:solidFill>
                            <a:schemeClr val="dk1"/>
                          </a:solidFill>
                          <a:latin typeface="+mn-lt"/>
                          <a:ea typeface="+mn-ea"/>
                          <a:cs typeface="+mn-cs"/>
                        </a:rPr>
                        <a:t>Commercial demand will reduce unit cost</a:t>
                      </a:r>
                      <a:endParaRPr lang="en-US" sz="1800" dirty="0"/>
                    </a:p>
                  </a:txBody>
                  <a:tcPr marL="91434" marR="91434" marT="45716" marB="45716"/>
                </a:tc>
                <a:tc>
                  <a:txBody>
                    <a:bodyPr/>
                    <a:lstStyle/>
                    <a:p>
                      <a:r>
                        <a:rPr lang="en-US" sz="1600" dirty="0"/>
                        <a:t>Production cost Est is realistic</a:t>
                      </a:r>
                    </a:p>
                  </a:txBody>
                  <a:tcPr marL="91434" marR="91434" marT="45716" marB="45716"/>
                </a:tc>
                <a:tc>
                  <a:txBody>
                    <a:bodyPr/>
                    <a:lstStyle/>
                    <a:p>
                      <a:r>
                        <a:rPr lang="en-US" sz="1600" dirty="0"/>
                        <a:t>No additional funding needed nor cost growth</a:t>
                      </a:r>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3"/>
                  </a:ext>
                </a:extLst>
              </a:tr>
              <a:tr h="370811">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4"/>
                  </a:ext>
                </a:extLst>
              </a:tr>
              <a:tr h="370811">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tc>
                  <a:txBody>
                    <a:bodyPr/>
                    <a:lstStyle/>
                    <a:p>
                      <a:endParaRPr lang="en-US" sz="1800" dirty="0"/>
                    </a:p>
                  </a:txBody>
                  <a:tcPr marL="91434" marR="91434" marT="45716" marB="45716"/>
                </a:tc>
                <a:extLst>
                  <a:ext uri="{0D108BD9-81ED-4DB2-BD59-A6C34878D82A}">
                    <a16:rowId xmlns:a16="http://schemas.microsoft.com/office/drawing/2014/main" val="10005"/>
                  </a:ext>
                </a:extLst>
              </a:tr>
            </a:tbl>
          </a:graphicData>
        </a:graphic>
      </p:graphicFrame>
      <p:sp>
        <p:nvSpPr>
          <p:cNvPr id="57385" name="TextBox 6"/>
          <p:cNvSpPr txBox="1">
            <a:spLocks noChangeArrowheads="1"/>
          </p:cNvSpPr>
          <p:nvPr/>
        </p:nvSpPr>
        <p:spPr bwMode="auto">
          <a:xfrm>
            <a:off x="1895395" y="6165851"/>
            <a:ext cx="2938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See Notes pages for information</a:t>
            </a: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16</a:t>
            </a:fld>
            <a:endParaRPr lang="en-US" altLang="en-US">
              <a:solidFill>
                <a:srgbClr val="808080"/>
              </a:solidFill>
            </a:endParaRPr>
          </a:p>
        </p:txBody>
      </p:sp>
    </p:spTree>
    <p:extLst>
      <p:ext uri="{BB962C8B-B14F-4D97-AF65-F5344CB8AC3E}">
        <p14:creationId xmlns:p14="http://schemas.microsoft.com/office/powerpoint/2010/main" val="278096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394" name="AutoShape 24"/>
          <p:cNvCxnSpPr>
            <a:cxnSpLocks noChangeShapeType="1"/>
          </p:cNvCxnSpPr>
          <p:nvPr/>
        </p:nvCxnSpPr>
        <p:spPr bwMode="auto">
          <a:xfrm rot="16200000" flipH="1">
            <a:off x="7735095" y="4083845"/>
            <a:ext cx="403225" cy="1587"/>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9395" name="Rectangle 2"/>
          <p:cNvSpPr>
            <a:spLocks noGrp="1" noChangeArrowheads="1"/>
          </p:cNvSpPr>
          <p:nvPr>
            <p:ph type="title"/>
          </p:nvPr>
        </p:nvSpPr>
        <p:spPr/>
        <p:txBody>
          <a:bodyPr/>
          <a:lstStyle/>
          <a:p>
            <a:r>
              <a:rPr lang="en-US" altLang="en-US" dirty="0"/>
              <a:t> Program Org Chart</a:t>
            </a:r>
          </a:p>
        </p:txBody>
      </p:sp>
      <p:sp>
        <p:nvSpPr>
          <p:cNvPr id="59397" name="AutoShape 3"/>
          <p:cNvSpPr>
            <a:spLocks noChangeArrowheads="1"/>
          </p:cNvSpPr>
          <p:nvPr/>
        </p:nvSpPr>
        <p:spPr bwMode="auto">
          <a:xfrm>
            <a:off x="5230813" y="1130300"/>
            <a:ext cx="1701800" cy="285750"/>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OSD/AT&amp;L</a:t>
            </a:r>
          </a:p>
        </p:txBody>
      </p:sp>
      <p:sp>
        <p:nvSpPr>
          <p:cNvPr id="59398" name="AutoShape 4"/>
          <p:cNvSpPr>
            <a:spLocks noChangeArrowheads="1"/>
          </p:cNvSpPr>
          <p:nvPr/>
        </p:nvSpPr>
        <p:spPr bwMode="auto">
          <a:xfrm>
            <a:off x="5230813" y="1643063"/>
            <a:ext cx="1701800" cy="285750"/>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SAF/AQ</a:t>
            </a:r>
          </a:p>
        </p:txBody>
      </p:sp>
      <p:sp>
        <p:nvSpPr>
          <p:cNvPr id="59399" name="AutoShape 5"/>
          <p:cNvSpPr>
            <a:spLocks noChangeArrowheads="1"/>
          </p:cNvSpPr>
          <p:nvPr/>
        </p:nvSpPr>
        <p:spPr bwMode="auto">
          <a:xfrm>
            <a:off x="5230813" y="2155826"/>
            <a:ext cx="1701800" cy="65087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PEO </a:t>
            </a:r>
          </a:p>
          <a:p>
            <a:pPr eaLnBrk="0" fontAlgn="base" hangingPunct="0">
              <a:spcBef>
                <a:spcPct val="0"/>
              </a:spcBef>
              <a:spcAft>
                <a:spcPct val="0"/>
              </a:spcAft>
            </a:pPr>
            <a:r>
              <a:rPr lang="en-US" altLang="en-US" sz="1600">
                <a:solidFill>
                  <a:srgbClr val="000000"/>
                </a:solidFill>
              </a:rPr>
              <a:t>Lt Gen JP Jones</a:t>
            </a:r>
          </a:p>
        </p:txBody>
      </p:sp>
      <p:sp>
        <p:nvSpPr>
          <p:cNvPr id="59400" name="AutoShape 6"/>
          <p:cNvSpPr>
            <a:spLocks noChangeArrowheads="1"/>
          </p:cNvSpPr>
          <p:nvPr/>
        </p:nvSpPr>
        <p:spPr bwMode="auto">
          <a:xfrm>
            <a:off x="5202238" y="3035301"/>
            <a:ext cx="1758950"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PM</a:t>
            </a:r>
          </a:p>
          <a:p>
            <a:pPr eaLnBrk="0" fontAlgn="base" hangingPunct="0">
              <a:spcBef>
                <a:spcPct val="0"/>
              </a:spcBef>
              <a:spcAft>
                <a:spcPct val="0"/>
              </a:spcAft>
            </a:pPr>
            <a:r>
              <a:rPr lang="en-US" altLang="en-US" sz="1600">
                <a:solidFill>
                  <a:srgbClr val="000000"/>
                </a:solidFill>
              </a:rPr>
              <a:t>Col John Smith</a:t>
            </a:r>
          </a:p>
        </p:txBody>
      </p:sp>
      <p:cxnSp>
        <p:nvCxnSpPr>
          <p:cNvPr id="59401" name="AutoShape 7"/>
          <p:cNvCxnSpPr>
            <a:cxnSpLocks noChangeShapeType="1"/>
            <a:stCxn id="59397" idx="2"/>
            <a:endCxn id="59398" idx="0"/>
          </p:cNvCxnSpPr>
          <p:nvPr/>
        </p:nvCxnSpPr>
        <p:spPr bwMode="auto">
          <a:xfrm>
            <a:off x="6081713" y="1416051"/>
            <a:ext cx="0" cy="22701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9402" name="AutoShape 8"/>
          <p:cNvCxnSpPr>
            <a:cxnSpLocks noChangeShapeType="1"/>
            <a:stCxn id="59398" idx="2"/>
            <a:endCxn id="59399" idx="0"/>
          </p:cNvCxnSpPr>
          <p:nvPr/>
        </p:nvCxnSpPr>
        <p:spPr bwMode="auto">
          <a:xfrm>
            <a:off x="6081713" y="1928813"/>
            <a:ext cx="0" cy="227012"/>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9403" name="AutoShape 9"/>
          <p:cNvCxnSpPr>
            <a:cxnSpLocks noChangeShapeType="1"/>
            <a:stCxn id="59399" idx="2"/>
            <a:endCxn id="59400" idx="0"/>
          </p:cNvCxnSpPr>
          <p:nvPr/>
        </p:nvCxnSpPr>
        <p:spPr bwMode="auto">
          <a:xfrm>
            <a:off x="6081713" y="2806700"/>
            <a:ext cx="0" cy="2286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9404" name="AutoShape 10"/>
          <p:cNvSpPr>
            <a:spLocks noChangeArrowheads="1"/>
          </p:cNvSpPr>
          <p:nvPr/>
        </p:nvSpPr>
        <p:spPr bwMode="auto">
          <a:xfrm>
            <a:off x="1633538" y="4070351"/>
            <a:ext cx="1524000" cy="67627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Program</a:t>
            </a:r>
          </a:p>
          <a:p>
            <a:pPr eaLnBrk="0" fontAlgn="base" hangingPunct="0">
              <a:spcBef>
                <a:spcPct val="0"/>
              </a:spcBef>
              <a:spcAft>
                <a:spcPct val="0"/>
              </a:spcAft>
            </a:pPr>
            <a:r>
              <a:rPr lang="en-US" altLang="en-US" sz="1600" b="1">
                <a:solidFill>
                  <a:srgbClr val="000000"/>
                </a:solidFill>
              </a:rPr>
              <a:t>Control</a:t>
            </a:r>
          </a:p>
          <a:p>
            <a:pPr eaLnBrk="0" fontAlgn="base" hangingPunct="0">
              <a:spcBef>
                <a:spcPct val="0"/>
              </a:spcBef>
              <a:spcAft>
                <a:spcPct val="0"/>
              </a:spcAft>
            </a:pPr>
            <a:r>
              <a:rPr lang="en-US" altLang="en-US">
                <a:solidFill>
                  <a:srgbClr val="000000"/>
                </a:solidFill>
              </a:rPr>
              <a:t>Maj D. MacArthur</a:t>
            </a:r>
          </a:p>
        </p:txBody>
      </p:sp>
      <p:sp>
        <p:nvSpPr>
          <p:cNvPr id="59405" name="AutoShape 11"/>
          <p:cNvSpPr>
            <a:spLocks noChangeArrowheads="1"/>
          </p:cNvSpPr>
          <p:nvPr/>
        </p:nvSpPr>
        <p:spPr bwMode="auto">
          <a:xfrm>
            <a:off x="3328988" y="4070351"/>
            <a:ext cx="1828800"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Contracts</a:t>
            </a:r>
          </a:p>
          <a:p>
            <a:pPr eaLnBrk="0" fontAlgn="base" hangingPunct="0">
              <a:spcBef>
                <a:spcPct val="0"/>
              </a:spcBef>
              <a:spcAft>
                <a:spcPct val="0"/>
              </a:spcAft>
            </a:pPr>
            <a:r>
              <a:rPr lang="en-US" altLang="en-US" sz="1600">
                <a:solidFill>
                  <a:srgbClr val="000000"/>
                </a:solidFill>
              </a:rPr>
              <a:t>Ms. Jane Smith</a:t>
            </a:r>
          </a:p>
        </p:txBody>
      </p:sp>
      <p:sp>
        <p:nvSpPr>
          <p:cNvPr id="59406" name="AutoShape 12"/>
          <p:cNvSpPr>
            <a:spLocks noChangeArrowheads="1"/>
          </p:cNvSpPr>
          <p:nvPr/>
        </p:nvSpPr>
        <p:spPr bwMode="auto">
          <a:xfrm>
            <a:off x="5284788" y="4070351"/>
            <a:ext cx="1700212"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Sys Eng</a:t>
            </a:r>
          </a:p>
          <a:p>
            <a:pPr eaLnBrk="0" fontAlgn="base" hangingPunct="0">
              <a:spcBef>
                <a:spcPct val="0"/>
              </a:spcBef>
              <a:spcAft>
                <a:spcPct val="0"/>
              </a:spcAft>
            </a:pPr>
            <a:r>
              <a:rPr lang="en-US" altLang="en-US" sz="1600">
                <a:solidFill>
                  <a:srgbClr val="000000"/>
                </a:solidFill>
              </a:rPr>
              <a:t>Maj Kelly Johnson</a:t>
            </a:r>
          </a:p>
        </p:txBody>
      </p:sp>
      <p:sp>
        <p:nvSpPr>
          <p:cNvPr id="59407" name="AutoShape 13"/>
          <p:cNvSpPr>
            <a:spLocks noChangeArrowheads="1"/>
          </p:cNvSpPr>
          <p:nvPr/>
        </p:nvSpPr>
        <p:spPr bwMode="auto">
          <a:xfrm>
            <a:off x="8934450" y="4070351"/>
            <a:ext cx="1474788" cy="6318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Test</a:t>
            </a:r>
          </a:p>
          <a:p>
            <a:pPr eaLnBrk="0" fontAlgn="base" hangingPunct="0">
              <a:spcBef>
                <a:spcPct val="0"/>
              </a:spcBef>
              <a:spcAft>
                <a:spcPct val="0"/>
              </a:spcAft>
            </a:pPr>
            <a:r>
              <a:rPr lang="en-US" altLang="en-US" sz="1600">
                <a:solidFill>
                  <a:srgbClr val="000000"/>
                </a:solidFill>
              </a:rPr>
              <a:t>Maj C. Yeager</a:t>
            </a:r>
          </a:p>
        </p:txBody>
      </p:sp>
      <p:cxnSp>
        <p:nvCxnSpPr>
          <p:cNvPr id="59408" name="AutoShape 14"/>
          <p:cNvCxnSpPr>
            <a:cxnSpLocks noChangeShapeType="1"/>
            <a:stCxn id="59400" idx="2"/>
            <a:endCxn id="59404" idx="0"/>
          </p:cNvCxnSpPr>
          <p:nvPr/>
        </p:nvCxnSpPr>
        <p:spPr bwMode="auto">
          <a:xfrm rot="5400000">
            <a:off x="4037014" y="2025651"/>
            <a:ext cx="403225" cy="3686175"/>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59409" name="AutoShape 15"/>
          <p:cNvCxnSpPr>
            <a:cxnSpLocks noChangeShapeType="1"/>
            <a:stCxn id="59400" idx="2"/>
            <a:endCxn id="59407" idx="0"/>
          </p:cNvCxnSpPr>
          <p:nvPr/>
        </p:nvCxnSpPr>
        <p:spPr bwMode="auto">
          <a:xfrm rot="16200000" flipH="1">
            <a:off x="7674770" y="2074070"/>
            <a:ext cx="403225" cy="3589337"/>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59410" name="AutoShape 16"/>
          <p:cNvCxnSpPr>
            <a:cxnSpLocks noChangeShapeType="1"/>
            <a:stCxn id="59400" idx="2"/>
            <a:endCxn id="59406" idx="0"/>
          </p:cNvCxnSpPr>
          <p:nvPr/>
        </p:nvCxnSpPr>
        <p:spPr bwMode="auto">
          <a:xfrm rot="16200000" flipH="1">
            <a:off x="5906295" y="3842545"/>
            <a:ext cx="403225" cy="52387"/>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59411" name="AutoShape 17"/>
          <p:cNvCxnSpPr>
            <a:cxnSpLocks noChangeShapeType="1"/>
            <a:stCxn id="59400" idx="2"/>
            <a:endCxn id="59405" idx="0"/>
          </p:cNvCxnSpPr>
          <p:nvPr/>
        </p:nvCxnSpPr>
        <p:spPr bwMode="auto">
          <a:xfrm rot="5400000">
            <a:off x="4960939" y="2949576"/>
            <a:ext cx="403225" cy="1838325"/>
          </a:xfrm>
          <a:prstGeom prst="bentConnector3">
            <a:avLst>
              <a:gd name="adj1" fmla="val 5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59412" name="AutoShape 18"/>
          <p:cNvSpPr>
            <a:spLocks noChangeArrowheads="1"/>
          </p:cNvSpPr>
          <p:nvPr/>
        </p:nvSpPr>
        <p:spPr bwMode="auto">
          <a:xfrm>
            <a:off x="8867775" y="5105401"/>
            <a:ext cx="1627188"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Test IPT</a:t>
            </a:r>
          </a:p>
          <a:p>
            <a:pPr eaLnBrk="0" fontAlgn="base" hangingPunct="0">
              <a:spcBef>
                <a:spcPct val="0"/>
              </a:spcBef>
              <a:spcAft>
                <a:spcPct val="0"/>
              </a:spcAft>
            </a:pPr>
            <a:r>
              <a:rPr lang="en-US" altLang="en-US">
                <a:solidFill>
                  <a:srgbClr val="000000"/>
                </a:solidFill>
              </a:rPr>
              <a:t>2 Captains</a:t>
            </a:r>
          </a:p>
          <a:p>
            <a:pPr eaLnBrk="0" fontAlgn="base" hangingPunct="0">
              <a:spcBef>
                <a:spcPct val="0"/>
              </a:spcBef>
              <a:spcAft>
                <a:spcPct val="0"/>
              </a:spcAft>
            </a:pPr>
            <a:r>
              <a:rPr lang="en-US" altLang="en-US">
                <a:solidFill>
                  <a:srgbClr val="000000"/>
                </a:solidFill>
              </a:rPr>
              <a:t>1 GS-12</a:t>
            </a:r>
          </a:p>
          <a:p>
            <a:pPr eaLnBrk="0" fontAlgn="base" hangingPunct="0">
              <a:spcBef>
                <a:spcPct val="0"/>
              </a:spcBef>
              <a:spcAft>
                <a:spcPct val="0"/>
              </a:spcAft>
            </a:pPr>
            <a:r>
              <a:rPr lang="en-US" altLang="en-US">
                <a:solidFill>
                  <a:srgbClr val="000000"/>
                </a:solidFill>
              </a:rPr>
              <a:t>5 Contractors</a:t>
            </a:r>
          </a:p>
        </p:txBody>
      </p:sp>
      <p:sp>
        <p:nvSpPr>
          <p:cNvPr id="59413" name="AutoShape 19"/>
          <p:cNvSpPr>
            <a:spLocks noChangeArrowheads="1"/>
          </p:cNvSpPr>
          <p:nvPr/>
        </p:nvSpPr>
        <p:spPr bwMode="auto">
          <a:xfrm>
            <a:off x="1604963" y="5105401"/>
            <a:ext cx="1573212"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PC IPT</a:t>
            </a:r>
          </a:p>
          <a:p>
            <a:pPr eaLnBrk="0" fontAlgn="base" hangingPunct="0">
              <a:spcBef>
                <a:spcPct val="0"/>
              </a:spcBef>
              <a:spcAft>
                <a:spcPct val="0"/>
              </a:spcAft>
            </a:pPr>
            <a:r>
              <a:rPr lang="en-US" altLang="en-US">
                <a:solidFill>
                  <a:srgbClr val="000000"/>
                </a:solidFill>
              </a:rPr>
              <a:t>2 Captains</a:t>
            </a:r>
          </a:p>
          <a:p>
            <a:pPr eaLnBrk="0" fontAlgn="base" hangingPunct="0">
              <a:spcBef>
                <a:spcPct val="0"/>
              </a:spcBef>
              <a:spcAft>
                <a:spcPct val="0"/>
              </a:spcAft>
            </a:pPr>
            <a:r>
              <a:rPr lang="en-US" altLang="en-US">
                <a:solidFill>
                  <a:srgbClr val="000000"/>
                </a:solidFill>
              </a:rPr>
              <a:t>1 GS-12</a:t>
            </a:r>
          </a:p>
          <a:p>
            <a:pPr eaLnBrk="0" fontAlgn="base" hangingPunct="0">
              <a:spcBef>
                <a:spcPct val="0"/>
              </a:spcBef>
              <a:spcAft>
                <a:spcPct val="0"/>
              </a:spcAft>
            </a:pPr>
            <a:r>
              <a:rPr lang="en-US" altLang="en-US">
                <a:solidFill>
                  <a:srgbClr val="000000"/>
                </a:solidFill>
              </a:rPr>
              <a:t>5 Contractors</a:t>
            </a:r>
          </a:p>
        </p:txBody>
      </p:sp>
      <p:sp>
        <p:nvSpPr>
          <p:cNvPr id="59414" name="AutoShape 20"/>
          <p:cNvSpPr>
            <a:spLocks noChangeArrowheads="1"/>
          </p:cNvSpPr>
          <p:nvPr/>
        </p:nvSpPr>
        <p:spPr bwMode="auto">
          <a:xfrm>
            <a:off x="3338513" y="5105401"/>
            <a:ext cx="1828800"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Contracts IPT</a:t>
            </a:r>
          </a:p>
          <a:p>
            <a:pPr eaLnBrk="0" fontAlgn="base" hangingPunct="0">
              <a:spcBef>
                <a:spcPct val="0"/>
              </a:spcBef>
              <a:spcAft>
                <a:spcPct val="0"/>
              </a:spcAft>
            </a:pPr>
            <a:r>
              <a:rPr lang="en-US" altLang="en-US" sz="1600">
                <a:solidFill>
                  <a:srgbClr val="000000"/>
                </a:solidFill>
              </a:rPr>
              <a:t>2 Captains</a:t>
            </a:r>
          </a:p>
          <a:p>
            <a:pPr eaLnBrk="0" fontAlgn="base" hangingPunct="0">
              <a:spcBef>
                <a:spcPct val="0"/>
              </a:spcBef>
              <a:spcAft>
                <a:spcPct val="0"/>
              </a:spcAft>
            </a:pPr>
            <a:r>
              <a:rPr lang="en-US" altLang="en-US" sz="1600">
                <a:solidFill>
                  <a:srgbClr val="000000"/>
                </a:solidFill>
              </a:rPr>
              <a:t>1 GS-12</a:t>
            </a:r>
          </a:p>
        </p:txBody>
      </p:sp>
      <p:sp>
        <p:nvSpPr>
          <p:cNvPr id="59415" name="AutoShape 21"/>
          <p:cNvSpPr>
            <a:spLocks noChangeArrowheads="1"/>
          </p:cNvSpPr>
          <p:nvPr/>
        </p:nvSpPr>
        <p:spPr bwMode="auto">
          <a:xfrm>
            <a:off x="5241925" y="5105401"/>
            <a:ext cx="1828800"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Sys Eng IPT</a:t>
            </a:r>
          </a:p>
          <a:p>
            <a:pPr eaLnBrk="0" fontAlgn="base" hangingPunct="0">
              <a:spcBef>
                <a:spcPct val="0"/>
              </a:spcBef>
              <a:spcAft>
                <a:spcPct val="0"/>
              </a:spcAft>
            </a:pPr>
            <a:r>
              <a:rPr lang="en-US" altLang="en-US" sz="1600">
                <a:solidFill>
                  <a:srgbClr val="000000"/>
                </a:solidFill>
              </a:rPr>
              <a:t>2 Captains</a:t>
            </a:r>
          </a:p>
          <a:p>
            <a:pPr eaLnBrk="0" fontAlgn="base" hangingPunct="0">
              <a:spcBef>
                <a:spcPct val="0"/>
              </a:spcBef>
              <a:spcAft>
                <a:spcPct val="0"/>
              </a:spcAft>
            </a:pPr>
            <a:r>
              <a:rPr lang="en-US" altLang="en-US" sz="1600">
                <a:solidFill>
                  <a:srgbClr val="000000"/>
                </a:solidFill>
              </a:rPr>
              <a:t>1 GS-12</a:t>
            </a:r>
          </a:p>
          <a:p>
            <a:pPr eaLnBrk="0" fontAlgn="base" hangingPunct="0">
              <a:spcBef>
                <a:spcPct val="0"/>
              </a:spcBef>
              <a:spcAft>
                <a:spcPct val="0"/>
              </a:spcAft>
            </a:pPr>
            <a:r>
              <a:rPr lang="en-US" altLang="en-US" sz="1600">
                <a:solidFill>
                  <a:srgbClr val="000000"/>
                </a:solidFill>
              </a:rPr>
              <a:t>5 Contractors</a:t>
            </a:r>
          </a:p>
        </p:txBody>
      </p:sp>
      <p:cxnSp>
        <p:nvCxnSpPr>
          <p:cNvPr id="59416" name="AutoShape 22"/>
          <p:cNvCxnSpPr>
            <a:cxnSpLocks noChangeShapeType="1"/>
            <a:stCxn id="59404" idx="2"/>
            <a:endCxn id="59413" idx="0"/>
          </p:cNvCxnSpPr>
          <p:nvPr/>
        </p:nvCxnSpPr>
        <p:spPr bwMode="auto">
          <a:xfrm rot="5400000">
            <a:off x="2213770" y="4923632"/>
            <a:ext cx="358775" cy="476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9417" name="AutoShape 23"/>
          <p:cNvCxnSpPr>
            <a:cxnSpLocks noChangeShapeType="1"/>
            <a:stCxn id="59405" idx="2"/>
            <a:endCxn id="59414" idx="0"/>
          </p:cNvCxnSpPr>
          <p:nvPr/>
        </p:nvCxnSpPr>
        <p:spPr bwMode="auto">
          <a:xfrm rot="16200000" flipH="1">
            <a:off x="4046539" y="4899026"/>
            <a:ext cx="403225" cy="95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9418" name="AutoShape 24"/>
          <p:cNvCxnSpPr>
            <a:cxnSpLocks noChangeShapeType="1"/>
            <a:stCxn id="59406" idx="2"/>
            <a:endCxn id="59415" idx="0"/>
          </p:cNvCxnSpPr>
          <p:nvPr/>
        </p:nvCxnSpPr>
        <p:spPr bwMode="auto">
          <a:xfrm rot="16200000" flipH="1">
            <a:off x="5943601" y="4892676"/>
            <a:ext cx="403225" cy="222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9419" name="AutoShape 25"/>
          <p:cNvCxnSpPr>
            <a:cxnSpLocks noChangeShapeType="1"/>
            <a:stCxn id="59407" idx="2"/>
            <a:endCxn id="59412" idx="0"/>
          </p:cNvCxnSpPr>
          <p:nvPr/>
        </p:nvCxnSpPr>
        <p:spPr bwMode="auto">
          <a:xfrm rot="16200000" flipH="1">
            <a:off x="9474201" y="4899026"/>
            <a:ext cx="403225" cy="95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9420" name="AutoShape 30"/>
          <p:cNvSpPr>
            <a:spLocks noChangeArrowheads="1"/>
          </p:cNvSpPr>
          <p:nvPr/>
        </p:nvSpPr>
        <p:spPr bwMode="auto">
          <a:xfrm>
            <a:off x="1941513" y="2152651"/>
            <a:ext cx="1758950" cy="631825"/>
          </a:xfrm>
          <a:prstGeom prst="roundRect">
            <a:avLst>
              <a:gd name="adj" fmla="val 16667"/>
            </a:avLst>
          </a:prstGeom>
          <a:solidFill>
            <a:srgbClr val="FFFF99"/>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ACC/A5XX</a:t>
            </a:r>
          </a:p>
          <a:p>
            <a:pPr eaLnBrk="0" fontAlgn="base" hangingPunct="0">
              <a:spcBef>
                <a:spcPct val="0"/>
              </a:spcBef>
              <a:spcAft>
                <a:spcPct val="0"/>
              </a:spcAft>
            </a:pPr>
            <a:r>
              <a:rPr lang="en-US" altLang="en-US" sz="1600">
                <a:solidFill>
                  <a:srgbClr val="000000"/>
                </a:solidFill>
              </a:rPr>
              <a:t>Col B Martin</a:t>
            </a:r>
          </a:p>
        </p:txBody>
      </p:sp>
      <p:cxnSp>
        <p:nvCxnSpPr>
          <p:cNvPr id="59421" name="AutoShape 31"/>
          <p:cNvCxnSpPr>
            <a:cxnSpLocks noChangeShapeType="1"/>
            <a:stCxn id="59420" idx="2"/>
            <a:endCxn id="59400" idx="1"/>
          </p:cNvCxnSpPr>
          <p:nvPr/>
        </p:nvCxnSpPr>
        <p:spPr bwMode="auto">
          <a:xfrm rot="16200000" flipH="1">
            <a:off x="3728244" y="1877219"/>
            <a:ext cx="566738" cy="2381250"/>
          </a:xfrm>
          <a:prstGeom prst="bentConnector2">
            <a:avLst/>
          </a:prstGeom>
          <a:noFill/>
          <a:ln w="38100">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59422" name="AutoShape 32"/>
          <p:cNvSpPr>
            <a:spLocks noChangeArrowheads="1"/>
          </p:cNvSpPr>
          <p:nvPr/>
        </p:nvSpPr>
        <p:spPr bwMode="auto">
          <a:xfrm>
            <a:off x="8372475" y="2106614"/>
            <a:ext cx="1758950" cy="631825"/>
          </a:xfrm>
          <a:prstGeom prst="roundRect">
            <a:avLst>
              <a:gd name="adj" fmla="val 16667"/>
            </a:avLst>
          </a:prstGeom>
          <a:solidFill>
            <a:srgbClr val="FFFF99"/>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OO-ALC/XYZ</a:t>
            </a:r>
          </a:p>
          <a:p>
            <a:pPr eaLnBrk="0" fontAlgn="base" hangingPunct="0">
              <a:spcBef>
                <a:spcPct val="0"/>
              </a:spcBef>
              <a:spcAft>
                <a:spcPct val="0"/>
              </a:spcAft>
            </a:pPr>
            <a:r>
              <a:rPr lang="en-US" altLang="en-US" sz="1600">
                <a:solidFill>
                  <a:srgbClr val="000000"/>
                </a:solidFill>
              </a:rPr>
              <a:t>Col Al Griggs</a:t>
            </a:r>
          </a:p>
        </p:txBody>
      </p:sp>
      <p:cxnSp>
        <p:nvCxnSpPr>
          <p:cNvPr id="59423" name="AutoShape 33"/>
          <p:cNvCxnSpPr>
            <a:cxnSpLocks noChangeShapeType="1"/>
            <a:stCxn id="59422" idx="2"/>
            <a:endCxn id="59400" idx="3"/>
          </p:cNvCxnSpPr>
          <p:nvPr/>
        </p:nvCxnSpPr>
        <p:spPr bwMode="auto">
          <a:xfrm rot="5400000">
            <a:off x="7800182" y="1899445"/>
            <a:ext cx="612775" cy="2290762"/>
          </a:xfrm>
          <a:prstGeom prst="bentConnector2">
            <a:avLst/>
          </a:prstGeom>
          <a:noFill/>
          <a:ln w="38100">
            <a:solidFill>
              <a:schemeClr val="tx1"/>
            </a:solidFill>
            <a:prstDash val="dashDot"/>
            <a:miter lim="800000"/>
            <a:headEnd/>
            <a:tailEnd/>
          </a:ln>
          <a:extLst>
            <a:ext uri="{909E8E84-426E-40DD-AFC4-6F175D3DCCD1}">
              <a14:hiddenFill xmlns:a14="http://schemas.microsoft.com/office/drawing/2010/main">
                <a:noFill/>
              </a14:hiddenFill>
            </a:ext>
          </a:extLst>
        </p:spPr>
      </p:cxnSp>
      <p:sp>
        <p:nvSpPr>
          <p:cNvPr id="59424" name="Text Box 34"/>
          <p:cNvSpPr txBox="1">
            <a:spLocks noChangeArrowheads="1"/>
          </p:cNvSpPr>
          <p:nvPr/>
        </p:nvSpPr>
        <p:spPr bwMode="auto">
          <a:xfrm>
            <a:off x="2560639" y="1768475"/>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User</a:t>
            </a:r>
          </a:p>
        </p:txBody>
      </p:sp>
      <p:sp>
        <p:nvSpPr>
          <p:cNvPr id="59425" name="Text Box 35"/>
          <p:cNvSpPr txBox="1">
            <a:spLocks noChangeArrowheads="1"/>
          </p:cNvSpPr>
          <p:nvPr/>
        </p:nvSpPr>
        <p:spPr bwMode="auto">
          <a:xfrm>
            <a:off x="8828088" y="1701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Depot</a:t>
            </a:r>
          </a:p>
        </p:txBody>
      </p:sp>
      <p:sp>
        <p:nvSpPr>
          <p:cNvPr id="59426" name="WordArt 37"/>
          <p:cNvSpPr>
            <a:spLocks noChangeArrowheads="1" noChangeShapeType="1" noTextEdit="1"/>
          </p:cNvSpPr>
          <p:nvPr/>
        </p:nvSpPr>
        <p:spPr bwMode="auto">
          <a:xfrm>
            <a:off x="2741614" y="463550"/>
            <a:ext cx="2009775"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Sample</a:t>
            </a:r>
          </a:p>
        </p:txBody>
      </p:sp>
      <p:sp>
        <p:nvSpPr>
          <p:cNvPr id="59427" name="AutoShape 18"/>
          <p:cNvSpPr>
            <a:spLocks noChangeArrowheads="1"/>
          </p:cNvSpPr>
          <p:nvPr/>
        </p:nvSpPr>
        <p:spPr bwMode="auto">
          <a:xfrm>
            <a:off x="7143751" y="4041776"/>
            <a:ext cx="1635125" cy="682625"/>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a:solidFill>
                  <a:srgbClr val="000000"/>
                </a:solidFill>
              </a:rPr>
              <a:t>PSM</a:t>
            </a:r>
          </a:p>
          <a:p>
            <a:pPr eaLnBrk="0" fontAlgn="base" hangingPunct="0">
              <a:spcBef>
                <a:spcPct val="0"/>
              </a:spcBef>
              <a:spcAft>
                <a:spcPct val="0"/>
              </a:spcAft>
            </a:pPr>
            <a:r>
              <a:rPr lang="en-US" altLang="en-US">
                <a:solidFill>
                  <a:srgbClr val="000000"/>
                </a:solidFill>
              </a:rPr>
              <a:t>Lt. Col T. Jones</a:t>
            </a:r>
          </a:p>
        </p:txBody>
      </p:sp>
      <p:sp>
        <p:nvSpPr>
          <p:cNvPr id="59428" name="AutoShape 18"/>
          <p:cNvSpPr>
            <a:spLocks noChangeArrowheads="1"/>
          </p:cNvSpPr>
          <p:nvPr/>
        </p:nvSpPr>
        <p:spPr bwMode="auto">
          <a:xfrm>
            <a:off x="7153276" y="5118101"/>
            <a:ext cx="1654175" cy="1052513"/>
          </a:xfrm>
          <a:prstGeom prst="roundRect">
            <a:avLst>
              <a:gd name="adj" fmla="val 16667"/>
            </a:avLst>
          </a:prstGeom>
          <a:solidFill>
            <a:schemeClr val="hlink"/>
          </a:solidFill>
          <a:ln w="12700">
            <a:solidFill>
              <a:schemeClr val="tx1"/>
            </a:solidFill>
            <a:round/>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000000"/>
                </a:solidFill>
              </a:rPr>
              <a:t>Support IPT</a:t>
            </a:r>
          </a:p>
          <a:p>
            <a:pPr eaLnBrk="0" fontAlgn="base" hangingPunct="0">
              <a:spcBef>
                <a:spcPct val="0"/>
              </a:spcBef>
              <a:spcAft>
                <a:spcPct val="0"/>
              </a:spcAft>
            </a:pPr>
            <a:r>
              <a:rPr lang="en-US" altLang="en-US">
                <a:solidFill>
                  <a:srgbClr val="000000"/>
                </a:solidFill>
              </a:rPr>
              <a:t>1 Captain</a:t>
            </a:r>
          </a:p>
          <a:p>
            <a:pPr eaLnBrk="0" fontAlgn="base" hangingPunct="0">
              <a:spcBef>
                <a:spcPct val="0"/>
              </a:spcBef>
              <a:spcAft>
                <a:spcPct val="0"/>
              </a:spcAft>
            </a:pPr>
            <a:r>
              <a:rPr lang="en-US" altLang="en-US">
                <a:solidFill>
                  <a:srgbClr val="000000"/>
                </a:solidFill>
              </a:rPr>
              <a:t>1 GS-12</a:t>
            </a:r>
          </a:p>
          <a:p>
            <a:pPr eaLnBrk="0" fontAlgn="base" hangingPunct="0">
              <a:spcBef>
                <a:spcPct val="0"/>
              </a:spcBef>
              <a:spcAft>
                <a:spcPct val="0"/>
              </a:spcAft>
            </a:pPr>
            <a:r>
              <a:rPr lang="en-US" altLang="en-US">
                <a:solidFill>
                  <a:srgbClr val="000000"/>
                </a:solidFill>
              </a:rPr>
              <a:t>4 Contractors</a:t>
            </a:r>
          </a:p>
        </p:txBody>
      </p:sp>
      <p:cxnSp>
        <p:nvCxnSpPr>
          <p:cNvPr id="59429" name="AutoShape 24"/>
          <p:cNvCxnSpPr>
            <a:cxnSpLocks noChangeShapeType="1"/>
          </p:cNvCxnSpPr>
          <p:nvPr/>
        </p:nvCxnSpPr>
        <p:spPr bwMode="auto">
          <a:xfrm rot="16200000" flipH="1">
            <a:off x="7744620" y="4912520"/>
            <a:ext cx="403225" cy="1587"/>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17</a:t>
            </a:fld>
            <a:endParaRPr lang="en-US" altLang="en-US">
              <a:solidFill>
                <a:srgbClr val="808080"/>
              </a:solidFill>
            </a:endParaRPr>
          </a:p>
        </p:txBody>
      </p:sp>
    </p:spTree>
    <p:extLst>
      <p:ext uri="{BB962C8B-B14F-4D97-AF65-F5344CB8AC3E}">
        <p14:creationId xmlns:p14="http://schemas.microsoft.com/office/powerpoint/2010/main" val="129715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28600"/>
            <a:ext cx="9679497" cy="685800"/>
          </a:xfrm>
        </p:spPr>
        <p:txBody>
          <a:bodyPr rtlCol="0">
            <a:normAutofit fontScale="90000"/>
          </a:bodyPr>
          <a:lstStyle/>
          <a:p>
            <a:pPr eaLnBrk="1" fontAlgn="auto" hangingPunct="1">
              <a:spcAft>
                <a:spcPts val="0"/>
              </a:spcAft>
              <a:defRPr/>
            </a:pPr>
            <a:r>
              <a:rPr lang="en-US" sz="4000" dirty="0">
                <a:cs typeface="Arial" pitchFamily="34" charset="0"/>
              </a:rPr>
              <a:t>Business Strategy</a:t>
            </a:r>
          </a:p>
        </p:txBody>
      </p:sp>
      <p:sp>
        <p:nvSpPr>
          <p:cNvPr id="3" name="Content Placeholder 2"/>
          <p:cNvSpPr>
            <a:spLocks noGrp="1"/>
          </p:cNvSpPr>
          <p:nvPr>
            <p:ph idx="1"/>
          </p:nvPr>
        </p:nvSpPr>
        <p:spPr>
          <a:xfrm>
            <a:off x="527807" y="1371600"/>
            <a:ext cx="11132890" cy="5086350"/>
          </a:xfrm>
        </p:spPr>
        <p:txBody>
          <a:bodyPr rtlCol="0">
            <a:normAutofit fontScale="40000" lnSpcReduction="20000"/>
          </a:bodyPr>
          <a:lstStyle/>
          <a:p>
            <a:pPr eaLnBrk="1" fontAlgn="auto" hangingPunct="1">
              <a:spcAft>
                <a:spcPts val="0"/>
              </a:spcAft>
              <a:buFont typeface="Arial" pitchFamily="34" charset="0"/>
              <a:buChar char="•"/>
              <a:defRPr/>
            </a:pPr>
            <a:r>
              <a:rPr lang="en-US" sz="3800" dirty="0">
                <a:cs typeface="Arial" pitchFamily="34" charset="0"/>
              </a:rPr>
              <a:t>Competition Strategy</a:t>
            </a:r>
          </a:p>
          <a:p>
            <a:pPr lvl="1" eaLnBrk="1" fontAlgn="auto" hangingPunct="1">
              <a:spcAft>
                <a:spcPts val="0"/>
              </a:spcAft>
              <a:buFont typeface="Arial" pitchFamily="34" charset="0"/>
              <a:buChar char="–"/>
              <a:defRPr/>
            </a:pPr>
            <a:r>
              <a:rPr lang="en-US" sz="3200" dirty="0">
                <a:cs typeface="Arial" pitchFamily="34" charset="0"/>
              </a:rPr>
              <a:t>How will competition be established and maintained through all phases of the acquisition </a:t>
            </a:r>
            <a:r>
              <a:rPr lang="en-US" sz="2900" b="0" dirty="0">
                <a:cs typeface="Arial" pitchFamily="34" charset="0"/>
              </a:rPr>
              <a:t>(to include </a:t>
            </a:r>
            <a:r>
              <a:rPr lang="en-US" sz="2900" b="0" dirty="0"/>
              <a:t>spares and depot repair)</a:t>
            </a:r>
            <a:r>
              <a:rPr lang="en-US" sz="3200" dirty="0">
                <a:cs typeface="Arial" pitchFamily="34" charset="0"/>
              </a:rPr>
              <a:t>?</a:t>
            </a:r>
          </a:p>
          <a:p>
            <a:pPr lvl="1" eaLnBrk="1" fontAlgn="auto" hangingPunct="1">
              <a:spcAft>
                <a:spcPts val="0"/>
              </a:spcAft>
              <a:buFont typeface="Arial" pitchFamily="34" charset="0"/>
              <a:buChar char="–"/>
              <a:defRPr/>
            </a:pPr>
            <a:r>
              <a:rPr lang="en-US" sz="3200" dirty="0">
                <a:cs typeface="Arial" pitchFamily="34" charset="0"/>
              </a:rPr>
              <a:t>How does the competition strategy facilitate the acquisition strategy ?</a:t>
            </a:r>
          </a:p>
          <a:p>
            <a:pPr lvl="1" eaLnBrk="1" fontAlgn="auto" hangingPunct="1">
              <a:spcAft>
                <a:spcPts val="0"/>
              </a:spcAft>
              <a:buFont typeface="Arial" pitchFamily="34" charset="0"/>
              <a:buChar char="–"/>
              <a:defRPr/>
            </a:pPr>
            <a:r>
              <a:rPr lang="en-US" sz="3200" dirty="0">
                <a:cs typeface="Arial" pitchFamily="34" charset="0"/>
              </a:rPr>
              <a:t>What is the competition strategy for the upcoming acquisition phase?</a:t>
            </a:r>
          </a:p>
          <a:p>
            <a:pPr lvl="1" eaLnBrk="1" fontAlgn="auto" hangingPunct="1">
              <a:spcAft>
                <a:spcPts val="0"/>
              </a:spcAft>
              <a:buFont typeface="Arial" pitchFamily="34" charset="0"/>
              <a:buChar char="–"/>
              <a:defRPr/>
            </a:pPr>
            <a:r>
              <a:rPr lang="en-US" sz="3200" dirty="0">
                <a:cs typeface="Arial" pitchFamily="34" charset="0"/>
              </a:rPr>
              <a:t>How do the results of the last acquisition phase impact the strategy for the upcoming phase?</a:t>
            </a:r>
          </a:p>
          <a:p>
            <a:pPr lvl="1" eaLnBrk="1" fontAlgn="auto" hangingPunct="1">
              <a:spcAft>
                <a:spcPts val="0"/>
              </a:spcAft>
              <a:buFont typeface="Arial" pitchFamily="34" charset="0"/>
              <a:buChar char="–"/>
              <a:defRPr/>
            </a:pPr>
            <a:r>
              <a:rPr lang="en-US" sz="3200" dirty="0"/>
              <a:t>Identify barriers (requirements changes, schedule, cost (funding)) to competition and mitigation strategies</a:t>
            </a:r>
          </a:p>
          <a:p>
            <a:pPr lvl="1" eaLnBrk="1" fontAlgn="auto" hangingPunct="1">
              <a:spcAft>
                <a:spcPts val="0"/>
              </a:spcAft>
              <a:buFont typeface="Arial" pitchFamily="34" charset="0"/>
              <a:buChar char="–"/>
              <a:defRPr/>
            </a:pPr>
            <a:r>
              <a:rPr lang="en-US" sz="3200" dirty="0"/>
              <a:t>Discuss strategy for implementing open systems architecture and acquiring intellectual property rights (including SW)</a:t>
            </a:r>
          </a:p>
          <a:p>
            <a:pPr lvl="1" eaLnBrk="1" fontAlgn="auto" hangingPunct="1">
              <a:spcAft>
                <a:spcPts val="0"/>
              </a:spcAft>
              <a:buFont typeface="Arial" pitchFamily="34" charset="0"/>
              <a:buChar char="–"/>
              <a:defRPr/>
            </a:pPr>
            <a:r>
              <a:rPr lang="en-US" sz="3200" dirty="0"/>
              <a:t>MOSA</a:t>
            </a:r>
          </a:p>
          <a:p>
            <a:pPr lvl="1" eaLnBrk="1" fontAlgn="auto" hangingPunct="1">
              <a:spcAft>
                <a:spcPts val="0"/>
              </a:spcAft>
              <a:buFont typeface="Arial" pitchFamily="34" charset="0"/>
              <a:buChar char="–"/>
              <a:defRPr/>
            </a:pPr>
            <a:endParaRPr lang="en-US" sz="2600" dirty="0">
              <a:cs typeface="Arial" pitchFamily="34" charset="0"/>
            </a:endParaRPr>
          </a:p>
          <a:p>
            <a:pPr marL="342900" lvl="1" indent="-342900" eaLnBrk="1" fontAlgn="auto" hangingPunct="1">
              <a:spcAft>
                <a:spcPts val="0"/>
              </a:spcAft>
              <a:buFont typeface="Arial" pitchFamily="34" charset="0"/>
              <a:buChar char="•"/>
              <a:defRPr/>
            </a:pPr>
            <a:r>
              <a:rPr lang="en-US" sz="3800" dirty="0">
                <a:cs typeface="Arial" pitchFamily="34" charset="0"/>
              </a:rPr>
              <a:t>For Each Contract</a:t>
            </a:r>
          </a:p>
          <a:p>
            <a:pPr lvl="1" eaLnBrk="1" fontAlgn="auto" hangingPunct="1">
              <a:spcAft>
                <a:spcPts val="0"/>
              </a:spcAft>
              <a:buFont typeface="Arial" pitchFamily="34" charset="0"/>
              <a:buChar char="–"/>
              <a:defRPr/>
            </a:pPr>
            <a:r>
              <a:rPr lang="en-US" sz="3200" dirty="0">
                <a:cs typeface="Arial" pitchFamily="34" charset="0"/>
              </a:rPr>
              <a:t>What is the purpose, type and value of the contract (s)? </a:t>
            </a:r>
          </a:p>
          <a:p>
            <a:pPr lvl="1" eaLnBrk="1" fontAlgn="auto" hangingPunct="1">
              <a:spcAft>
                <a:spcPts val="0"/>
              </a:spcAft>
              <a:buFont typeface="Arial" pitchFamily="34" charset="0"/>
              <a:buChar char="–"/>
              <a:defRPr/>
            </a:pPr>
            <a:r>
              <a:rPr lang="en-US" sz="3200" dirty="0">
                <a:cs typeface="Arial" pitchFamily="34" charset="0"/>
              </a:rPr>
              <a:t>How is the contract aligned with the acquisition and competition strategies?</a:t>
            </a:r>
          </a:p>
          <a:p>
            <a:pPr lvl="1" eaLnBrk="1" fontAlgn="auto" hangingPunct="1">
              <a:spcAft>
                <a:spcPts val="0"/>
              </a:spcAft>
              <a:buFont typeface="Arial" pitchFamily="34" charset="0"/>
              <a:buChar char="–"/>
              <a:defRPr/>
            </a:pPr>
            <a:r>
              <a:rPr lang="en-US" sz="3200" dirty="0">
                <a:cs typeface="Arial" pitchFamily="34" charset="0"/>
              </a:rPr>
              <a:t>What is the incentive structure and how will the incentives foster contractor behavior resulting in favorable cost, schedule and performance outcomes?</a:t>
            </a:r>
          </a:p>
          <a:p>
            <a:pPr lvl="1" eaLnBrk="1" fontAlgn="auto" hangingPunct="1">
              <a:spcAft>
                <a:spcPts val="0"/>
              </a:spcAft>
              <a:buFont typeface="Arial" pitchFamily="34" charset="0"/>
              <a:buChar char="–"/>
              <a:defRPr/>
            </a:pPr>
            <a:r>
              <a:rPr lang="en-US" sz="3200" dirty="0">
                <a:cs typeface="Arial" pitchFamily="34" charset="0"/>
              </a:rPr>
              <a:t>What criteria will be used to select the winning bidder? How do those criteria  emphasize what is most important to the government?</a:t>
            </a:r>
          </a:p>
          <a:p>
            <a:pPr lvl="1" eaLnBrk="1" fontAlgn="auto" hangingPunct="1">
              <a:spcAft>
                <a:spcPts val="0"/>
              </a:spcAft>
              <a:buFont typeface="Arial" pitchFamily="34" charset="0"/>
              <a:buChar char="–"/>
              <a:defRPr/>
            </a:pPr>
            <a:r>
              <a:rPr lang="en-US" sz="3200" dirty="0">
                <a:cs typeface="Arial" pitchFamily="34" charset="0"/>
              </a:rPr>
              <a:t>Will warranties be employed?  How will they benefit the government?</a:t>
            </a:r>
          </a:p>
          <a:p>
            <a:pPr lvl="1" eaLnBrk="1" fontAlgn="auto" hangingPunct="1">
              <a:spcAft>
                <a:spcPts val="0"/>
              </a:spcAft>
              <a:buFont typeface="Arial" pitchFamily="34" charset="0"/>
              <a:buChar char="–"/>
              <a:defRPr/>
            </a:pPr>
            <a:r>
              <a:rPr lang="en-US" sz="3200" dirty="0">
                <a:cs typeface="Arial" pitchFamily="34" charset="0"/>
              </a:rPr>
              <a:t>Does the contract anticipate the acquisition of technical data?</a:t>
            </a:r>
          </a:p>
          <a:p>
            <a:pPr lvl="1" eaLnBrk="1" fontAlgn="auto" hangingPunct="1">
              <a:spcAft>
                <a:spcPts val="0"/>
              </a:spcAft>
              <a:buFont typeface="Arial" pitchFamily="34" charset="0"/>
              <a:buChar char="–"/>
              <a:defRPr/>
            </a:pPr>
            <a:r>
              <a:rPr lang="en-US" sz="3200" dirty="0">
                <a:cs typeface="Arial" pitchFamily="34" charset="0"/>
              </a:rPr>
              <a:t>Any special contract issues?</a:t>
            </a:r>
          </a:p>
          <a:p>
            <a:pPr lvl="1" eaLnBrk="1" fontAlgn="auto" hangingPunct="1">
              <a:spcAft>
                <a:spcPts val="0"/>
              </a:spcAft>
              <a:buFont typeface="Arial" pitchFamily="34" charset="0"/>
              <a:buChar char="–"/>
              <a:defRPr/>
            </a:pPr>
            <a:r>
              <a:rPr lang="en-US" sz="3200" dirty="0">
                <a:cs typeface="Arial" pitchFamily="34" charset="0"/>
              </a:rPr>
              <a:t>MOSA</a:t>
            </a:r>
          </a:p>
          <a:p>
            <a:pPr lvl="1" eaLnBrk="1" fontAlgn="auto" hangingPunct="1">
              <a:spcAft>
                <a:spcPts val="0"/>
              </a:spcAft>
              <a:buFont typeface="Arial" pitchFamily="34" charset="0"/>
              <a:buChar char="–"/>
              <a:defRPr/>
            </a:pPr>
            <a:endParaRPr lang="en-US" sz="3200" dirty="0">
              <a:cs typeface="Arial" pitchFamily="34" charset="0"/>
            </a:endParaRPr>
          </a:p>
          <a:p>
            <a:pPr>
              <a:defRPr/>
            </a:pPr>
            <a:endParaRPr lang="en-US" sz="1800" dirty="0">
              <a:solidFill>
                <a:srgbClr val="FF0000"/>
              </a:solidFill>
            </a:endParaRPr>
          </a:p>
          <a:p>
            <a:pPr lvl="1" eaLnBrk="1" fontAlgn="auto" hangingPunct="1">
              <a:spcAft>
                <a:spcPts val="0"/>
              </a:spcAft>
              <a:buFont typeface="Arial" pitchFamily="34" charset="0"/>
              <a:buChar char="–"/>
              <a:defRPr/>
            </a:pPr>
            <a:endParaRPr lang="en-US" sz="2600" dirty="0">
              <a:cs typeface="Arial" pitchFamily="34" charset="0"/>
            </a:endParaRPr>
          </a:p>
          <a:p>
            <a:pPr lvl="1" eaLnBrk="1" fontAlgn="auto" hangingPunct="1">
              <a:spcAft>
                <a:spcPts val="0"/>
              </a:spcAft>
              <a:buFont typeface="Arial" pitchFamily="34" charset="0"/>
              <a:buChar char="–"/>
              <a:defRPr/>
            </a:pPr>
            <a:endParaRPr lang="en-US" sz="2400" dirty="0">
              <a:cs typeface="Arial" pitchFamily="34" charset="0"/>
            </a:endParaRPr>
          </a:p>
          <a:p>
            <a:pPr lvl="1" eaLnBrk="1" fontAlgn="auto" hangingPunct="1">
              <a:spcAft>
                <a:spcPts val="0"/>
              </a:spcAft>
              <a:buFont typeface="Arial" pitchFamily="34" charset="0"/>
              <a:buChar char="–"/>
              <a:defRPr/>
            </a:pPr>
            <a:endParaRPr lang="en-US" sz="2400" dirty="0">
              <a:cs typeface="Arial" pitchFamily="34" charset="0"/>
            </a:endParaRPr>
          </a:p>
        </p:txBody>
      </p:sp>
      <p:sp>
        <p:nvSpPr>
          <p:cNvPr id="4" name="Slide Number Placeholder 3"/>
          <p:cNvSpPr>
            <a:spLocks noGrp="1"/>
          </p:cNvSpPr>
          <p:nvPr>
            <p:ph type="sldNum" sz="quarter" idx="11"/>
          </p:nvPr>
        </p:nvSpPr>
        <p:spPr/>
        <p:txBody>
          <a:bodyPr/>
          <a:lstStyle/>
          <a:p>
            <a:pPr>
              <a:defRPr/>
            </a:pPr>
            <a:fld id="{D4DBAD9A-40A1-40C2-9A00-374A8DB796F0}" type="slidenum">
              <a:rPr lang="en-US" altLang="en-US" smtClean="0"/>
              <a:pPr>
                <a:defRPr/>
              </a:pPr>
              <a:t>18</a:t>
            </a:fld>
            <a:endParaRPr lang="en-US" altLang="en-US">
              <a:solidFill>
                <a:srgbClr val="808080"/>
              </a:solidFill>
            </a:endParaRPr>
          </a:p>
        </p:txBody>
      </p:sp>
    </p:spTree>
    <p:extLst>
      <p:ext uri="{BB962C8B-B14F-4D97-AF65-F5344CB8AC3E}">
        <p14:creationId xmlns:p14="http://schemas.microsoft.com/office/powerpoint/2010/main" val="368833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DoD 5000.02 Tailoring Strategy</a:t>
            </a:r>
          </a:p>
        </p:txBody>
      </p:sp>
      <p:sp>
        <p:nvSpPr>
          <p:cNvPr id="62467" name="Content Placeholder 2"/>
          <p:cNvSpPr>
            <a:spLocks noGrp="1"/>
          </p:cNvSpPr>
          <p:nvPr>
            <p:ph idx="1"/>
          </p:nvPr>
        </p:nvSpPr>
        <p:spPr>
          <a:xfrm>
            <a:off x="495373" y="1344599"/>
            <a:ext cx="11165324" cy="5014913"/>
          </a:xfrm>
        </p:spPr>
        <p:txBody>
          <a:bodyPr/>
          <a:lstStyle/>
          <a:p>
            <a:r>
              <a:rPr lang="en-US" altLang="en-US" dirty="0"/>
              <a:t>Discuss overall 5000.02 tailoring strategy</a:t>
            </a:r>
          </a:p>
          <a:p>
            <a:pPr lvl="1"/>
            <a:r>
              <a:rPr lang="en-US" altLang="en-US" dirty="0"/>
              <a:t>Is program requesting approval for specific tailoring at this meeting?</a:t>
            </a:r>
          </a:p>
          <a:p>
            <a:pPr lvl="1"/>
            <a:r>
              <a:rPr lang="en-US" altLang="en-US" dirty="0"/>
              <a:t>If not, why?</a:t>
            </a:r>
          </a:p>
          <a:p>
            <a:r>
              <a:rPr lang="en-US" altLang="en-US" dirty="0"/>
              <a:t>Discuss areas that have been tailored previously</a:t>
            </a:r>
          </a:p>
          <a:p>
            <a:r>
              <a:rPr lang="en-US" altLang="en-US" dirty="0"/>
              <a:t>Recommend area(s) that program intends to target for tailoring in future</a:t>
            </a:r>
          </a:p>
          <a:p>
            <a:r>
              <a:rPr lang="en-US" altLang="en-US" dirty="0"/>
              <a:t>Identify necessary dates &amp; timelines to return for tailoring approval</a:t>
            </a:r>
          </a:p>
        </p:txBody>
      </p:sp>
      <p:sp>
        <p:nvSpPr>
          <p:cNvPr id="2" name="Slide Number Placeholder 1"/>
          <p:cNvSpPr>
            <a:spLocks noGrp="1"/>
          </p:cNvSpPr>
          <p:nvPr>
            <p:ph type="sldNum" sz="quarter" idx="11"/>
          </p:nvPr>
        </p:nvSpPr>
        <p:spPr/>
        <p:txBody>
          <a:bodyPr/>
          <a:lstStyle/>
          <a:p>
            <a:pPr>
              <a:defRPr/>
            </a:pPr>
            <a:fld id="{F7A320CF-CFA3-453D-9B99-3257B1B69DF2}" type="slidenum">
              <a:rPr lang="en-US" altLang="en-US" smtClean="0"/>
              <a:pPr>
                <a:defRPr/>
              </a:pPr>
              <a:t>19</a:t>
            </a:fld>
            <a:endParaRPr lang="en-US" altLang="en-US">
              <a:solidFill>
                <a:srgbClr val="808080"/>
              </a:solidFill>
            </a:endParaRPr>
          </a:p>
        </p:txBody>
      </p:sp>
    </p:spTree>
    <p:extLst>
      <p:ext uri="{BB962C8B-B14F-4D97-AF65-F5344CB8AC3E}">
        <p14:creationId xmlns:p14="http://schemas.microsoft.com/office/powerpoint/2010/main" val="312217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200" dirty="0"/>
              <a:t>Briefing Outline – Key Items </a:t>
            </a:r>
          </a:p>
        </p:txBody>
      </p:sp>
      <p:sp>
        <p:nvSpPr>
          <p:cNvPr id="14339" name="Rectangle 3"/>
          <p:cNvSpPr>
            <a:spLocks noGrp="1" noChangeArrowheads="1"/>
          </p:cNvSpPr>
          <p:nvPr>
            <p:ph type="body" idx="1"/>
          </p:nvPr>
        </p:nvSpPr>
        <p:spPr>
          <a:xfrm>
            <a:off x="477255" y="1328737"/>
            <a:ext cx="11200219" cy="5086350"/>
          </a:xfrm>
        </p:spPr>
        <p:txBody>
          <a:bodyPr/>
          <a:lstStyle/>
          <a:p>
            <a:pPr>
              <a:lnSpc>
                <a:spcPct val="80000"/>
              </a:lnSpc>
              <a:defRPr/>
            </a:pPr>
            <a:r>
              <a:rPr lang="en-US" sz="1350" dirty="0"/>
              <a:t>BLUF</a:t>
            </a:r>
          </a:p>
          <a:p>
            <a:pPr>
              <a:lnSpc>
                <a:spcPct val="80000"/>
              </a:lnSpc>
              <a:defRPr/>
            </a:pPr>
            <a:r>
              <a:rPr lang="en-US" sz="1350" dirty="0"/>
              <a:t>Program Description</a:t>
            </a:r>
          </a:p>
          <a:p>
            <a:pPr>
              <a:lnSpc>
                <a:spcPct val="80000"/>
              </a:lnSpc>
              <a:defRPr/>
            </a:pPr>
            <a:r>
              <a:rPr lang="en-US" sz="1350" dirty="0"/>
              <a:t>Analysis of Alternatives</a:t>
            </a:r>
          </a:p>
          <a:p>
            <a:pPr>
              <a:lnSpc>
                <a:spcPct val="80000"/>
              </a:lnSpc>
              <a:defRPr/>
            </a:pPr>
            <a:r>
              <a:rPr lang="en-US" sz="1350" dirty="0"/>
              <a:t>CONOPS</a:t>
            </a:r>
          </a:p>
          <a:p>
            <a:pPr>
              <a:lnSpc>
                <a:spcPct val="80000"/>
              </a:lnSpc>
              <a:defRPr/>
            </a:pPr>
            <a:r>
              <a:rPr lang="en-US" sz="1350" dirty="0"/>
              <a:t>Requirements</a:t>
            </a:r>
          </a:p>
          <a:p>
            <a:pPr>
              <a:lnSpc>
                <a:spcPct val="80000"/>
              </a:lnSpc>
              <a:defRPr/>
            </a:pPr>
            <a:r>
              <a:rPr lang="en-US" sz="1350" dirty="0"/>
              <a:t>Affordability</a:t>
            </a:r>
          </a:p>
          <a:p>
            <a:pPr>
              <a:lnSpc>
                <a:spcPct val="80000"/>
              </a:lnSpc>
              <a:defRPr/>
            </a:pPr>
            <a:r>
              <a:rPr lang="en-US" sz="1350" dirty="0"/>
              <a:t>Cost Capability Trade-offs</a:t>
            </a:r>
          </a:p>
          <a:p>
            <a:pPr>
              <a:lnSpc>
                <a:spcPct val="80000"/>
              </a:lnSpc>
              <a:defRPr/>
            </a:pPr>
            <a:r>
              <a:rPr lang="en-US" sz="1350"/>
              <a:t>Schedule </a:t>
            </a:r>
            <a:r>
              <a:rPr lang="en-US" sz="1350" dirty="0"/>
              <a:t>and Schedule Assessment</a:t>
            </a:r>
          </a:p>
          <a:p>
            <a:pPr>
              <a:lnSpc>
                <a:spcPct val="80000"/>
              </a:lnSpc>
              <a:defRPr/>
            </a:pPr>
            <a:r>
              <a:rPr lang="en-US" sz="1350" dirty="0"/>
              <a:t>Framing Assumptions</a:t>
            </a:r>
          </a:p>
          <a:p>
            <a:pPr>
              <a:lnSpc>
                <a:spcPct val="80000"/>
              </a:lnSpc>
              <a:defRPr/>
            </a:pPr>
            <a:r>
              <a:rPr lang="en-US" sz="1350" dirty="0"/>
              <a:t>Acquisition Strategy (including Business/Competitive Strategy)</a:t>
            </a:r>
          </a:p>
          <a:p>
            <a:pPr>
              <a:lnSpc>
                <a:spcPct val="80000"/>
              </a:lnSpc>
              <a:defRPr/>
            </a:pPr>
            <a:r>
              <a:rPr lang="en-US" sz="1350" dirty="0"/>
              <a:t>Funding</a:t>
            </a:r>
          </a:p>
          <a:p>
            <a:pPr>
              <a:lnSpc>
                <a:spcPct val="80000"/>
              </a:lnSpc>
              <a:defRPr/>
            </a:pPr>
            <a:r>
              <a:rPr lang="en-US" sz="1350" dirty="0"/>
              <a:t>Technology Risk and Risk Mitigation</a:t>
            </a:r>
          </a:p>
          <a:p>
            <a:pPr>
              <a:lnSpc>
                <a:spcPct val="80000"/>
              </a:lnSpc>
              <a:defRPr/>
            </a:pPr>
            <a:r>
              <a:rPr lang="en-US" sz="1350" dirty="0"/>
              <a:t>Document Status</a:t>
            </a:r>
          </a:p>
          <a:p>
            <a:pPr>
              <a:lnSpc>
                <a:spcPct val="80000"/>
              </a:lnSpc>
              <a:defRPr/>
            </a:pPr>
            <a:r>
              <a:rPr lang="en-US" sz="1350" dirty="0"/>
              <a:t>Recommendations for ADM (Exit Criteria)</a:t>
            </a:r>
          </a:p>
          <a:p>
            <a:pPr>
              <a:lnSpc>
                <a:spcPct val="80000"/>
              </a:lnSpc>
              <a:defRPr/>
            </a:pPr>
            <a:r>
              <a:rPr lang="en-US" sz="1350" dirty="0"/>
              <a:t>Way Ahead</a:t>
            </a:r>
          </a:p>
          <a:p>
            <a:pPr>
              <a:lnSpc>
                <a:spcPct val="80000"/>
              </a:lnSpc>
              <a:defRPr/>
            </a:pPr>
            <a:r>
              <a:rPr lang="en-US" sz="1350" dirty="0"/>
              <a:t>Back-up</a:t>
            </a:r>
          </a:p>
          <a:p>
            <a:pPr lvl="1">
              <a:lnSpc>
                <a:spcPct val="80000"/>
              </a:lnSpc>
              <a:defRPr/>
            </a:pPr>
            <a:r>
              <a:rPr lang="en-US" sz="1350" dirty="0"/>
              <a:t>International Cooperation </a:t>
            </a:r>
          </a:p>
          <a:p>
            <a:pPr lvl="1">
              <a:lnSpc>
                <a:spcPct val="80000"/>
              </a:lnSpc>
              <a:defRPr/>
            </a:pPr>
            <a:r>
              <a:rPr lang="en-US" sz="1350" dirty="0"/>
              <a:t>Other (eg., open actions from ADMs, Congressional concerns/funding cuts, industrial base issues, spectrum considerations, systems engineering assessment, logistics considerations, etc.)</a:t>
            </a:r>
          </a:p>
          <a:p>
            <a:pPr>
              <a:lnSpc>
                <a:spcPct val="80000"/>
              </a:lnSpc>
              <a:defRPr/>
            </a:pPr>
            <a:endParaRPr lang="en-US" sz="1350" b="0"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2</a:t>
            </a:fld>
            <a:endParaRPr lang="en-US" altLang="en-US">
              <a:solidFill>
                <a:srgbClr val="808080"/>
              </a:solidFill>
            </a:endParaRPr>
          </a:p>
        </p:txBody>
      </p:sp>
    </p:spTree>
    <p:extLst>
      <p:ext uri="{BB962C8B-B14F-4D97-AF65-F5344CB8AC3E}">
        <p14:creationId xmlns:p14="http://schemas.microsoft.com/office/powerpoint/2010/main" val="403508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1"/>
          <p:cNvGraphicFramePr>
            <a:graphicFrameLocks noChangeAspect="1"/>
          </p:cNvGraphicFramePr>
          <p:nvPr>
            <p:extLst>
              <p:ext uri="{D42A27DB-BD31-4B8C-83A1-F6EECF244321}">
                <p14:modId xmlns:p14="http://schemas.microsoft.com/office/powerpoint/2010/main" val="550137429"/>
              </p:ext>
            </p:extLst>
          </p:nvPr>
        </p:nvGraphicFramePr>
        <p:xfrm>
          <a:off x="2607382" y="1275128"/>
          <a:ext cx="7049466" cy="5212080"/>
        </p:xfrm>
        <a:graphic>
          <a:graphicData uri="http://schemas.openxmlformats.org/presentationml/2006/ole">
            <mc:AlternateContent xmlns:mc="http://schemas.openxmlformats.org/markup-compatibility/2006">
              <mc:Choice xmlns:v="urn:schemas-microsoft-com:vml" Requires="v">
                <p:oleObj name="Worksheet" r:id="rId3" imgW="9382003" imgH="8162888" progId="Excel.Sheet.12">
                  <p:embed/>
                </p:oleObj>
              </mc:Choice>
              <mc:Fallback>
                <p:oleObj name="Worksheet" r:id="rId3" imgW="9382003" imgH="8162888"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7382" y="1275128"/>
                        <a:ext cx="704946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349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07382" y="440261"/>
            <a:ext cx="1604963" cy="3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981199" y="228600"/>
            <a:ext cx="9679497" cy="685800"/>
          </a:xfrm>
        </p:spPr>
        <p:txBody>
          <a:bodyPr rtlCol="0">
            <a:normAutofit fontScale="90000"/>
          </a:bodyPr>
          <a:lstStyle/>
          <a:p>
            <a:pPr eaLnBrk="1" fontAlgn="auto" hangingPunct="1">
              <a:spcAft>
                <a:spcPts val="0"/>
              </a:spcAft>
              <a:defRPr/>
            </a:pPr>
            <a:r>
              <a:rPr lang="en-US" sz="4000" dirty="0">
                <a:cs typeface="Arial" pitchFamily="34" charset="0"/>
              </a:rPr>
              <a:t>Program Funding</a:t>
            </a: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20</a:t>
            </a:fld>
            <a:endParaRPr lang="en-US" altLang="en-US">
              <a:solidFill>
                <a:srgbClr val="808080"/>
              </a:solidFill>
            </a:endParaRPr>
          </a:p>
        </p:txBody>
      </p:sp>
    </p:spTree>
    <p:extLst>
      <p:ext uri="{BB962C8B-B14F-4D97-AF65-F5344CB8AC3E}">
        <p14:creationId xmlns:p14="http://schemas.microsoft.com/office/powerpoint/2010/main" val="18010389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457575" y="42069"/>
            <a:ext cx="8229600" cy="1143000"/>
          </a:xfrm>
        </p:spPr>
        <p:txBody>
          <a:bodyPr/>
          <a:lstStyle/>
          <a:p>
            <a:r>
              <a:rPr lang="en-US" altLang="en-US" dirty="0"/>
              <a:t>Technology Risk </a:t>
            </a:r>
          </a:p>
        </p:txBody>
      </p:sp>
      <p:graphicFrame>
        <p:nvGraphicFramePr>
          <p:cNvPr id="3" name="Group 3"/>
          <p:cNvGraphicFramePr>
            <a:graphicFrameLocks/>
          </p:cNvGraphicFramePr>
          <p:nvPr/>
        </p:nvGraphicFramePr>
        <p:xfrm>
          <a:off x="4800600" y="1630363"/>
          <a:ext cx="2514600" cy="2209801"/>
        </p:xfrm>
        <a:graphic>
          <a:graphicData uri="http://schemas.openxmlformats.org/drawingml/2006/table">
            <a:tbl>
              <a:tblPr/>
              <a:tblGrid>
                <a:gridCol w="504825">
                  <a:extLst>
                    <a:ext uri="{9D8B030D-6E8A-4147-A177-3AD203B41FA5}">
                      <a16:colId xmlns:a16="http://schemas.microsoft.com/office/drawing/2014/main" val="20000"/>
                    </a:ext>
                  </a:extLst>
                </a:gridCol>
                <a:gridCol w="503238">
                  <a:extLst>
                    <a:ext uri="{9D8B030D-6E8A-4147-A177-3AD203B41FA5}">
                      <a16:colId xmlns:a16="http://schemas.microsoft.com/office/drawing/2014/main" val="20001"/>
                    </a:ext>
                  </a:extLst>
                </a:gridCol>
                <a:gridCol w="504825">
                  <a:extLst>
                    <a:ext uri="{9D8B030D-6E8A-4147-A177-3AD203B41FA5}">
                      <a16:colId xmlns:a16="http://schemas.microsoft.com/office/drawing/2014/main" val="20002"/>
                    </a:ext>
                  </a:extLst>
                </a:gridCol>
                <a:gridCol w="504825">
                  <a:extLst>
                    <a:ext uri="{9D8B030D-6E8A-4147-A177-3AD203B41FA5}">
                      <a16:colId xmlns:a16="http://schemas.microsoft.com/office/drawing/2014/main" val="20003"/>
                    </a:ext>
                  </a:extLst>
                </a:gridCol>
                <a:gridCol w="496887">
                  <a:extLst>
                    <a:ext uri="{9D8B030D-6E8A-4147-A177-3AD203B41FA5}">
                      <a16:colId xmlns:a16="http://schemas.microsoft.com/office/drawing/2014/main" val="20004"/>
                    </a:ext>
                  </a:extLst>
                </a:gridCol>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
        <p:nvSpPr>
          <p:cNvPr id="65577" name="Text Box 42"/>
          <p:cNvSpPr txBox="1">
            <a:spLocks noChangeArrowheads="1"/>
          </p:cNvSpPr>
          <p:nvPr/>
        </p:nvSpPr>
        <p:spPr bwMode="auto">
          <a:xfrm>
            <a:off x="4724400" y="3992564"/>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50000"/>
              </a:spcBef>
              <a:spcAft>
                <a:spcPct val="0"/>
              </a:spcAft>
            </a:pPr>
            <a:r>
              <a:rPr lang="en-US" altLang="en-US" b="1" i="1">
                <a:solidFill>
                  <a:srgbClr val="000000"/>
                </a:solidFill>
                <a:cs typeface="Times New Roman" panose="02020603050405020304" pitchFamily="18" charset="0"/>
              </a:rPr>
              <a:t>Consequence</a:t>
            </a:r>
          </a:p>
        </p:txBody>
      </p:sp>
      <p:sp>
        <p:nvSpPr>
          <p:cNvPr id="65578" name="Text Box 43"/>
          <p:cNvSpPr txBox="1">
            <a:spLocks noChangeArrowheads="1"/>
          </p:cNvSpPr>
          <p:nvPr/>
        </p:nvSpPr>
        <p:spPr bwMode="auto">
          <a:xfrm rot="-5400000">
            <a:off x="3372644" y="2624861"/>
            <a:ext cx="2133600"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5000"/>
              </a:lnSpc>
              <a:spcBef>
                <a:spcPct val="0"/>
              </a:spcBef>
              <a:spcAft>
                <a:spcPct val="0"/>
              </a:spcAft>
            </a:pPr>
            <a:r>
              <a:rPr lang="en-US" altLang="en-US" b="1" i="1">
                <a:solidFill>
                  <a:srgbClr val="000000"/>
                </a:solidFill>
                <a:cs typeface="Times New Roman" panose="02020603050405020304" pitchFamily="18" charset="0"/>
              </a:rPr>
              <a:t>Likelihood</a:t>
            </a:r>
          </a:p>
        </p:txBody>
      </p:sp>
      <p:sp>
        <p:nvSpPr>
          <p:cNvPr id="6" name="Text Box 44"/>
          <p:cNvSpPr txBox="1">
            <a:spLocks noChangeArrowheads="1"/>
          </p:cNvSpPr>
          <p:nvPr/>
        </p:nvSpPr>
        <p:spPr bwMode="auto">
          <a:xfrm>
            <a:off x="1676400" y="1785938"/>
            <a:ext cx="2590800" cy="1223962"/>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TR Module Performance (C,P)</a:t>
            </a:r>
          </a:p>
          <a:p>
            <a:pPr algn="ctr" eaLnBrk="0" fontAlgn="base" hangingPunct="0">
              <a:spcBef>
                <a:spcPct val="0"/>
              </a:spcBef>
              <a:spcAft>
                <a:spcPct val="0"/>
              </a:spcAft>
              <a:defRPr/>
            </a:pPr>
            <a:r>
              <a:rPr lang="en-US" sz="1050" dirty="0">
                <a:solidFill>
                  <a:srgbClr val="000000"/>
                </a:solidFill>
                <a:cs typeface="Arial" charset="0"/>
              </a:rPr>
              <a:t>If the Transmit/Receive (T/R) Module cannot support the required transmit power, pulse width and efficiency, then allocated shipboard power supply will be exceeded or radar sensitivity performance will not be met. </a:t>
            </a:r>
          </a:p>
        </p:txBody>
      </p:sp>
      <p:sp>
        <p:nvSpPr>
          <p:cNvPr id="7" name="Text Box 45"/>
          <p:cNvSpPr txBox="1">
            <a:spLocks noChangeArrowheads="1"/>
          </p:cNvSpPr>
          <p:nvPr/>
        </p:nvSpPr>
        <p:spPr bwMode="auto">
          <a:xfrm>
            <a:off x="1676400" y="4391026"/>
            <a:ext cx="2590800" cy="900113"/>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Array Flatness and Stiffness (P)</a:t>
            </a:r>
          </a:p>
          <a:p>
            <a:pPr algn="ctr" eaLnBrk="0" fontAlgn="base" hangingPunct="0">
              <a:spcBef>
                <a:spcPct val="0"/>
              </a:spcBef>
              <a:spcAft>
                <a:spcPct val="0"/>
              </a:spcAft>
              <a:defRPr/>
            </a:pPr>
            <a:r>
              <a:rPr lang="en-US" sz="1050" dirty="0">
                <a:solidFill>
                  <a:srgbClr val="000000"/>
                </a:solidFill>
                <a:cs typeface="Arial" charset="0"/>
              </a:rPr>
              <a:t>If requisite array flatness and stiffness are not achieved, then beam pointing accuracy and sensor handover requirements will not be met.</a:t>
            </a:r>
          </a:p>
        </p:txBody>
      </p:sp>
      <p:sp>
        <p:nvSpPr>
          <p:cNvPr id="8" name="Text Box 46"/>
          <p:cNvSpPr txBox="1">
            <a:spLocks noChangeArrowheads="1"/>
          </p:cNvSpPr>
          <p:nvPr/>
        </p:nvSpPr>
        <p:spPr bwMode="auto">
          <a:xfrm>
            <a:off x="7705725" y="928688"/>
            <a:ext cx="2743200" cy="1384300"/>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Large Aperture Digital Beam Forming (C,P)</a:t>
            </a:r>
          </a:p>
          <a:p>
            <a:pPr algn="ctr" eaLnBrk="0" fontAlgn="base" hangingPunct="0">
              <a:spcBef>
                <a:spcPct val="0"/>
              </a:spcBef>
              <a:spcAft>
                <a:spcPct val="0"/>
              </a:spcAft>
              <a:defRPr/>
            </a:pPr>
            <a:r>
              <a:rPr lang="en-US" sz="1050" dirty="0">
                <a:solidFill>
                  <a:srgbClr val="000000"/>
                </a:solidFill>
                <a:cs typeface="Arial" charset="0"/>
              </a:rPr>
              <a:t>If the large distributed digital beamforming subsystem required for AMDR does not meet  multi-beam quality, dynamic range and phase noise requirements, then operational performance will be adversely impacted and may increase system cost.</a:t>
            </a:r>
          </a:p>
        </p:txBody>
      </p:sp>
      <p:sp>
        <p:nvSpPr>
          <p:cNvPr id="65582" name="Text Box 47"/>
          <p:cNvSpPr txBox="1">
            <a:spLocks noChangeArrowheads="1"/>
          </p:cNvSpPr>
          <p:nvPr/>
        </p:nvSpPr>
        <p:spPr bwMode="auto">
          <a:xfrm>
            <a:off x="4829175" y="5060950"/>
            <a:ext cx="2743200" cy="1320800"/>
          </a:xfrm>
          <a:prstGeom prst="rect">
            <a:avLst/>
          </a:prstGeom>
          <a:solidFill>
            <a:schemeClr val="accent1"/>
          </a:solidFill>
          <a:ln w="9525">
            <a:solidFill>
              <a:schemeClr val="tx1"/>
            </a:solidFill>
            <a:miter lim="800000"/>
            <a:headEnd/>
            <a:tailEnd/>
          </a:ln>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u="sng">
                <a:solidFill>
                  <a:srgbClr val="000000"/>
                </a:solidFill>
              </a:rPr>
              <a:t>Radar Resource Management (P)</a:t>
            </a:r>
          </a:p>
          <a:p>
            <a:pPr eaLnBrk="0" fontAlgn="base" hangingPunct="0">
              <a:spcBef>
                <a:spcPct val="0"/>
              </a:spcBef>
              <a:spcAft>
                <a:spcPct val="0"/>
              </a:spcAft>
            </a:pPr>
            <a:r>
              <a:rPr lang="en-US" altLang="en-US" sz="1000">
                <a:solidFill>
                  <a:srgbClr val="000000"/>
                </a:solidFill>
              </a:rPr>
              <a:t>If AMDR resources are not properly managed, especially during BMD, then unnecessary limitations on resources available for performance of simultaneous missions will result in performance in one or more mission areas that will not meet requirements.</a:t>
            </a:r>
          </a:p>
        </p:txBody>
      </p:sp>
      <p:sp>
        <p:nvSpPr>
          <p:cNvPr id="10" name="Text Box 48"/>
          <p:cNvSpPr txBox="1">
            <a:spLocks noChangeArrowheads="1"/>
          </p:cNvSpPr>
          <p:nvPr/>
        </p:nvSpPr>
        <p:spPr bwMode="auto">
          <a:xfrm>
            <a:off x="7705725" y="2381250"/>
            <a:ext cx="2743200" cy="1062038"/>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1000 Element Prototype Test (S)</a:t>
            </a:r>
          </a:p>
          <a:p>
            <a:pPr algn="ctr" eaLnBrk="0" fontAlgn="base" hangingPunct="0">
              <a:spcBef>
                <a:spcPct val="0"/>
              </a:spcBef>
              <a:spcAft>
                <a:spcPct val="0"/>
              </a:spcAft>
              <a:defRPr/>
            </a:pPr>
            <a:r>
              <a:rPr lang="en-US" sz="1050" dirty="0">
                <a:solidFill>
                  <a:srgbClr val="000000"/>
                </a:solidFill>
                <a:cs typeface="Arial" charset="0"/>
              </a:rPr>
              <a:t>If the 1000 element array development can not be accomplished within the Technology Development Phase time frame, then TRA and demonstration of TRL-6 will be delayed.</a:t>
            </a:r>
          </a:p>
        </p:txBody>
      </p:sp>
      <p:sp>
        <p:nvSpPr>
          <p:cNvPr id="11" name="Text Box 49"/>
          <p:cNvSpPr txBox="1">
            <a:spLocks noChangeArrowheads="1"/>
          </p:cNvSpPr>
          <p:nvPr/>
        </p:nvSpPr>
        <p:spPr bwMode="auto">
          <a:xfrm>
            <a:off x="1676400" y="3076576"/>
            <a:ext cx="2590800" cy="1223963"/>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Thermal Management/Cooling (P)</a:t>
            </a:r>
          </a:p>
          <a:p>
            <a:pPr algn="ctr" eaLnBrk="0" fontAlgn="base" hangingPunct="0">
              <a:spcBef>
                <a:spcPct val="0"/>
              </a:spcBef>
              <a:spcAft>
                <a:spcPct val="0"/>
              </a:spcAft>
              <a:defRPr/>
            </a:pPr>
            <a:r>
              <a:rPr lang="en-US" sz="1050" dirty="0">
                <a:solidFill>
                  <a:srgbClr val="000000"/>
                </a:solidFill>
                <a:cs typeface="Arial" charset="0"/>
              </a:rPr>
              <a:t>If allocated Transmit/Receive (T/R) module baseplate temperatures are not achieved, and array thermal gradients managed, then array angle accuracy and reliability requirements will not be met.</a:t>
            </a:r>
          </a:p>
        </p:txBody>
      </p:sp>
      <p:sp>
        <p:nvSpPr>
          <p:cNvPr id="12" name="Text Box 50"/>
          <p:cNvSpPr txBox="1">
            <a:spLocks noChangeArrowheads="1"/>
          </p:cNvSpPr>
          <p:nvPr/>
        </p:nvSpPr>
        <p:spPr bwMode="auto">
          <a:xfrm>
            <a:off x="7705725" y="3548063"/>
            <a:ext cx="2743200" cy="900112"/>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Software Architecture (S)</a:t>
            </a:r>
          </a:p>
          <a:p>
            <a:pPr algn="ctr" eaLnBrk="0" fontAlgn="base" hangingPunct="0">
              <a:spcBef>
                <a:spcPct val="0"/>
              </a:spcBef>
              <a:spcAft>
                <a:spcPct val="0"/>
              </a:spcAft>
              <a:defRPr/>
            </a:pPr>
            <a:r>
              <a:rPr lang="en-US" sz="1050" dirty="0">
                <a:solidFill>
                  <a:srgbClr val="000000"/>
                </a:solidFill>
                <a:cs typeface="Arial" charset="0"/>
              </a:rPr>
              <a:t>If the AMDR software development approach and architecture is not properly designed and developed, development and testing will be delayed.</a:t>
            </a:r>
          </a:p>
        </p:txBody>
      </p:sp>
      <p:sp>
        <p:nvSpPr>
          <p:cNvPr id="65586" name="Line 51"/>
          <p:cNvSpPr>
            <a:spLocks noChangeShapeType="1"/>
          </p:cNvSpPr>
          <p:nvPr/>
        </p:nvSpPr>
        <p:spPr bwMode="auto">
          <a:xfrm>
            <a:off x="4267200" y="2438400"/>
            <a:ext cx="1676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87" name="Line 52"/>
          <p:cNvSpPr>
            <a:spLocks noChangeShapeType="1"/>
          </p:cNvSpPr>
          <p:nvPr/>
        </p:nvSpPr>
        <p:spPr bwMode="auto">
          <a:xfrm>
            <a:off x="4267200" y="1447800"/>
            <a:ext cx="1828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15" name="Text Box 53"/>
          <p:cNvSpPr txBox="1">
            <a:spLocks noChangeArrowheads="1"/>
          </p:cNvSpPr>
          <p:nvPr/>
        </p:nvSpPr>
        <p:spPr bwMode="auto">
          <a:xfrm>
            <a:off x="1676401" y="923925"/>
            <a:ext cx="2638425" cy="738188"/>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Ship Integration (P, C, S)</a:t>
            </a:r>
          </a:p>
          <a:p>
            <a:pPr algn="ctr" eaLnBrk="0" fontAlgn="base" hangingPunct="0">
              <a:spcBef>
                <a:spcPct val="0"/>
              </a:spcBef>
              <a:spcAft>
                <a:spcPct val="0"/>
              </a:spcAft>
              <a:defRPr/>
            </a:pPr>
            <a:r>
              <a:rPr lang="en-US" sz="1050" dirty="0">
                <a:solidFill>
                  <a:srgbClr val="000000"/>
                </a:solidFill>
                <a:cs typeface="Arial" charset="0"/>
              </a:rPr>
              <a:t>If radar exceeds allowable HM&amp;E constraints, then radar or ship systems will require re-design and increased cost. </a:t>
            </a:r>
          </a:p>
        </p:txBody>
      </p:sp>
      <p:sp>
        <p:nvSpPr>
          <p:cNvPr id="65589" name="Line 54"/>
          <p:cNvSpPr>
            <a:spLocks noChangeShapeType="1"/>
          </p:cNvSpPr>
          <p:nvPr/>
        </p:nvSpPr>
        <p:spPr bwMode="auto">
          <a:xfrm flipH="1">
            <a:off x="7086600" y="29718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90" name="Line 55"/>
          <p:cNvSpPr>
            <a:spLocks noChangeShapeType="1"/>
          </p:cNvSpPr>
          <p:nvPr/>
        </p:nvSpPr>
        <p:spPr bwMode="auto">
          <a:xfrm flipH="1">
            <a:off x="6553200" y="1676400"/>
            <a:ext cx="1143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91" name="Line 56"/>
          <p:cNvSpPr>
            <a:spLocks noChangeShapeType="1"/>
          </p:cNvSpPr>
          <p:nvPr/>
        </p:nvSpPr>
        <p:spPr bwMode="auto">
          <a:xfrm flipV="1">
            <a:off x="4267200" y="2667000"/>
            <a:ext cx="1752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92" name="Line 57"/>
          <p:cNvSpPr>
            <a:spLocks noChangeShapeType="1"/>
          </p:cNvSpPr>
          <p:nvPr/>
        </p:nvSpPr>
        <p:spPr bwMode="auto">
          <a:xfrm flipV="1">
            <a:off x="4267200" y="2743200"/>
            <a:ext cx="22098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93" name="Line 58"/>
          <p:cNvSpPr>
            <a:spLocks noChangeShapeType="1"/>
          </p:cNvSpPr>
          <p:nvPr/>
        </p:nvSpPr>
        <p:spPr bwMode="auto">
          <a:xfrm flipH="1" flipV="1">
            <a:off x="6619876" y="2724151"/>
            <a:ext cx="1076325" cy="1209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94" name="Line 59"/>
          <p:cNvSpPr>
            <a:spLocks noChangeShapeType="1"/>
          </p:cNvSpPr>
          <p:nvPr/>
        </p:nvSpPr>
        <p:spPr bwMode="auto">
          <a:xfrm flipH="1" flipV="1">
            <a:off x="6553200" y="3124201"/>
            <a:ext cx="171450" cy="1895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2" name="Text Box 60"/>
          <p:cNvSpPr txBox="1">
            <a:spLocks noChangeArrowheads="1"/>
          </p:cNvSpPr>
          <p:nvPr/>
        </p:nvSpPr>
        <p:spPr bwMode="auto">
          <a:xfrm>
            <a:off x="1676400" y="5343525"/>
            <a:ext cx="2609850" cy="1062038"/>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AMDR Integration (S)</a:t>
            </a:r>
          </a:p>
          <a:p>
            <a:pPr algn="ctr" eaLnBrk="0" fontAlgn="base" hangingPunct="0">
              <a:spcBef>
                <a:spcPct val="0"/>
              </a:spcBef>
              <a:spcAft>
                <a:spcPct val="0"/>
              </a:spcAft>
              <a:defRPr/>
            </a:pPr>
            <a:r>
              <a:rPr lang="en-US" sz="1050" dirty="0">
                <a:solidFill>
                  <a:srgbClr val="000000"/>
                </a:solidFill>
                <a:cs typeface="Arial" charset="0"/>
              </a:rPr>
              <a:t>If interface definitions for AMDR-S, AMDR-X, RSC and Combat System are not properly designed and developed, then radar and combat system overall development schedules will be delayed.</a:t>
            </a:r>
          </a:p>
        </p:txBody>
      </p:sp>
      <p:sp>
        <p:nvSpPr>
          <p:cNvPr id="65596" name="Line 61"/>
          <p:cNvSpPr>
            <a:spLocks noChangeShapeType="1"/>
          </p:cNvSpPr>
          <p:nvPr/>
        </p:nvSpPr>
        <p:spPr bwMode="auto">
          <a:xfrm flipV="1">
            <a:off x="4324350" y="2762251"/>
            <a:ext cx="2247900" cy="2600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5597" name="Text Box 422"/>
          <p:cNvSpPr txBox="1">
            <a:spLocks noChangeArrowheads="1"/>
          </p:cNvSpPr>
          <p:nvPr/>
        </p:nvSpPr>
        <p:spPr bwMode="auto">
          <a:xfrm>
            <a:off x="5205414" y="1046164"/>
            <a:ext cx="16525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a:solidFill>
                  <a:srgbClr val="000000"/>
                </a:solidFill>
              </a:rPr>
              <a:t>P: Technical Performance</a:t>
            </a:r>
          </a:p>
          <a:p>
            <a:pPr eaLnBrk="0" fontAlgn="base" hangingPunct="0">
              <a:spcBef>
                <a:spcPct val="0"/>
              </a:spcBef>
              <a:spcAft>
                <a:spcPct val="0"/>
              </a:spcAft>
            </a:pPr>
            <a:r>
              <a:rPr lang="en-US" altLang="en-US" sz="1000">
                <a:solidFill>
                  <a:srgbClr val="000000"/>
                </a:solidFill>
              </a:rPr>
              <a:t>C: Cost</a:t>
            </a:r>
          </a:p>
          <a:p>
            <a:pPr eaLnBrk="0" fontAlgn="base" hangingPunct="0">
              <a:spcBef>
                <a:spcPct val="0"/>
              </a:spcBef>
              <a:spcAft>
                <a:spcPct val="0"/>
              </a:spcAft>
            </a:pPr>
            <a:r>
              <a:rPr lang="en-US" altLang="en-US" sz="1000">
                <a:solidFill>
                  <a:srgbClr val="000000"/>
                </a:solidFill>
              </a:rPr>
              <a:t>S: Schedule</a:t>
            </a:r>
          </a:p>
        </p:txBody>
      </p:sp>
      <p:sp>
        <p:nvSpPr>
          <p:cNvPr id="26" name="Text Box 45"/>
          <p:cNvSpPr txBox="1">
            <a:spLocks noChangeArrowheads="1"/>
          </p:cNvSpPr>
          <p:nvPr/>
        </p:nvSpPr>
        <p:spPr bwMode="auto">
          <a:xfrm>
            <a:off x="7705725" y="4657725"/>
            <a:ext cx="2762250" cy="738188"/>
          </a:xfrm>
          <a:prstGeom prst="rect">
            <a:avLst/>
          </a:prstGeom>
          <a:solidFill>
            <a:schemeClr val="accent1"/>
          </a:solidFill>
          <a:ln w="9525">
            <a:solidFill>
              <a:schemeClr val="tx1"/>
            </a:solidFill>
            <a:miter lim="800000"/>
            <a:headEnd/>
            <a:tailEnd/>
          </a:ln>
        </p:spPr>
        <p:txBody>
          <a:bodyPr>
            <a:spAutoFit/>
          </a:bodyPr>
          <a:lstStyle/>
          <a:p>
            <a:pPr algn="ctr" eaLnBrk="0" fontAlgn="base" hangingPunct="0">
              <a:spcBef>
                <a:spcPct val="0"/>
              </a:spcBef>
              <a:spcAft>
                <a:spcPct val="0"/>
              </a:spcAft>
              <a:defRPr/>
            </a:pPr>
            <a:r>
              <a:rPr lang="en-US" sz="1050" u="sng" dirty="0">
                <a:solidFill>
                  <a:srgbClr val="000000"/>
                </a:solidFill>
                <a:cs typeface="Arial" charset="0"/>
              </a:rPr>
              <a:t>Spectrum Allocation (C, P) </a:t>
            </a:r>
          </a:p>
          <a:p>
            <a:pPr algn="ctr" eaLnBrk="0" fontAlgn="base" hangingPunct="0">
              <a:spcBef>
                <a:spcPct val="0"/>
              </a:spcBef>
              <a:spcAft>
                <a:spcPct val="0"/>
              </a:spcAft>
              <a:defRPr/>
            </a:pPr>
            <a:r>
              <a:rPr lang="en-US" sz="1050" dirty="0">
                <a:solidFill>
                  <a:srgbClr val="000000"/>
                </a:solidFill>
                <a:cs typeface="Arial" charset="0"/>
              </a:rPr>
              <a:t>If required spectrum is not available, then operational performance and/or tactical procedures may be adversely impacted. </a:t>
            </a:r>
          </a:p>
        </p:txBody>
      </p:sp>
      <p:sp>
        <p:nvSpPr>
          <p:cNvPr id="65599" name="Line 61"/>
          <p:cNvSpPr>
            <a:spLocks noChangeShapeType="1"/>
          </p:cNvSpPr>
          <p:nvPr/>
        </p:nvSpPr>
        <p:spPr bwMode="auto">
          <a:xfrm flipH="1" flipV="1">
            <a:off x="6991350" y="3238501"/>
            <a:ext cx="704850" cy="1552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21</a:t>
            </a:fld>
            <a:endParaRPr lang="en-US" altLang="en-US">
              <a:solidFill>
                <a:srgbClr val="808080"/>
              </a:solidFill>
            </a:endParaRPr>
          </a:p>
        </p:txBody>
      </p:sp>
    </p:spTree>
    <p:extLst>
      <p:ext uri="{BB962C8B-B14F-4D97-AF65-F5344CB8AC3E}">
        <p14:creationId xmlns:p14="http://schemas.microsoft.com/office/powerpoint/2010/main" val="103307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
          <p:cNvSpPr>
            <a:spLocks noChangeShapeType="1"/>
          </p:cNvSpPr>
          <p:nvPr/>
        </p:nvSpPr>
        <p:spPr bwMode="auto">
          <a:xfrm rot="5400000">
            <a:off x="3140868" y="4474056"/>
            <a:ext cx="2198687"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67587" name="Line 3"/>
          <p:cNvSpPr>
            <a:spLocks noChangeShapeType="1"/>
          </p:cNvSpPr>
          <p:nvPr/>
        </p:nvSpPr>
        <p:spPr bwMode="auto">
          <a:xfrm rot="5400000">
            <a:off x="3190081" y="4102581"/>
            <a:ext cx="1201737"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67588" name="Line 4"/>
          <p:cNvSpPr>
            <a:spLocks noChangeShapeType="1"/>
          </p:cNvSpPr>
          <p:nvPr/>
        </p:nvSpPr>
        <p:spPr bwMode="auto">
          <a:xfrm rot="5400000">
            <a:off x="3302793" y="4102581"/>
            <a:ext cx="1201737"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67589" name="Line 5"/>
          <p:cNvSpPr>
            <a:spLocks noChangeShapeType="1"/>
          </p:cNvSpPr>
          <p:nvPr/>
        </p:nvSpPr>
        <p:spPr bwMode="auto">
          <a:xfrm rot="5400000">
            <a:off x="3216274" y="4300225"/>
            <a:ext cx="1597025"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67590" name="Line 6"/>
          <p:cNvSpPr>
            <a:spLocks noChangeShapeType="1"/>
          </p:cNvSpPr>
          <p:nvPr/>
        </p:nvSpPr>
        <p:spPr bwMode="auto">
          <a:xfrm rot="5400000">
            <a:off x="3229768" y="4401031"/>
            <a:ext cx="1798637"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67591" name="Line 7"/>
          <p:cNvSpPr>
            <a:spLocks noChangeShapeType="1"/>
          </p:cNvSpPr>
          <p:nvPr/>
        </p:nvSpPr>
        <p:spPr bwMode="auto">
          <a:xfrm rot="5400000">
            <a:off x="4019549" y="4019237"/>
            <a:ext cx="0" cy="4699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7592" name="Rectangle 8"/>
          <p:cNvSpPr>
            <a:spLocks noChangeArrowheads="1"/>
          </p:cNvSpPr>
          <p:nvPr/>
        </p:nvSpPr>
        <p:spPr bwMode="auto">
          <a:xfrm>
            <a:off x="5432425" y="1409072"/>
            <a:ext cx="4778375" cy="234505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593" name="Rectangle 9"/>
          <p:cNvSpPr>
            <a:spLocks noGrp="1" noChangeArrowheads="1"/>
          </p:cNvSpPr>
          <p:nvPr>
            <p:ph type="title"/>
          </p:nvPr>
        </p:nvSpPr>
        <p:spPr>
          <a:xfrm>
            <a:off x="3441215" y="39059"/>
            <a:ext cx="8229600" cy="1143001"/>
          </a:xfrm>
        </p:spPr>
        <p:txBody>
          <a:bodyPr/>
          <a:lstStyle/>
          <a:p>
            <a:r>
              <a:rPr lang="en-US" altLang="en-US" sz="4000" dirty="0"/>
              <a:t> Critical Technologies</a:t>
            </a:r>
          </a:p>
        </p:txBody>
      </p:sp>
      <p:sp>
        <p:nvSpPr>
          <p:cNvPr id="67594" name="Text Box 10"/>
          <p:cNvSpPr txBox="1">
            <a:spLocks noChangeArrowheads="1"/>
          </p:cNvSpPr>
          <p:nvPr/>
        </p:nvSpPr>
        <p:spPr bwMode="auto">
          <a:xfrm>
            <a:off x="3505200" y="5897249"/>
            <a:ext cx="123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53" tIns="46030" rIns="92053" bIns="4603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100" b="1">
                <a:solidFill>
                  <a:srgbClr val="000000"/>
                </a:solidFill>
                <a:cs typeface="Times New Roman" panose="02020603050405020304" pitchFamily="18" charset="0"/>
              </a:rPr>
              <a:t>(100+ channels)</a:t>
            </a:r>
          </a:p>
        </p:txBody>
      </p:sp>
      <p:sp>
        <p:nvSpPr>
          <p:cNvPr id="67595" name="Line 11"/>
          <p:cNvSpPr>
            <a:spLocks noChangeShapeType="1"/>
          </p:cNvSpPr>
          <p:nvPr/>
        </p:nvSpPr>
        <p:spPr bwMode="auto">
          <a:xfrm>
            <a:off x="5045075" y="5043174"/>
            <a:ext cx="2657475"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67596" name="Text Box 12"/>
          <p:cNvSpPr txBox="1">
            <a:spLocks noChangeArrowheads="1"/>
          </p:cNvSpPr>
          <p:nvPr/>
        </p:nvSpPr>
        <p:spPr bwMode="auto">
          <a:xfrm>
            <a:off x="5697536" y="4741550"/>
            <a:ext cx="1493838" cy="625475"/>
          </a:xfrm>
          <a:prstGeom prst="rect">
            <a:avLst/>
          </a:prstGeom>
          <a:solidFill>
            <a:schemeClr val="accent1"/>
          </a:solidFill>
          <a:ln w="12700" algn="ctr">
            <a:solidFill>
              <a:schemeClr val="tx1"/>
            </a:solidFill>
            <a:miter lim="800000"/>
            <a:headEnd/>
            <a:tailEnd/>
          </a:ln>
        </p:spPr>
        <p:txBody>
          <a:bodyPr wrap="none" anchor="ctr" anchorCtr="1"/>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rPr>
              <a:t>Digital </a:t>
            </a:r>
          </a:p>
          <a:p>
            <a:pPr eaLnBrk="0" fontAlgn="base" hangingPunct="0">
              <a:spcBef>
                <a:spcPct val="0"/>
              </a:spcBef>
              <a:spcAft>
                <a:spcPct val="0"/>
              </a:spcAft>
            </a:pPr>
            <a:r>
              <a:rPr lang="en-US" altLang="en-US" b="1">
                <a:solidFill>
                  <a:srgbClr val="000000"/>
                </a:solidFill>
              </a:rPr>
              <a:t>Beamformer</a:t>
            </a:r>
          </a:p>
        </p:txBody>
      </p:sp>
      <p:sp>
        <p:nvSpPr>
          <p:cNvPr id="67597" name="Text Box 13"/>
          <p:cNvSpPr txBox="1">
            <a:spLocks noChangeArrowheads="1"/>
          </p:cNvSpPr>
          <p:nvPr/>
        </p:nvSpPr>
        <p:spPr bwMode="auto">
          <a:xfrm>
            <a:off x="7596186" y="4743138"/>
            <a:ext cx="1600200" cy="750887"/>
          </a:xfrm>
          <a:prstGeom prst="rect">
            <a:avLst/>
          </a:prstGeom>
          <a:solidFill>
            <a:srgbClr val="FFF0E1"/>
          </a:solidFill>
          <a:ln w="12700">
            <a:solidFill>
              <a:schemeClr val="tx2"/>
            </a:solidFill>
            <a:miter lim="800000"/>
            <a:headEnd/>
            <a:tailEnd/>
          </a:ln>
        </p:spPr>
        <p:txBody>
          <a:bodyPr lIns="92053" tIns="46030" rIns="92053" bIns="46030" anchor="ctr" anchorCtr="1"/>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cs typeface="Times New Roman" panose="02020603050405020304" pitchFamily="18" charset="0"/>
              </a:rPr>
              <a:t>Signal &amp; Data Processor</a:t>
            </a:r>
          </a:p>
          <a:p>
            <a:pPr eaLnBrk="0" fontAlgn="base" hangingPunct="0">
              <a:spcBef>
                <a:spcPct val="0"/>
              </a:spcBef>
              <a:spcAft>
                <a:spcPct val="0"/>
              </a:spcAft>
            </a:pPr>
            <a:endParaRPr lang="en-US" altLang="en-US" b="1">
              <a:solidFill>
                <a:srgbClr val="000000"/>
              </a:solidFill>
              <a:cs typeface="Times New Roman" panose="02020603050405020304" pitchFamily="18" charset="0"/>
            </a:endParaRPr>
          </a:p>
        </p:txBody>
      </p:sp>
      <p:grpSp>
        <p:nvGrpSpPr>
          <p:cNvPr id="67598" name="Group 14"/>
          <p:cNvGrpSpPr>
            <a:grpSpLocks/>
          </p:cNvGrpSpPr>
          <p:nvPr/>
        </p:nvGrpSpPr>
        <p:grpSpPr bwMode="auto">
          <a:xfrm>
            <a:off x="3033712" y="2223774"/>
            <a:ext cx="1751013" cy="1670050"/>
            <a:chOff x="428" y="1032"/>
            <a:chExt cx="1192" cy="1269"/>
          </a:xfrm>
        </p:grpSpPr>
        <p:sp>
          <p:nvSpPr>
            <p:cNvPr id="67638" name="AutoShape 15"/>
            <p:cNvSpPr>
              <a:spLocks noChangeArrowheads="1"/>
            </p:cNvSpPr>
            <p:nvPr/>
          </p:nvSpPr>
          <p:spPr bwMode="auto">
            <a:xfrm>
              <a:off x="428" y="1032"/>
              <a:ext cx="1192" cy="1269"/>
            </a:xfrm>
            <a:prstGeom prst="octagon">
              <a:avLst>
                <a:gd name="adj" fmla="val 26778"/>
              </a:avLst>
            </a:prstGeom>
            <a:solidFill>
              <a:srgbClr val="EAEAEA"/>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EAEAEA"/>
              </a:extrusionClr>
              <a:contourClr>
                <a:srgbClr val="EAEAEA"/>
              </a:contourClr>
            </a:sp3d>
          </p:spPr>
          <p:txBody>
            <a:bodyPr wrap="none" anchor="ctr">
              <a:flatTx/>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39" name="AutoShape 16"/>
            <p:cNvSpPr>
              <a:spLocks noChangeArrowheads="1"/>
            </p:cNvSpPr>
            <p:nvPr/>
          </p:nvSpPr>
          <p:spPr bwMode="auto">
            <a:xfrm>
              <a:off x="544" y="1120"/>
              <a:ext cx="1008" cy="1029"/>
            </a:xfrm>
            <a:prstGeom prst="octagon">
              <a:avLst>
                <a:gd name="adj" fmla="val 29287"/>
              </a:avLst>
            </a:prstGeom>
            <a:solidFill>
              <a:schemeClr val="tx1"/>
            </a:solidFill>
            <a:ln w="6350">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0" name="AutoShape 17" descr="Solid diamond"/>
            <p:cNvSpPr>
              <a:spLocks noChangeArrowheads="1"/>
            </p:cNvSpPr>
            <p:nvPr/>
          </p:nvSpPr>
          <p:spPr bwMode="auto">
            <a:xfrm>
              <a:off x="522" y="1152"/>
              <a:ext cx="1008" cy="1029"/>
            </a:xfrm>
            <a:prstGeom prst="octagon">
              <a:avLst>
                <a:gd name="adj" fmla="val 29287"/>
              </a:avLst>
            </a:prstGeom>
            <a:pattFill prst="solidDmnd">
              <a:fgClr>
                <a:schemeClr val="bg2"/>
              </a:fgClr>
              <a:bgClr>
                <a:srgbClr val="B2B2B2"/>
              </a:bgClr>
            </a:pattFill>
            <a:ln w="285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1" name="AutoShape 18"/>
            <p:cNvSpPr>
              <a:spLocks noChangeAspect="1" noChangeArrowheads="1"/>
            </p:cNvSpPr>
            <p:nvPr/>
          </p:nvSpPr>
          <p:spPr bwMode="auto">
            <a:xfrm>
              <a:off x="790" y="115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2" name="AutoShape 19"/>
            <p:cNvSpPr>
              <a:spLocks noChangeAspect="1" noChangeArrowheads="1"/>
            </p:cNvSpPr>
            <p:nvPr/>
          </p:nvSpPr>
          <p:spPr bwMode="auto">
            <a:xfrm>
              <a:off x="855" y="119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3" name="AutoShape 20"/>
            <p:cNvSpPr>
              <a:spLocks noChangeAspect="1" noChangeArrowheads="1"/>
            </p:cNvSpPr>
            <p:nvPr/>
          </p:nvSpPr>
          <p:spPr bwMode="auto">
            <a:xfrm>
              <a:off x="923" y="115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4" name="AutoShape 21"/>
            <p:cNvSpPr>
              <a:spLocks noChangeAspect="1" noChangeArrowheads="1"/>
            </p:cNvSpPr>
            <p:nvPr/>
          </p:nvSpPr>
          <p:spPr bwMode="auto">
            <a:xfrm>
              <a:off x="923" y="123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5" name="AutoShape 22"/>
            <p:cNvSpPr>
              <a:spLocks noChangeAspect="1" noChangeArrowheads="1"/>
            </p:cNvSpPr>
            <p:nvPr/>
          </p:nvSpPr>
          <p:spPr bwMode="auto">
            <a:xfrm>
              <a:off x="991" y="119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6" name="AutoShape 23"/>
            <p:cNvSpPr>
              <a:spLocks noChangeAspect="1" noChangeArrowheads="1"/>
            </p:cNvSpPr>
            <p:nvPr/>
          </p:nvSpPr>
          <p:spPr bwMode="auto">
            <a:xfrm>
              <a:off x="1059" y="115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7" name="AutoShape 24"/>
            <p:cNvSpPr>
              <a:spLocks noChangeAspect="1" noChangeArrowheads="1"/>
            </p:cNvSpPr>
            <p:nvPr/>
          </p:nvSpPr>
          <p:spPr bwMode="auto">
            <a:xfrm>
              <a:off x="1117" y="120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8" name="AutoShape 25"/>
            <p:cNvSpPr>
              <a:spLocks noChangeAspect="1" noChangeArrowheads="1"/>
            </p:cNvSpPr>
            <p:nvPr/>
          </p:nvSpPr>
          <p:spPr bwMode="auto">
            <a:xfrm>
              <a:off x="1047" y="124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49" name="AutoShape 26"/>
            <p:cNvSpPr>
              <a:spLocks noChangeAspect="1" noChangeArrowheads="1"/>
            </p:cNvSpPr>
            <p:nvPr/>
          </p:nvSpPr>
          <p:spPr bwMode="auto">
            <a:xfrm>
              <a:off x="793" y="124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0" name="AutoShape 27"/>
            <p:cNvSpPr>
              <a:spLocks noChangeAspect="1" noChangeArrowheads="1"/>
            </p:cNvSpPr>
            <p:nvPr/>
          </p:nvSpPr>
          <p:spPr bwMode="auto">
            <a:xfrm>
              <a:off x="857" y="127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1" name="AutoShape 28"/>
            <p:cNvSpPr>
              <a:spLocks noChangeAspect="1" noChangeArrowheads="1"/>
            </p:cNvSpPr>
            <p:nvPr/>
          </p:nvSpPr>
          <p:spPr bwMode="auto">
            <a:xfrm>
              <a:off x="987" y="128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2" name="AutoShape 29"/>
            <p:cNvSpPr>
              <a:spLocks noChangeAspect="1" noChangeArrowheads="1"/>
            </p:cNvSpPr>
            <p:nvPr/>
          </p:nvSpPr>
          <p:spPr bwMode="auto">
            <a:xfrm>
              <a:off x="1109" y="128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3" name="AutoShape 30"/>
            <p:cNvSpPr>
              <a:spLocks noChangeAspect="1" noChangeArrowheads="1"/>
            </p:cNvSpPr>
            <p:nvPr/>
          </p:nvSpPr>
          <p:spPr bwMode="auto">
            <a:xfrm>
              <a:off x="1183" y="116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4" name="AutoShape 31"/>
            <p:cNvSpPr>
              <a:spLocks noChangeAspect="1" noChangeArrowheads="1"/>
            </p:cNvSpPr>
            <p:nvPr/>
          </p:nvSpPr>
          <p:spPr bwMode="auto">
            <a:xfrm>
              <a:off x="1181" y="124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5" name="AutoShape 32"/>
            <p:cNvSpPr>
              <a:spLocks noChangeAspect="1" noChangeArrowheads="1"/>
            </p:cNvSpPr>
            <p:nvPr/>
          </p:nvSpPr>
          <p:spPr bwMode="auto">
            <a:xfrm>
              <a:off x="656" y="132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6" name="AutoShape 33"/>
            <p:cNvSpPr>
              <a:spLocks noChangeAspect="1" noChangeArrowheads="1"/>
            </p:cNvSpPr>
            <p:nvPr/>
          </p:nvSpPr>
          <p:spPr bwMode="auto">
            <a:xfrm>
              <a:off x="795" y="132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7" name="AutoShape 34"/>
            <p:cNvSpPr>
              <a:spLocks noChangeAspect="1" noChangeArrowheads="1"/>
            </p:cNvSpPr>
            <p:nvPr/>
          </p:nvSpPr>
          <p:spPr bwMode="auto">
            <a:xfrm>
              <a:off x="785" y="140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8" name="AutoShape 35"/>
            <p:cNvSpPr>
              <a:spLocks noChangeAspect="1" noChangeArrowheads="1"/>
            </p:cNvSpPr>
            <p:nvPr/>
          </p:nvSpPr>
          <p:spPr bwMode="auto">
            <a:xfrm>
              <a:off x="921" y="132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59" name="AutoShape 36"/>
            <p:cNvSpPr>
              <a:spLocks noChangeAspect="1" noChangeArrowheads="1"/>
            </p:cNvSpPr>
            <p:nvPr/>
          </p:nvSpPr>
          <p:spPr bwMode="auto">
            <a:xfrm>
              <a:off x="979" y="136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0" name="AutoShape 37"/>
            <p:cNvSpPr>
              <a:spLocks noChangeAspect="1" noChangeArrowheads="1"/>
            </p:cNvSpPr>
            <p:nvPr/>
          </p:nvSpPr>
          <p:spPr bwMode="auto">
            <a:xfrm>
              <a:off x="909" y="140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1" name="AutoShape 38"/>
            <p:cNvSpPr>
              <a:spLocks noChangeAspect="1" noChangeArrowheads="1"/>
            </p:cNvSpPr>
            <p:nvPr/>
          </p:nvSpPr>
          <p:spPr bwMode="auto">
            <a:xfrm>
              <a:off x="657" y="140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2" name="AutoShape 39"/>
            <p:cNvSpPr>
              <a:spLocks noChangeAspect="1" noChangeArrowheads="1"/>
            </p:cNvSpPr>
            <p:nvPr/>
          </p:nvSpPr>
          <p:spPr bwMode="auto">
            <a:xfrm>
              <a:off x="719" y="144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3" name="AutoShape 40"/>
            <p:cNvSpPr>
              <a:spLocks noChangeAspect="1" noChangeArrowheads="1"/>
            </p:cNvSpPr>
            <p:nvPr/>
          </p:nvSpPr>
          <p:spPr bwMode="auto">
            <a:xfrm>
              <a:off x="849" y="144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4" name="AutoShape 41"/>
            <p:cNvSpPr>
              <a:spLocks noChangeAspect="1" noChangeArrowheads="1"/>
            </p:cNvSpPr>
            <p:nvPr/>
          </p:nvSpPr>
          <p:spPr bwMode="auto">
            <a:xfrm>
              <a:off x="971" y="144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5" name="AutoShape 42"/>
            <p:cNvSpPr>
              <a:spLocks noChangeAspect="1" noChangeArrowheads="1"/>
            </p:cNvSpPr>
            <p:nvPr/>
          </p:nvSpPr>
          <p:spPr bwMode="auto">
            <a:xfrm>
              <a:off x="1045" y="132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6" name="AutoShape 43"/>
            <p:cNvSpPr>
              <a:spLocks noChangeAspect="1" noChangeArrowheads="1"/>
            </p:cNvSpPr>
            <p:nvPr/>
          </p:nvSpPr>
          <p:spPr bwMode="auto">
            <a:xfrm>
              <a:off x="1043" y="140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7" name="AutoShape 44"/>
            <p:cNvSpPr>
              <a:spLocks noChangeAspect="1" noChangeArrowheads="1"/>
            </p:cNvSpPr>
            <p:nvPr/>
          </p:nvSpPr>
          <p:spPr bwMode="auto">
            <a:xfrm>
              <a:off x="722" y="135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8" name="AutoShape 45"/>
            <p:cNvSpPr>
              <a:spLocks noChangeAspect="1" noChangeArrowheads="1"/>
            </p:cNvSpPr>
            <p:nvPr/>
          </p:nvSpPr>
          <p:spPr bwMode="auto">
            <a:xfrm>
              <a:off x="726" y="128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69" name="AutoShape 46"/>
            <p:cNvSpPr>
              <a:spLocks noChangeAspect="1" noChangeArrowheads="1"/>
            </p:cNvSpPr>
            <p:nvPr/>
          </p:nvSpPr>
          <p:spPr bwMode="auto">
            <a:xfrm>
              <a:off x="904" y="148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0" name="AutoShape 47"/>
            <p:cNvSpPr>
              <a:spLocks noChangeAspect="1" noChangeArrowheads="1"/>
            </p:cNvSpPr>
            <p:nvPr/>
          </p:nvSpPr>
          <p:spPr bwMode="auto">
            <a:xfrm>
              <a:off x="969" y="152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1" name="AutoShape 48"/>
            <p:cNvSpPr>
              <a:spLocks noChangeAspect="1" noChangeArrowheads="1"/>
            </p:cNvSpPr>
            <p:nvPr/>
          </p:nvSpPr>
          <p:spPr bwMode="auto">
            <a:xfrm>
              <a:off x="1037" y="148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2" name="AutoShape 49"/>
            <p:cNvSpPr>
              <a:spLocks noChangeAspect="1" noChangeArrowheads="1"/>
            </p:cNvSpPr>
            <p:nvPr/>
          </p:nvSpPr>
          <p:spPr bwMode="auto">
            <a:xfrm>
              <a:off x="1037" y="156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3" name="AutoShape 50"/>
            <p:cNvSpPr>
              <a:spLocks noChangeAspect="1" noChangeArrowheads="1"/>
            </p:cNvSpPr>
            <p:nvPr/>
          </p:nvSpPr>
          <p:spPr bwMode="auto">
            <a:xfrm>
              <a:off x="1105" y="152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4" name="AutoShape 51"/>
            <p:cNvSpPr>
              <a:spLocks noChangeAspect="1" noChangeArrowheads="1"/>
            </p:cNvSpPr>
            <p:nvPr/>
          </p:nvSpPr>
          <p:spPr bwMode="auto">
            <a:xfrm>
              <a:off x="1173" y="148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5" name="AutoShape 52"/>
            <p:cNvSpPr>
              <a:spLocks noChangeAspect="1" noChangeArrowheads="1"/>
            </p:cNvSpPr>
            <p:nvPr/>
          </p:nvSpPr>
          <p:spPr bwMode="auto">
            <a:xfrm>
              <a:off x="1231" y="153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6" name="AutoShape 53"/>
            <p:cNvSpPr>
              <a:spLocks noChangeAspect="1" noChangeArrowheads="1"/>
            </p:cNvSpPr>
            <p:nvPr/>
          </p:nvSpPr>
          <p:spPr bwMode="auto">
            <a:xfrm>
              <a:off x="1161" y="157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7" name="AutoShape 54"/>
            <p:cNvSpPr>
              <a:spLocks noChangeAspect="1" noChangeArrowheads="1"/>
            </p:cNvSpPr>
            <p:nvPr/>
          </p:nvSpPr>
          <p:spPr bwMode="auto">
            <a:xfrm>
              <a:off x="907" y="157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8" name="AutoShape 55"/>
            <p:cNvSpPr>
              <a:spLocks noChangeAspect="1" noChangeArrowheads="1"/>
            </p:cNvSpPr>
            <p:nvPr/>
          </p:nvSpPr>
          <p:spPr bwMode="auto">
            <a:xfrm>
              <a:off x="971" y="160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79" name="AutoShape 56"/>
            <p:cNvSpPr>
              <a:spLocks noChangeAspect="1" noChangeArrowheads="1"/>
            </p:cNvSpPr>
            <p:nvPr/>
          </p:nvSpPr>
          <p:spPr bwMode="auto">
            <a:xfrm>
              <a:off x="1101" y="161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0" name="AutoShape 57"/>
            <p:cNvSpPr>
              <a:spLocks noChangeAspect="1" noChangeArrowheads="1"/>
            </p:cNvSpPr>
            <p:nvPr/>
          </p:nvSpPr>
          <p:spPr bwMode="auto">
            <a:xfrm>
              <a:off x="1223" y="161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1" name="AutoShape 58"/>
            <p:cNvSpPr>
              <a:spLocks noChangeAspect="1" noChangeArrowheads="1"/>
            </p:cNvSpPr>
            <p:nvPr/>
          </p:nvSpPr>
          <p:spPr bwMode="auto">
            <a:xfrm>
              <a:off x="1297" y="149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2" name="AutoShape 59"/>
            <p:cNvSpPr>
              <a:spLocks noChangeAspect="1" noChangeArrowheads="1"/>
            </p:cNvSpPr>
            <p:nvPr/>
          </p:nvSpPr>
          <p:spPr bwMode="auto">
            <a:xfrm>
              <a:off x="1295" y="157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3" name="AutoShape 60"/>
            <p:cNvSpPr>
              <a:spLocks noChangeAspect="1" noChangeArrowheads="1"/>
            </p:cNvSpPr>
            <p:nvPr/>
          </p:nvSpPr>
          <p:spPr bwMode="auto">
            <a:xfrm>
              <a:off x="770" y="165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4" name="AutoShape 61"/>
            <p:cNvSpPr>
              <a:spLocks noChangeAspect="1" noChangeArrowheads="1"/>
            </p:cNvSpPr>
            <p:nvPr/>
          </p:nvSpPr>
          <p:spPr bwMode="auto">
            <a:xfrm>
              <a:off x="909" y="165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5" name="AutoShape 62"/>
            <p:cNvSpPr>
              <a:spLocks noChangeAspect="1" noChangeArrowheads="1"/>
            </p:cNvSpPr>
            <p:nvPr/>
          </p:nvSpPr>
          <p:spPr bwMode="auto">
            <a:xfrm>
              <a:off x="899" y="173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6" name="AutoShape 63"/>
            <p:cNvSpPr>
              <a:spLocks noChangeAspect="1" noChangeArrowheads="1"/>
            </p:cNvSpPr>
            <p:nvPr/>
          </p:nvSpPr>
          <p:spPr bwMode="auto">
            <a:xfrm>
              <a:off x="1035" y="165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7" name="AutoShape 64"/>
            <p:cNvSpPr>
              <a:spLocks noChangeAspect="1" noChangeArrowheads="1"/>
            </p:cNvSpPr>
            <p:nvPr/>
          </p:nvSpPr>
          <p:spPr bwMode="auto">
            <a:xfrm>
              <a:off x="1093" y="169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8" name="AutoShape 65"/>
            <p:cNvSpPr>
              <a:spLocks noChangeAspect="1" noChangeArrowheads="1"/>
            </p:cNvSpPr>
            <p:nvPr/>
          </p:nvSpPr>
          <p:spPr bwMode="auto">
            <a:xfrm>
              <a:off x="1023" y="173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89" name="AutoShape 66"/>
            <p:cNvSpPr>
              <a:spLocks noChangeAspect="1" noChangeArrowheads="1"/>
            </p:cNvSpPr>
            <p:nvPr/>
          </p:nvSpPr>
          <p:spPr bwMode="auto">
            <a:xfrm>
              <a:off x="771" y="173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0" name="AutoShape 67"/>
            <p:cNvSpPr>
              <a:spLocks noChangeAspect="1" noChangeArrowheads="1"/>
            </p:cNvSpPr>
            <p:nvPr/>
          </p:nvSpPr>
          <p:spPr bwMode="auto">
            <a:xfrm>
              <a:off x="833" y="177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1" name="AutoShape 68"/>
            <p:cNvSpPr>
              <a:spLocks noChangeAspect="1" noChangeArrowheads="1"/>
            </p:cNvSpPr>
            <p:nvPr/>
          </p:nvSpPr>
          <p:spPr bwMode="auto">
            <a:xfrm>
              <a:off x="963" y="177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2" name="AutoShape 69"/>
            <p:cNvSpPr>
              <a:spLocks noChangeAspect="1" noChangeArrowheads="1"/>
            </p:cNvSpPr>
            <p:nvPr/>
          </p:nvSpPr>
          <p:spPr bwMode="auto">
            <a:xfrm>
              <a:off x="1085" y="177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3" name="AutoShape 70"/>
            <p:cNvSpPr>
              <a:spLocks noChangeAspect="1" noChangeArrowheads="1"/>
            </p:cNvSpPr>
            <p:nvPr/>
          </p:nvSpPr>
          <p:spPr bwMode="auto">
            <a:xfrm>
              <a:off x="1159" y="165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4" name="AutoShape 71"/>
            <p:cNvSpPr>
              <a:spLocks noChangeAspect="1" noChangeArrowheads="1"/>
            </p:cNvSpPr>
            <p:nvPr/>
          </p:nvSpPr>
          <p:spPr bwMode="auto">
            <a:xfrm>
              <a:off x="1157" y="173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5" name="AutoShape 72"/>
            <p:cNvSpPr>
              <a:spLocks noChangeAspect="1" noChangeArrowheads="1"/>
            </p:cNvSpPr>
            <p:nvPr/>
          </p:nvSpPr>
          <p:spPr bwMode="auto">
            <a:xfrm>
              <a:off x="836" y="168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6" name="AutoShape 73"/>
            <p:cNvSpPr>
              <a:spLocks noChangeAspect="1" noChangeArrowheads="1"/>
            </p:cNvSpPr>
            <p:nvPr/>
          </p:nvSpPr>
          <p:spPr bwMode="auto">
            <a:xfrm>
              <a:off x="840" y="161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7" name="AutoShape 74"/>
            <p:cNvSpPr>
              <a:spLocks noChangeAspect="1" noChangeArrowheads="1"/>
            </p:cNvSpPr>
            <p:nvPr/>
          </p:nvSpPr>
          <p:spPr bwMode="auto">
            <a:xfrm>
              <a:off x="898" y="181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8" name="AutoShape 75"/>
            <p:cNvSpPr>
              <a:spLocks noChangeAspect="1" noChangeArrowheads="1"/>
            </p:cNvSpPr>
            <p:nvPr/>
          </p:nvSpPr>
          <p:spPr bwMode="auto">
            <a:xfrm>
              <a:off x="959" y="185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699" name="AutoShape 76"/>
            <p:cNvSpPr>
              <a:spLocks noChangeAspect="1" noChangeArrowheads="1"/>
            </p:cNvSpPr>
            <p:nvPr/>
          </p:nvSpPr>
          <p:spPr bwMode="auto">
            <a:xfrm>
              <a:off x="1027" y="181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0" name="AutoShape 77"/>
            <p:cNvSpPr>
              <a:spLocks noChangeAspect="1" noChangeArrowheads="1"/>
            </p:cNvSpPr>
            <p:nvPr/>
          </p:nvSpPr>
          <p:spPr bwMode="auto">
            <a:xfrm>
              <a:off x="1027" y="189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1" name="AutoShape 78"/>
            <p:cNvSpPr>
              <a:spLocks noChangeAspect="1" noChangeArrowheads="1"/>
            </p:cNvSpPr>
            <p:nvPr/>
          </p:nvSpPr>
          <p:spPr bwMode="auto">
            <a:xfrm>
              <a:off x="1095" y="185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2" name="AutoShape 79"/>
            <p:cNvSpPr>
              <a:spLocks noChangeAspect="1" noChangeArrowheads="1"/>
            </p:cNvSpPr>
            <p:nvPr/>
          </p:nvSpPr>
          <p:spPr bwMode="auto">
            <a:xfrm>
              <a:off x="1155" y="181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3" name="AutoShape 80"/>
            <p:cNvSpPr>
              <a:spLocks noChangeAspect="1" noChangeArrowheads="1"/>
            </p:cNvSpPr>
            <p:nvPr/>
          </p:nvSpPr>
          <p:spPr bwMode="auto">
            <a:xfrm>
              <a:off x="1219" y="186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4" name="AutoShape 81"/>
            <p:cNvSpPr>
              <a:spLocks noChangeAspect="1" noChangeArrowheads="1"/>
            </p:cNvSpPr>
            <p:nvPr/>
          </p:nvSpPr>
          <p:spPr bwMode="auto">
            <a:xfrm>
              <a:off x="1151" y="190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5" name="AutoShape 82"/>
            <p:cNvSpPr>
              <a:spLocks noChangeAspect="1" noChangeArrowheads="1"/>
            </p:cNvSpPr>
            <p:nvPr/>
          </p:nvSpPr>
          <p:spPr bwMode="auto">
            <a:xfrm>
              <a:off x="895" y="189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6" name="AutoShape 83"/>
            <p:cNvSpPr>
              <a:spLocks noChangeAspect="1" noChangeArrowheads="1"/>
            </p:cNvSpPr>
            <p:nvPr/>
          </p:nvSpPr>
          <p:spPr bwMode="auto">
            <a:xfrm>
              <a:off x="961" y="193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7" name="AutoShape 84"/>
            <p:cNvSpPr>
              <a:spLocks noChangeAspect="1" noChangeArrowheads="1"/>
            </p:cNvSpPr>
            <p:nvPr/>
          </p:nvSpPr>
          <p:spPr bwMode="auto">
            <a:xfrm>
              <a:off x="1091" y="194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8" name="AutoShape 85"/>
            <p:cNvSpPr>
              <a:spLocks noChangeAspect="1" noChangeArrowheads="1"/>
            </p:cNvSpPr>
            <p:nvPr/>
          </p:nvSpPr>
          <p:spPr bwMode="auto">
            <a:xfrm>
              <a:off x="1213" y="194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09" name="AutoShape 86"/>
            <p:cNvSpPr>
              <a:spLocks noChangeAspect="1" noChangeArrowheads="1"/>
            </p:cNvSpPr>
            <p:nvPr/>
          </p:nvSpPr>
          <p:spPr bwMode="auto">
            <a:xfrm>
              <a:off x="1289" y="181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0" name="AutoShape 87"/>
            <p:cNvSpPr>
              <a:spLocks noChangeAspect="1" noChangeArrowheads="1"/>
            </p:cNvSpPr>
            <p:nvPr/>
          </p:nvSpPr>
          <p:spPr bwMode="auto">
            <a:xfrm>
              <a:off x="1285" y="190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1" name="AutoShape 88"/>
            <p:cNvSpPr>
              <a:spLocks noChangeAspect="1" noChangeArrowheads="1"/>
            </p:cNvSpPr>
            <p:nvPr/>
          </p:nvSpPr>
          <p:spPr bwMode="auto">
            <a:xfrm>
              <a:off x="760" y="198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2" name="AutoShape 89"/>
            <p:cNvSpPr>
              <a:spLocks noChangeAspect="1" noChangeArrowheads="1"/>
            </p:cNvSpPr>
            <p:nvPr/>
          </p:nvSpPr>
          <p:spPr bwMode="auto">
            <a:xfrm>
              <a:off x="899" y="198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3" name="AutoShape 90"/>
            <p:cNvSpPr>
              <a:spLocks noChangeAspect="1" noChangeArrowheads="1"/>
            </p:cNvSpPr>
            <p:nvPr/>
          </p:nvSpPr>
          <p:spPr bwMode="auto">
            <a:xfrm>
              <a:off x="889" y="206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4" name="AutoShape 91"/>
            <p:cNvSpPr>
              <a:spLocks noChangeAspect="1" noChangeArrowheads="1"/>
            </p:cNvSpPr>
            <p:nvPr/>
          </p:nvSpPr>
          <p:spPr bwMode="auto">
            <a:xfrm>
              <a:off x="1025" y="198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5" name="AutoShape 92"/>
            <p:cNvSpPr>
              <a:spLocks noChangeAspect="1" noChangeArrowheads="1"/>
            </p:cNvSpPr>
            <p:nvPr/>
          </p:nvSpPr>
          <p:spPr bwMode="auto">
            <a:xfrm>
              <a:off x="1083" y="202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6" name="AutoShape 93"/>
            <p:cNvSpPr>
              <a:spLocks noChangeAspect="1" noChangeArrowheads="1"/>
            </p:cNvSpPr>
            <p:nvPr/>
          </p:nvSpPr>
          <p:spPr bwMode="auto">
            <a:xfrm>
              <a:off x="1013" y="206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7" name="AutoShape 94"/>
            <p:cNvSpPr>
              <a:spLocks noChangeAspect="1" noChangeArrowheads="1"/>
            </p:cNvSpPr>
            <p:nvPr/>
          </p:nvSpPr>
          <p:spPr bwMode="auto">
            <a:xfrm>
              <a:off x="761" y="206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8" name="AutoShape 95"/>
            <p:cNvSpPr>
              <a:spLocks noChangeAspect="1" noChangeArrowheads="1"/>
            </p:cNvSpPr>
            <p:nvPr/>
          </p:nvSpPr>
          <p:spPr bwMode="auto">
            <a:xfrm>
              <a:off x="823" y="210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19" name="AutoShape 96"/>
            <p:cNvSpPr>
              <a:spLocks noChangeAspect="1" noChangeArrowheads="1"/>
            </p:cNvSpPr>
            <p:nvPr/>
          </p:nvSpPr>
          <p:spPr bwMode="auto">
            <a:xfrm>
              <a:off x="953" y="210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0" name="AutoShape 97"/>
            <p:cNvSpPr>
              <a:spLocks noChangeAspect="1" noChangeArrowheads="1"/>
            </p:cNvSpPr>
            <p:nvPr/>
          </p:nvSpPr>
          <p:spPr bwMode="auto">
            <a:xfrm>
              <a:off x="1075" y="210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1" name="AutoShape 98"/>
            <p:cNvSpPr>
              <a:spLocks noChangeAspect="1" noChangeArrowheads="1"/>
            </p:cNvSpPr>
            <p:nvPr/>
          </p:nvSpPr>
          <p:spPr bwMode="auto">
            <a:xfrm>
              <a:off x="1149" y="198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2" name="AutoShape 99"/>
            <p:cNvSpPr>
              <a:spLocks noChangeAspect="1" noChangeArrowheads="1"/>
            </p:cNvSpPr>
            <p:nvPr/>
          </p:nvSpPr>
          <p:spPr bwMode="auto">
            <a:xfrm>
              <a:off x="1147" y="206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3" name="AutoShape 100"/>
            <p:cNvSpPr>
              <a:spLocks noChangeAspect="1" noChangeArrowheads="1"/>
            </p:cNvSpPr>
            <p:nvPr/>
          </p:nvSpPr>
          <p:spPr bwMode="auto">
            <a:xfrm>
              <a:off x="826" y="201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4" name="AutoShape 101"/>
            <p:cNvSpPr>
              <a:spLocks noChangeAspect="1" noChangeArrowheads="1"/>
            </p:cNvSpPr>
            <p:nvPr/>
          </p:nvSpPr>
          <p:spPr bwMode="auto">
            <a:xfrm>
              <a:off x="830" y="194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5" name="AutoShape 102"/>
            <p:cNvSpPr>
              <a:spLocks noChangeAspect="1" noChangeArrowheads="1"/>
            </p:cNvSpPr>
            <p:nvPr/>
          </p:nvSpPr>
          <p:spPr bwMode="auto">
            <a:xfrm>
              <a:off x="1109" y="136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6" name="AutoShape 103"/>
            <p:cNvSpPr>
              <a:spLocks noChangeAspect="1" noChangeArrowheads="1"/>
            </p:cNvSpPr>
            <p:nvPr/>
          </p:nvSpPr>
          <p:spPr bwMode="auto">
            <a:xfrm>
              <a:off x="1105" y="144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7" name="AutoShape 104"/>
            <p:cNvSpPr>
              <a:spLocks noChangeAspect="1" noChangeArrowheads="1"/>
            </p:cNvSpPr>
            <p:nvPr/>
          </p:nvSpPr>
          <p:spPr bwMode="auto">
            <a:xfrm>
              <a:off x="1241" y="128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8" name="AutoShape 105"/>
            <p:cNvSpPr>
              <a:spLocks noChangeAspect="1" noChangeArrowheads="1"/>
            </p:cNvSpPr>
            <p:nvPr/>
          </p:nvSpPr>
          <p:spPr bwMode="auto">
            <a:xfrm>
              <a:off x="1173" y="141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29" name="AutoShape 106"/>
            <p:cNvSpPr>
              <a:spLocks noChangeAspect="1" noChangeArrowheads="1"/>
            </p:cNvSpPr>
            <p:nvPr/>
          </p:nvSpPr>
          <p:spPr bwMode="auto">
            <a:xfrm>
              <a:off x="1173" y="132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0" name="AutoShape 107"/>
            <p:cNvSpPr>
              <a:spLocks noChangeAspect="1" noChangeArrowheads="1"/>
            </p:cNvSpPr>
            <p:nvPr/>
          </p:nvSpPr>
          <p:spPr bwMode="auto">
            <a:xfrm>
              <a:off x="1237" y="136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1" name="AutoShape 108"/>
            <p:cNvSpPr>
              <a:spLocks noChangeAspect="1" noChangeArrowheads="1"/>
            </p:cNvSpPr>
            <p:nvPr/>
          </p:nvSpPr>
          <p:spPr bwMode="auto">
            <a:xfrm>
              <a:off x="1241" y="144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2" name="AutoShape 109"/>
            <p:cNvSpPr>
              <a:spLocks noChangeAspect="1" noChangeArrowheads="1"/>
            </p:cNvSpPr>
            <p:nvPr/>
          </p:nvSpPr>
          <p:spPr bwMode="auto">
            <a:xfrm>
              <a:off x="1301" y="140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3" name="AutoShape 110"/>
            <p:cNvSpPr>
              <a:spLocks noChangeAspect="1" noChangeArrowheads="1"/>
            </p:cNvSpPr>
            <p:nvPr/>
          </p:nvSpPr>
          <p:spPr bwMode="auto">
            <a:xfrm>
              <a:off x="1301" y="132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4" name="AutoShape 111"/>
            <p:cNvSpPr>
              <a:spLocks noChangeAspect="1" noChangeArrowheads="1"/>
            </p:cNvSpPr>
            <p:nvPr/>
          </p:nvSpPr>
          <p:spPr bwMode="auto">
            <a:xfrm>
              <a:off x="1360" y="153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5" name="AutoShape 112"/>
            <p:cNvSpPr>
              <a:spLocks noChangeAspect="1" noChangeArrowheads="1"/>
            </p:cNvSpPr>
            <p:nvPr/>
          </p:nvSpPr>
          <p:spPr bwMode="auto">
            <a:xfrm>
              <a:off x="1363" y="145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6" name="AutoShape 113"/>
            <p:cNvSpPr>
              <a:spLocks noChangeAspect="1" noChangeArrowheads="1"/>
            </p:cNvSpPr>
            <p:nvPr/>
          </p:nvSpPr>
          <p:spPr bwMode="auto">
            <a:xfrm>
              <a:off x="1351" y="168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7" name="AutoShape 114"/>
            <p:cNvSpPr>
              <a:spLocks noChangeAspect="1" noChangeArrowheads="1"/>
            </p:cNvSpPr>
            <p:nvPr/>
          </p:nvSpPr>
          <p:spPr bwMode="auto">
            <a:xfrm>
              <a:off x="1359" y="161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8" name="AutoShape 115"/>
            <p:cNvSpPr>
              <a:spLocks noChangeAspect="1" noChangeArrowheads="1"/>
            </p:cNvSpPr>
            <p:nvPr/>
          </p:nvSpPr>
          <p:spPr bwMode="auto">
            <a:xfrm>
              <a:off x="1423" y="165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39" name="AutoShape 116"/>
            <p:cNvSpPr>
              <a:spLocks noChangeAspect="1" noChangeArrowheads="1"/>
            </p:cNvSpPr>
            <p:nvPr/>
          </p:nvSpPr>
          <p:spPr bwMode="auto">
            <a:xfrm>
              <a:off x="1369" y="136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0" name="AutoShape 117"/>
            <p:cNvSpPr>
              <a:spLocks noChangeAspect="1" noChangeArrowheads="1"/>
            </p:cNvSpPr>
            <p:nvPr/>
          </p:nvSpPr>
          <p:spPr bwMode="auto">
            <a:xfrm>
              <a:off x="1426" y="157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1" name="AutoShape 118"/>
            <p:cNvSpPr>
              <a:spLocks noChangeAspect="1" noChangeArrowheads="1"/>
            </p:cNvSpPr>
            <p:nvPr/>
          </p:nvSpPr>
          <p:spPr bwMode="auto">
            <a:xfrm>
              <a:off x="1430" y="149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2" name="AutoShape 119"/>
            <p:cNvSpPr>
              <a:spLocks noChangeAspect="1" noChangeArrowheads="1"/>
            </p:cNvSpPr>
            <p:nvPr/>
          </p:nvSpPr>
          <p:spPr bwMode="auto">
            <a:xfrm>
              <a:off x="1241" y="120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3" name="AutoShape 120"/>
            <p:cNvSpPr>
              <a:spLocks noChangeAspect="1" noChangeArrowheads="1"/>
            </p:cNvSpPr>
            <p:nvPr/>
          </p:nvSpPr>
          <p:spPr bwMode="auto">
            <a:xfrm>
              <a:off x="1221" y="169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4" name="AutoShape 121"/>
            <p:cNvSpPr>
              <a:spLocks noChangeAspect="1" noChangeArrowheads="1"/>
            </p:cNvSpPr>
            <p:nvPr/>
          </p:nvSpPr>
          <p:spPr bwMode="auto">
            <a:xfrm>
              <a:off x="1289" y="165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5" name="AutoShape 122"/>
            <p:cNvSpPr>
              <a:spLocks noChangeAspect="1" noChangeArrowheads="1"/>
            </p:cNvSpPr>
            <p:nvPr/>
          </p:nvSpPr>
          <p:spPr bwMode="auto">
            <a:xfrm>
              <a:off x="1429" y="141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6" name="AutoShape 123"/>
            <p:cNvSpPr>
              <a:spLocks noChangeAspect="1" noChangeArrowheads="1"/>
            </p:cNvSpPr>
            <p:nvPr/>
          </p:nvSpPr>
          <p:spPr bwMode="auto">
            <a:xfrm>
              <a:off x="653" y="147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7" name="AutoShape 124"/>
            <p:cNvSpPr>
              <a:spLocks noChangeAspect="1" noChangeArrowheads="1"/>
            </p:cNvSpPr>
            <p:nvPr/>
          </p:nvSpPr>
          <p:spPr bwMode="auto">
            <a:xfrm>
              <a:off x="839" y="153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8" name="AutoShape 125"/>
            <p:cNvSpPr>
              <a:spLocks noChangeAspect="1" noChangeArrowheads="1"/>
            </p:cNvSpPr>
            <p:nvPr/>
          </p:nvSpPr>
          <p:spPr bwMode="auto">
            <a:xfrm>
              <a:off x="715" y="152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49" name="AutoShape 126"/>
            <p:cNvSpPr>
              <a:spLocks noChangeAspect="1" noChangeArrowheads="1"/>
            </p:cNvSpPr>
            <p:nvPr/>
          </p:nvSpPr>
          <p:spPr bwMode="auto">
            <a:xfrm>
              <a:off x="781" y="148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0" name="AutoShape 127"/>
            <p:cNvSpPr>
              <a:spLocks noChangeAspect="1" noChangeArrowheads="1"/>
            </p:cNvSpPr>
            <p:nvPr/>
          </p:nvSpPr>
          <p:spPr bwMode="auto">
            <a:xfrm>
              <a:off x="643" y="164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1" name="AutoShape 128"/>
            <p:cNvSpPr>
              <a:spLocks noChangeAspect="1" noChangeArrowheads="1"/>
            </p:cNvSpPr>
            <p:nvPr/>
          </p:nvSpPr>
          <p:spPr bwMode="auto">
            <a:xfrm>
              <a:off x="777" y="156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2" name="AutoShape 129"/>
            <p:cNvSpPr>
              <a:spLocks noChangeAspect="1" noChangeArrowheads="1"/>
            </p:cNvSpPr>
            <p:nvPr/>
          </p:nvSpPr>
          <p:spPr bwMode="auto">
            <a:xfrm>
              <a:off x="705" y="169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3" name="AutoShape 130"/>
            <p:cNvSpPr>
              <a:spLocks noChangeAspect="1" noChangeArrowheads="1"/>
            </p:cNvSpPr>
            <p:nvPr/>
          </p:nvSpPr>
          <p:spPr bwMode="auto">
            <a:xfrm>
              <a:off x="641" y="189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4" name="AutoShape 131"/>
            <p:cNvSpPr>
              <a:spLocks noChangeAspect="1" noChangeArrowheads="1"/>
            </p:cNvSpPr>
            <p:nvPr/>
          </p:nvSpPr>
          <p:spPr bwMode="auto">
            <a:xfrm>
              <a:off x="703" y="177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5" name="AutoShape 132"/>
            <p:cNvSpPr>
              <a:spLocks noChangeAspect="1" noChangeArrowheads="1"/>
            </p:cNvSpPr>
            <p:nvPr/>
          </p:nvSpPr>
          <p:spPr bwMode="auto">
            <a:xfrm>
              <a:off x="707" y="185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6" name="AutoShape 133"/>
            <p:cNvSpPr>
              <a:spLocks noChangeAspect="1" noChangeArrowheads="1"/>
            </p:cNvSpPr>
            <p:nvPr/>
          </p:nvSpPr>
          <p:spPr bwMode="auto">
            <a:xfrm>
              <a:off x="651" y="156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7" name="AutoShape 134"/>
            <p:cNvSpPr>
              <a:spLocks noChangeAspect="1" noChangeArrowheads="1"/>
            </p:cNvSpPr>
            <p:nvPr/>
          </p:nvSpPr>
          <p:spPr bwMode="auto">
            <a:xfrm>
              <a:off x="711" y="160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8" name="AutoShape 135"/>
            <p:cNvSpPr>
              <a:spLocks noChangeAspect="1" noChangeArrowheads="1"/>
            </p:cNvSpPr>
            <p:nvPr/>
          </p:nvSpPr>
          <p:spPr bwMode="auto">
            <a:xfrm>
              <a:off x="699" y="193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59" name="AutoShape 136"/>
            <p:cNvSpPr>
              <a:spLocks noChangeAspect="1" noChangeArrowheads="1"/>
            </p:cNvSpPr>
            <p:nvPr/>
          </p:nvSpPr>
          <p:spPr bwMode="auto">
            <a:xfrm>
              <a:off x="769" y="181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0" name="AutoShape 137"/>
            <p:cNvSpPr>
              <a:spLocks noChangeAspect="1" noChangeArrowheads="1"/>
            </p:cNvSpPr>
            <p:nvPr/>
          </p:nvSpPr>
          <p:spPr bwMode="auto">
            <a:xfrm>
              <a:off x="699" y="202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1" name="AutoShape 138"/>
            <p:cNvSpPr>
              <a:spLocks noChangeAspect="1" noChangeArrowheads="1"/>
            </p:cNvSpPr>
            <p:nvPr/>
          </p:nvSpPr>
          <p:spPr bwMode="auto">
            <a:xfrm>
              <a:off x="769" y="189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2" name="AutoShape 139"/>
            <p:cNvSpPr>
              <a:spLocks noChangeAspect="1" noChangeArrowheads="1"/>
            </p:cNvSpPr>
            <p:nvPr/>
          </p:nvSpPr>
          <p:spPr bwMode="auto">
            <a:xfrm>
              <a:off x="835" y="185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3" name="AutoShape 140"/>
            <p:cNvSpPr>
              <a:spLocks noChangeAspect="1" noChangeArrowheads="1"/>
            </p:cNvSpPr>
            <p:nvPr/>
          </p:nvSpPr>
          <p:spPr bwMode="auto">
            <a:xfrm>
              <a:off x="639" y="173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4" name="AutoShape 141"/>
            <p:cNvSpPr>
              <a:spLocks noChangeAspect="1" noChangeArrowheads="1"/>
            </p:cNvSpPr>
            <p:nvPr/>
          </p:nvSpPr>
          <p:spPr bwMode="auto">
            <a:xfrm>
              <a:off x="587" y="151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5" name="AutoShape 142"/>
            <p:cNvSpPr>
              <a:spLocks noChangeAspect="1" noChangeArrowheads="1"/>
            </p:cNvSpPr>
            <p:nvPr/>
          </p:nvSpPr>
          <p:spPr bwMode="auto">
            <a:xfrm>
              <a:off x="575" y="168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6" name="AutoShape 143"/>
            <p:cNvSpPr>
              <a:spLocks noChangeAspect="1" noChangeArrowheads="1"/>
            </p:cNvSpPr>
            <p:nvPr/>
          </p:nvSpPr>
          <p:spPr bwMode="auto">
            <a:xfrm>
              <a:off x="583" y="160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7" name="AutoShape 144"/>
            <p:cNvSpPr>
              <a:spLocks noChangeAspect="1" noChangeArrowheads="1"/>
            </p:cNvSpPr>
            <p:nvPr/>
          </p:nvSpPr>
          <p:spPr bwMode="auto">
            <a:xfrm>
              <a:off x="569" y="177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8" name="AutoShape 145"/>
            <p:cNvSpPr>
              <a:spLocks noChangeAspect="1" noChangeArrowheads="1"/>
            </p:cNvSpPr>
            <p:nvPr/>
          </p:nvSpPr>
          <p:spPr bwMode="auto">
            <a:xfrm>
              <a:off x="637" y="181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69" name="AutoShape 146"/>
            <p:cNvSpPr>
              <a:spLocks noChangeAspect="1" noChangeArrowheads="1"/>
            </p:cNvSpPr>
            <p:nvPr/>
          </p:nvSpPr>
          <p:spPr bwMode="auto">
            <a:xfrm>
              <a:off x="571" y="1853"/>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0" name="AutoShape 147"/>
            <p:cNvSpPr>
              <a:spLocks noChangeAspect="1" noChangeArrowheads="1"/>
            </p:cNvSpPr>
            <p:nvPr/>
          </p:nvSpPr>
          <p:spPr bwMode="auto">
            <a:xfrm>
              <a:off x="585" y="143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1" name="AutoShape 148"/>
            <p:cNvSpPr>
              <a:spLocks noChangeAspect="1" noChangeArrowheads="1"/>
            </p:cNvSpPr>
            <p:nvPr/>
          </p:nvSpPr>
          <p:spPr bwMode="auto">
            <a:xfrm>
              <a:off x="521" y="163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2" name="AutoShape 149"/>
            <p:cNvSpPr>
              <a:spLocks noChangeAspect="1" noChangeArrowheads="1"/>
            </p:cNvSpPr>
            <p:nvPr/>
          </p:nvSpPr>
          <p:spPr bwMode="auto">
            <a:xfrm>
              <a:off x="521" y="156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3" name="AutoShape 150"/>
            <p:cNvSpPr>
              <a:spLocks noChangeAspect="1" noChangeArrowheads="1"/>
            </p:cNvSpPr>
            <p:nvPr/>
          </p:nvSpPr>
          <p:spPr bwMode="auto">
            <a:xfrm>
              <a:off x="521" y="147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4" name="AutoShape 151"/>
            <p:cNvSpPr>
              <a:spLocks noChangeAspect="1" noChangeArrowheads="1"/>
            </p:cNvSpPr>
            <p:nvPr/>
          </p:nvSpPr>
          <p:spPr bwMode="auto">
            <a:xfrm>
              <a:off x="597" y="135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5" name="AutoShape 152"/>
            <p:cNvSpPr>
              <a:spLocks noChangeAspect="1" noChangeArrowheads="1"/>
            </p:cNvSpPr>
            <p:nvPr/>
          </p:nvSpPr>
          <p:spPr bwMode="auto">
            <a:xfrm>
              <a:off x="1225" y="1777"/>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6" name="AutoShape 153"/>
            <p:cNvSpPr>
              <a:spLocks noChangeAspect="1" noChangeArrowheads="1"/>
            </p:cNvSpPr>
            <p:nvPr/>
          </p:nvSpPr>
          <p:spPr bwMode="auto">
            <a:xfrm>
              <a:off x="1287" y="173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7" name="AutoShape 154"/>
            <p:cNvSpPr>
              <a:spLocks noChangeAspect="1" noChangeArrowheads="1"/>
            </p:cNvSpPr>
            <p:nvPr/>
          </p:nvSpPr>
          <p:spPr bwMode="auto">
            <a:xfrm>
              <a:off x="1355" y="177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8" name="AutoShape 155"/>
            <p:cNvSpPr>
              <a:spLocks noChangeAspect="1" noChangeArrowheads="1"/>
            </p:cNvSpPr>
            <p:nvPr/>
          </p:nvSpPr>
          <p:spPr bwMode="auto">
            <a:xfrm>
              <a:off x="1417" y="173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79" name="AutoShape 156"/>
            <p:cNvSpPr>
              <a:spLocks noChangeAspect="1" noChangeArrowheads="1"/>
            </p:cNvSpPr>
            <p:nvPr/>
          </p:nvSpPr>
          <p:spPr bwMode="auto">
            <a:xfrm>
              <a:off x="1349" y="186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80" name="AutoShape 157"/>
            <p:cNvSpPr>
              <a:spLocks noChangeAspect="1" noChangeArrowheads="1"/>
            </p:cNvSpPr>
            <p:nvPr/>
          </p:nvSpPr>
          <p:spPr bwMode="auto">
            <a:xfrm>
              <a:off x="1417" y="181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81" name="AutoShape 158"/>
            <p:cNvSpPr>
              <a:spLocks noChangeAspect="1" noChangeArrowheads="1"/>
            </p:cNvSpPr>
            <p:nvPr/>
          </p:nvSpPr>
          <p:spPr bwMode="auto">
            <a:xfrm>
              <a:off x="1211" y="202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82" name="AutoShape 159"/>
            <p:cNvSpPr>
              <a:spLocks noChangeAspect="1" noChangeArrowheads="1"/>
            </p:cNvSpPr>
            <p:nvPr/>
          </p:nvSpPr>
          <p:spPr bwMode="auto">
            <a:xfrm>
              <a:off x="1281" y="198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83" name="AutoShape 160"/>
            <p:cNvSpPr>
              <a:spLocks noChangeAspect="1" noChangeArrowheads="1"/>
            </p:cNvSpPr>
            <p:nvPr/>
          </p:nvSpPr>
          <p:spPr bwMode="auto">
            <a:xfrm>
              <a:off x="1345" y="194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67784" name="Group 161"/>
            <p:cNvGrpSpPr>
              <a:grpSpLocks/>
            </p:cNvGrpSpPr>
            <p:nvPr/>
          </p:nvGrpSpPr>
          <p:grpSpPr bwMode="auto">
            <a:xfrm>
              <a:off x="843" y="1062"/>
              <a:ext cx="381" cy="35"/>
              <a:chOff x="843" y="1062"/>
              <a:chExt cx="381" cy="35"/>
            </a:xfrm>
          </p:grpSpPr>
          <p:grpSp>
            <p:nvGrpSpPr>
              <p:cNvPr id="67862" name="Group 162"/>
              <p:cNvGrpSpPr>
                <a:grpSpLocks/>
              </p:cNvGrpSpPr>
              <p:nvPr/>
            </p:nvGrpSpPr>
            <p:grpSpPr bwMode="auto">
              <a:xfrm>
                <a:off x="843" y="1062"/>
                <a:ext cx="33" cy="35"/>
                <a:chOff x="240" y="1338"/>
                <a:chExt cx="33" cy="35"/>
              </a:xfrm>
            </p:grpSpPr>
            <p:sp>
              <p:nvSpPr>
                <p:cNvPr id="67869" name="AutoShape 16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70" name="AutoShape 16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63" name="Group 165"/>
              <p:cNvGrpSpPr>
                <a:grpSpLocks/>
              </p:cNvGrpSpPr>
              <p:nvPr/>
            </p:nvGrpSpPr>
            <p:grpSpPr bwMode="auto">
              <a:xfrm>
                <a:off x="1017" y="1062"/>
                <a:ext cx="33" cy="35"/>
                <a:chOff x="240" y="1338"/>
                <a:chExt cx="33" cy="35"/>
              </a:xfrm>
            </p:grpSpPr>
            <p:sp>
              <p:nvSpPr>
                <p:cNvPr id="67867" name="AutoShape 16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68" name="AutoShape 16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64" name="Group 168"/>
              <p:cNvGrpSpPr>
                <a:grpSpLocks/>
              </p:cNvGrpSpPr>
              <p:nvPr/>
            </p:nvGrpSpPr>
            <p:grpSpPr bwMode="auto">
              <a:xfrm>
                <a:off x="1191" y="1062"/>
                <a:ext cx="33" cy="35"/>
                <a:chOff x="240" y="1338"/>
                <a:chExt cx="33" cy="35"/>
              </a:xfrm>
            </p:grpSpPr>
            <p:sp>
              <p:nvSpPr>
                <p:cNvPr id="67865" name="AutoShape 169"/>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66" name="AutoShape 170"/>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nvGrpSpPr>
            <p:cNvPr id="67785" name="Group 171"/>
            <p:cNvGrpSpPr>
              <a:grpSpLocks/>
            </p:cNvGrpSpPr>
            <p:nvPr/>
          </p:nvGrpSpPr>
          <p:grpSpPr bwMode="auto">
            <a:xfrm>
              <a:off x="1326" y="1119"/>
              <a:ext cx="220" cy="239"/>
              <a:chOff x="1320" y="1125"/>
              <a:chExt cx="220" cy="239"/>
            </a:xfrm>
          </p:grpSpPr>
          <p:grpSp>
            <p:nvGrpSpPr>
              <p:cNvPr id="67853" name="Group 172"/>
              <p:cNvGrpSpPr>
                <a:grpSpLocks/>
              </p:cNvGrpSpPr>
              <p:nvPr/>
            </p:nvGrpSpPr>
            <p:grpSpPr bwMode="auto">
              <a:xfrm>
                <a:off x="1320" y="1125"/>
                <a:ext cx="33" cy="35"/>
                <a:chOff x="240" y="1338"/>
                <a:chExt cx="33" cy="35"/>
              </a:xfrm>
            </p:grpSpPr>
            <p:sp>
              <p:nvSpPr>
                <p:cNvPr id="67860" name="AutoShape 17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61" name="AutoShape 17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54" name="Group 175"/>
              <p:cNvGrpSpPr>
                <a:grpSpLocks/>
              </p:cNvGrpSpPr>
              <p:nvPr/>
            </p:nvGrpSpPr>
            <p:grpSpPr bwMode="auto">
              <a:xfrm>
                <a:off x="1413" y="1218"/>
                <a:ext cx="33" cy="35"/>
                <a:chOff x="240" y="1338"/>
                <a:chExt cx="33" cy="35"/>
              </a:xfrm>
            </p:grpSpPr>
            <p:sp>
              <p:nvSpPr>
                <p:cNvPr id="67858" name="AutoShape 17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59" name="AutoShape 17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55" name="Group 178"/>
              <p:cNvGrpSpPr>
                <a:grpSpLocks/>
              </p:cNvGrpSpPr>
              <p:nvPr/>
            </p:nvGrpSpPr>
            <p:grpSpPr bwMode="auto">
              <a:xfrm>
                <a:off x="1507" y="1329"/>
                <a:ext cx="33" cy="35"/>
                <a:chOff x="240" y="1338"/>
                <a:chExt cx="33" cy="35"/>
              </a:xfrm>
            </p:grpSpPr>
            <p:sp>
              <p:nvSpPr>
                <p:cNvPr id="67856" name="AutoShape 179"/>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57" name="AutoShape 180"/>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nvGrpSpPr>
            <p:cNvPr id="67786" name="Group 181"/>
            <p:cNvGrpSpPr>
              <a:grpSpLocks/>
            </p:cNvGrpSpPr>
            <p:nvPr/>
          </p:nvGrpSpPr>
          <p:grpSpPr bwMode="auto">
            <a:xfrm>
              <a:off x="519" y="1133"/>
              <a:ext cx="229" cy="237"/>
              <a:chOff x="519" y="1133"/>
              <a:chExt cx="229" cy="237"/>
            </a:xfrm>
          </p:grpSpPr>
          <p:grpSp>
            <p:nvGrpSpPr>
              <p:cNvPr id="67844" name="Group 182"/>
              <p:cNvGrpSpPr>
                <a:grpSpLocks/>
              </p:cNvGrpSpPr>
              <p:nvPr/>
            </p:nvGrpSpPr>
            <p:grpSpPr bwMode="auto">
              <a:xfrm>
                <a:off x="715" y="1133"/>
                <a:ext cx="33" cy="35"/>
                <a:chOff x="240" y="1338"/>
                <a:chExt cx="33" cy="35"/>
              </a:xfrm>
            </p:grpSpPr>
            <p:sp>
              <p:nvSpPr>
                <p:cNvPr id="67851" name="AutoShape 18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52" name="AutoShape 18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45" name="Group 185"/>
              <p:cNvGrpSpPr>
                <a:grpSpLocks/>
              </p:cNvGrpSpPr>
              <p:nvPr/>
            </p:nvGrpSpPr>
            <p:grpSpPr bwMode="auto">
              <a:xfrm>
                <a:off x="621" y="1228"/>
                <a:ext cx="33" cy="35"/>
                <a:chOff x="240" y="1338"/>
                <a:chExt cx="33" cy="35"/>
              </a:xfrm>
            </p:grpSpPr>
            <p:sp>
              <p:nvSpPr>
                <p:cNvPr id="67849" name="AutoShape 18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50" name="AutoShape 18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46" name="Group 188"/>
              <p:cNvGrpSpPr>
                <a:grpSpLocks/>
              </p:cNvGrpSpPr>
              <p:nvPr/>
            </p:nvGrpSpPr>
            <p:grpSpPr bwMode="auto">
              <a:xfrm>
                <a:off x="519" y="1335"/>
                <a:ext cx="33" cy="35"/>
                <a:chOff x="240" y="1338"/>
                <a:chExt cx="33" cy="35"/>
              </a:xfrm>
            </p:grpSpPr>
            <p:sp>
              <p:nvSpPr>
                <p:cNvPr id="67847" name="AutoShape 189"/>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48" name="AutoShape 190"/>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nvGrpSpPr>
            <p:cNvPr id="67787" name="Group 191"/>
            <p:cNvGrpSpPr>
              <a:grpSpLocks/>
            </p:cNvGrpSpPr>
            <p:nvPr/>
          </p:nvGrpSpPr>
          <p:grpSpPr bwMode="auto">
            <a:xfrm>
              <a:off x="1565" y="1459"/>
              <a:ext cx="33" cy="369"/>
              <a:chOff x="1568" y="1459"/>
              <a:chExt cx="33" cy="369"/>
            </a:xfrm>
          </p:grpSpPr>
          <p:grpSp>
            <p:nvGrpSpPr>
              <p:cNvPr id="67835" name="Group 192"/>
              <p:cNvGrpSpPr>
                <a:grpSpLocks/>
              </p:cNvGrpSpPr>
              <p:nvPr/>
            </p:nvGrpSpPr>
            <p:grpSpPr bwMode="auto">
              <a:xfrm>
                <a:off x="1568" y="1459"/>
                <a:ext cx="33" cy="35"/>
                <a:chOff x="240" y="1338"/>
                <a:chExt cx="33" cy="35"/>
              </a:xfrm>
            </p:grpSpPr>
            <p:sp>
              <p:nvSpPr>
                <p:cNvPr id="67842" name="AutoShape 19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43" name="AutoShape 19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36" name="Group 195"/>
              <p:cNvGrpSpPr>
                <a:grpSpLocks/>
              </p:cNvGrpSpPr>
              <p:nvPr/>
            </p:nvGrpSpPr>
            <p:grpSpPr bwMode="auto">
              <a:xfrm>
                <a:off x="1568" y="1793"/>
                <a:ext cx="33" cy="35"/>
                <a:chOff x="240" y="1338"/>
                <a:chExt cx="33" cy="35"/>
              </a:xfrm>
            </p:grpSpPr>
            <p:sp>
              <p:nvSpPr>
                <p:cNvPr id="67840" name="AutoShape 19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41" name="AutoShape 19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37" name="Group 198"/>
              <p:cNvGrpSpPr>
                <a:grpSpLocks/>
              </p:cNvGrpSpPr>
              <p:nvPr/>
            </p:nvGrpSpPr>
            <p:grpSpPr bwMode="auto">
              <a:xfrm>
                <a:off x="1568" y="1626"/>
                <a:ext cx="33" cy="35"/>
                <a:chOff x="240" y="1338"/>
                <a:chExt cx="33" cy="35"/>
              </a:xfrm>
            </p:grpSpPr>
            <p:sp>
              <p:nvSpPr>
                <p:cNvPr id="67838" name="AutoShape 199"/>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39" name="AutoShape 200"/>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sp>
          <p:nvSpPr>
            <p:cNvPr id="67788" name="AutoShape 201"/>
            <p:cNvSpPr>
              <a:spLocks noChangeAspect="1" noChangeArrowheads="1"/>
            </p:cNvSpPr>
            <p:nvPr/>
          </p:nvSpPr>
          <p:spPr bwMode="auto">
            <a:xfrm>
              <a:off x="513" y="1734"/>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89" name="AutoShape 202"/>
            <p:cNvSpPr>
              <a:spLocks noChangeAspect="1" noChangeArrowheads="1"/>
            </p:cNvSpPr>
            <p:nvPr/>
          </p:nvSpPr>
          <p:spPr bwMode="auto">
            <a:xfrm>
              <a:off x="510" y="1819"/>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90" name="AutoShape 203"/>
            <p:cNvSpPr>
              <a:spLocks noChangeAspect="1" noChangeArrowheads="1"/>
            </p:cNvSpPr>
            <p:nvPr/>
          </p:nvSpPr>
          <p:spPr bwMode="auto">
            <a:xfrm>
              <a:off x="528" y="1398"/>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91" name="AutoShape 204"/>
            <p:cNvSpPr>
              <a:spLocks noChangeAspect="1" noChangeArrowheads="1"/>
            </p:cNvSpPr>
            <p:nvPr/>
          </p:nvSpPr>
          <p:spPr bwMode="auto">
            <a:xfrm>
              <a:off x="642" y="1971"/>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92" name="AutoShape 205"/>
            <p:cNvSpPr>
              <a:spLocks noChangeAspect="1" noChangeArrowheads="1"/>
            </p:cNvSpPr>
            <p:nvPr/>
          </p:nvSpPr>
          <p:spPr bwMode="auto">
            <a:xfrm>
              <a:off x="594" y="1936"/>
              <a:ext cx="86" cy="68"/>
            </a:xfrm>
            <a:prstGeom prst="hexagon">
              <a:avLst>
                <a:gd name="adj" fmla="val 45846"/>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93" name="AutoShape 206"/>
            <p:cNvSpPr>
              <a:spLocks noChangeAspect="1" noChangeArrowheads="1"/>
            </p:cNvSpPr>
            <p:nvPr/>
          </p:nvSpPr>
          <p:spPr bwMode="auto">
            <a:xfrm>
              <a:off x="732" y="1206"/>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794" name="AutoShape 207"/>
            <p:cNvSpPr>
              <a:spLocks noChangeAspect="1" noChangeArrowheads="1"/>
            </p:cNvSpPr>
            <p:nvPr/>
          </p:nvSpPr>
          <p:spPr bwMode="auto">
            <a:xfrm>
              <a:off x="669" y="1245"/>
              <a:ext cx="98" cy="78"/>
            </a:xfrm>
            <a:prstGeom prst="hexagon">
              <a:avLst>
                <a:gd name="adj" fmla="val 45545"/>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67795" name="Group 208"/>
            <p:cNvGrpSpPr>
              <a:grpSpLocks/>
            </p:cNvGrpSpPr>
            <p:nvPr/>
          </p:nvGrpSpPr>
          <p:grpSpPr bwMode="auto">
            <a:xfrm>
              <a:off x="444" y="1459"/>
              <a:ext cx="33" cy="369"/>
              <a:chOff x="1568" y="1459"/>
              <a:chExt cx="33" cy="369"/>
            </a:xfrm>
          </p:grpSpPr>
          <p:grpSp>
            <p:nvGrpSpPr>
              <p:cNvPr id="67826" name="Group 209"/>
              <p:cNvGrpSpPr>
                <a:grpSpLocks/>
              </p:cNvGrpSpPr>
              <p:nvPr/>
            </p:nvGrpSpPr>
            <p:grpSpPr bwMode="auto">
              <a:xfrm>
                <a:off x="1568" y="1459"/>
                <a:ext cx="33" cy="35"/>
                <a:chOff x="240" y="1338"/>
                <a:chExt cx="33" cy="35"/>
              </a:xfrm>
            </p:grpSpPr>
            <p:sp>
              <p:nvSpPr>
                <p:cNvPr id="67833" name="AutoShape 210"/>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34" name="AutoShape 211"/>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27" name="Group 212"/>
              <p:cNvGrpSpPr>
                <a:grpSpLocks/>
              </p:cNvGrpSpPr>
              <p:nvPr/>
            </p:nvGrpSpPr>
            <p:grpSpPr bwMode="auto">
              <a:xfrm>
                <a:off x="1568" y="1793"/>
                <a:ext cx="33" cy="35"/>
                <a:chOff x="240" y="1338"/>
                <a:chExt cx="33" cy="35"/>
              </a:xfrm>
            </p:grpSpPr>
            <p:sp>
              <p:nvSpPr>
                <p:cNvPr id="67831" name="AutoShape 21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32" name="AutoShape 21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28" name="Group 215"/>
              <p:cNvGrpSpPr>
                <a:grpSpLocks/>
              </p:cNvGrpSpPr>
              <p:nvPr/>
            </p:nvGrpSpPr>
            <p:grpSpPr bwMode="auto">
              <a:xfrm>
                <a:off x="1568" y="1626"/>
                <a:ext cx="33" cy="35"/>
                <a:chOff x="240" y="1338"/>
                <a:chExt cx="33" cy="35"/>
              </a:xfrm>
            </p:grpSpPr>
            <p:sp>
              <p:nvSpPr>
                <p:cNvPr id="67829" name="AutoShape 21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30" name="AutoShape 21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nvGrpSpPr>
            <p:cNvPr id="67796" name="Group 218"/>
            <p:cNvGrpSpPr>
              <a:grpSpLocks/>
            </p:cNvGrpSpPr>
            <p:nvPr/>
          </p:nvGrpSpPr>
          <p:grpSpPr bwMode="auto">
            <a:xfrm>
              <a:off x="822" y="2232"/>
              <a:ext cx="381" cy="35"/>
              <a:chOff x="843" y="1062"/>
              <a:chExt cx="381" cy="35"/>
            </a:xfrm>
          </p:grpSpPr>
          <p:grpSp>
            <p:nvGrpSpPr>
              <p:cNvPr id="67817" name="Group 219"/>
              <p:cNvGrpSpPr>
                <a:grpSpLocks/>
              </p:cNvGrpSpPr>
              <p:nvPr/>
            </p:nvGrpSpPr>
            <p:grpSpPr bwMode="auto">
              <a:xfrm>
                <a:off x="843" y="1062"/>
                <a:ext cx="33" cy="35"/>
                <a:chOff x="240" y="1338"/>
                <a:chExt cx="33" cy="35"/>
              </a:xfrm>
            </p:grpSpPr>
            <p:sp>
              <p:nvSpPr>
                <p:cNvPr id="67824" name="AutoShape 220"/>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25" name="AutoShape 221"/>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18" name="Group 222"/>
              <p:cNvGrpSpPr>
                <a:grpSpLocks/>
              </p:cNvGrpSpPr>
              <p:nvPr/>
            </p:nvGrpSpPr>
            <p:grpSpPr bwMode="auto">
              <a:xfrm>
                <a:off x="1017" y="1062"/>
                <a:ext cx="33" cy="35"/>
                <a:chOff x="240" y="1338"/>
                <a:chExt cx="33" cy="35"/>
              </a:xfrm>
            </p:grpSpPr>
            <p:sp>
              <p:nvSpPr>
                <p:cNvPr id="67822" name="AutoShape 22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23" name="AutoShape 22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19" name="Group 225"/>
              <p:cNvGrpSpPr>
                <a:grpSpLocks/>
              </p:cNvGrpSpPr>
              <p:nvPr/>
            </p:nvGrpSpPr>
            <p:grpSpPr bwMode="auto">
              <a:xfrm>
                <a:off x="1191" y="1062"/>
                <a:ext cx="33" cy="35"/>
                <a:chOff x="240" y="1338"/>
                <a:chExt cx="33" cy="35"/>
              </a:xfrm>
            </p:grpSpPr>
            <p:sp>
              <p:nvSpPr>
                <p:cNvPr id="67820" name="AutoShape 22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21" name="AutoShape 22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nvGrpSpPr>
            <p:cNvPr id="67797" name="Group 228"/>
            <p:cNvGrpSpPr>
              <a:grpSpLocks/>
            </p:cNvGrpSpPr>
            <p:nvPr/>
          </p:nvGrpSpPr>
          <p:grpSpPr bwMode="auto">
            <a:xfrm>
              <a:off x="1322" y="1950"/>
              <a:ext cx="229" cy="237"/>
              <a:chOff x="519" y="1133"/>
              <a:chExt cx="229" cy="237"/>
            </a:xfrm>
          </p:grpSpPr>
          <p:grpSp>
            <p:nvGrpSpPr>
              <p:cNvPr id="67808" name="Group 229"/>
              <p:cNvGrpSpPr>
                <a:grpSpLocks/>
              </p:cNvGrpSpPr>
              <p:nvPr/>
            </p:nvGrpSpPr>
            <p:grpSpPr bwMode="auto">
              <a:xfrm>
                <a:off x="715" y="1133"/>
                <a:ext cx="33" cy="35"/>
                <a:chOff x="240" y="1338"/>
                <a:chExt cx="33" cy="35"/>
              </a:xfrm>
            </p:grpSpPr>
            <p:sp>
              <p:nvSpPr>
                <p:cNvPr id="67815" name="AutoShape 230"/>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16" name="AutoShape 231"/>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09" name="Group 232"/>
              <p:cNvGrpSpPr>
                <a:grpSpLocks/>
              </p:cNvGrpSpPr>
              <p:nvPr/>
            </p:nvGrpSpPr>
            <p:grpSpPr bwMode="auto">
              <a:xfrm>
                <a:off x="621" y="1228"/>
                <a:ext cx="33" cy="35"/>
                <a:chOff x="240" y="1338"/>
                <a:chExt cx="33" cy="35"/>
              </a:xfrm>
            </p:grpSpPr>
            <p:sp>
              <p:nvSpPr>
                <p:cNvPr id="67813" name="AutoShape 23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14" name="AutoShape 23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10" name="Group 235"/>
              <p:cNvGrpSpPr>
                <a:grpSpLocks/>
              </p:cNvGrpSpPr>
              <p:nvPr/>
            </p:nvGrpSpPr>
            <p:grpSpPr bwMode="auto">
              <a:xfrm>
                <a:off x="519" y="1335"/>
                <a:ext cx="33" cy="35"/>
                <a:chOff x="240" y="1338"/>
                <a:chExt cx="33" cy="35"/>
              </a:xfrm>
            </p:grpSpPr>
            <p:sp>
              <p:nvSpPr>
                <p:cNvPr id="67811" name="AutoShape 23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12" name="AutoShape 23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nvGrpSpPr>
            <p:cNvPr id="67798" name="Group 238"/>
            <p:cNvGrpSpPr>
              <a:grpSpLocks/>
            </p:cNvGrpSpPr>
            <p:nvPr/>
          </p:nvGrpSpPr>
          <p:grpSpPr bwMode="auto">
            <a:xfrm>
              <a:off x="500" y="1969"/>
              <a:ext cx="220" cy="239"/>
              <a:chOff x="1320" y="1125"/>
              <a:chExt cx="220" cy="239"/>
            </a:xfrm>
          </p:grpSpPr>
          <p:grpSp>
            <p:nvGrpSpPr>
              <p:cNvPr id="67799" name="Group 239"/>
              <p:cNvGrpSpPr>
                <a:grpSpLocks/>
              </p:cNvGrpSpPr>
              <p:nvPr/>
            </p:nvGrpSpPr>
            <p:grpSpPr bwMode="auto">
              <a:xfrm>
                <a:off x="1320" y="1125"/>
                <a:ext cx="33" cy="35"/>
                <a:chOff x="240" y="1338"/>
                <a:chExt cx="33" cy="35"/>
              </a:xfrm>
            </p:grpSpPr>
            <p:sp>
              <p:nvSpPr>
                <p:cNvPr id="67806" name="AutoShape 240"/>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07" name="AutoShape 241"/>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00" name="Group 242"/>
              <p:cNvGrpSpPr>
                <a:grpSpLocks/>
              </p:cNvGrpSpPr>
              <p:nvPr/>
            </p:nvGrpSpPr>
            <p:grpSpPr bwMode="auto">
              <a:xfrm>
                <a:off x="1413" y="1218"/>
                <a:ext cx="33" cy="35"/>
                <a:chOff x="240" y="1338"/>
                <a:chExt cx="33" cy="35"/>
              </a:xfrm>
            </p:grpSpPr>
            <p:sp>
              <p:nvSpPr>
                <p:cNvPr id="67804" name="AutoShape 243"/>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05" name="AutoShape 244"/>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nvGrpSpPr>
              <p:cNvPr id="67801" name="Group 245"/>
              <p:cNvGrpSpPr>
                <a:grpSpLocks/>
              </p:cNvGrpSpPr>
              <p:nvPr/>
            </p:nvGrpSpPr>
            <p:grpSpPr bwMode="auto">
              <a:xfrm>
                <a:off x="1507" y="1329"/>
                <a:ext cx="33" cy="35"/>
                <a:chOff x="240" y="1338"/>
                <a:chExt cx="33" cy="35"/>
              </a:xfrm>
            </p:grpSpPr>
            <p:sp>
              <p:nvSpPr>
                <p:cNvPr id="67802" name="AutoShape 246"/>
                <p:cNvSpPr>
                  <a:spLocks noChangeAspect="1" noChangeArrowheads="1"/>
                </p:cNvSpPr>
                <p:nvPr/>
              </p:nvSpPr>
              <p:spPr bwMode="auto">
                <a:xfrm>
                  <a:off x="244" y="1338"/>
                  <a:ext cx="29" cy="29"/>
                </a:xfrm>
                <a:prstGeom prst="hexagon">
                  <a:avLst>
                    <a:gd name="adj" fmla="val 25000"/>
                    <a:gd name="vf" fmla="val 115470"/>
                  </a:avLst>
                </a:prstGeom>
                <a:solidFill>
                  <a:srgbClr val="969696"/>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7803" name="AutoShape 247"/>
                <p:cNvSpPr>
                  <a:spLocks noChangeAspect="1" noChangeArrowheads="1"/>
                </p:cNvSpPr>
                <p:nvPr/>
              </p:nvSpPr>
              <p:spPr bwMode="auto">
                <a:xfrm>
                  <a:off x="240" y="1344"/>
                  <a:ext cx="29" cy="29"/>
                </a:xfrm>
                <a:prstGeom prst="hexagon">
                  <a:avLst>
                    <a:gd name="adj" fmla="val 25000"/>
                    <a:gd name="vf" fmla="val 115470"/>
                  </a:avLst>
                </a:prstGeom>
                <a:solidFill>
                  <a:srgbClr val="C0C0C0"/>
                </a:solidFill>
                <a:ln w="317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grpSp>
      </p:grpSp>
      <p:sp>
        <p:nvSpPr>
          <p:cNvPr id="67599" name="Text Box 248"/>
          <p:cNvSpPr txBox="1">
            <a:spLocks noChangeArrowheads="1"/>
          </p:cNvSpPr>
          <p:nvPr/>
        </p:nvSpPr>
        <p:spPr bwMode="auto">
          <a:xfrm>
            <a:off x="3419474" y="5659124"/>
            <a:ext cx="1663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cs typeface="Times New Roman" panose="02020603050405020304" pitchFamily="18" charset="0"/>
              </a:rPr>
              <a:t>Receiver/Exciters</a:t>
            </a:r>
          </a:p>
        </p:txBody>
      </p:sp>
      <p:grpSp>
        <p:nvGrpSpPr>
          <p:cNvPr id="67600" name="Group 249"/>
          <p:cNvGrpSpPr>
            <a:grpSpLocks/>
          </p:cNvGrpSpPr>
          <p:nvPr/>
        </p:nvGrpSpPr>
        <p:grpSpPr bwMode="auto">
          <a:xfrm>
            <a:off x="3367086" y="4519300"/>
            <a:ext cx="1849438" cy="1166813"/>
            <a:chOff x="1708" y="1057"/>
            <a:chExt cx="1436" cy="1011"/>
          </a:xfrm>
        </p:grpSpPr>
        <p:pic>
          <p:nvPicPr>
            <p:cNvPr id="67626" name="Picture 250"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 y="1057"/>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7" name="Picture 251"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 y="1062"/>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8" name="Picture 252"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 y="1064"/>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9" name="Picture 253"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1087"/>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0" name="Picture 254"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 y="1105"/>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1" name="Picture 255"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4" y="1137"/>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2" name="Picture 256"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 y="1169"/>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3" name="Picture 257"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 y="1206"/>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4" name="Picture 258"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 y="1219"/>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5" name="Picture 259"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1240"/>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6" name="Picture 260"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 y="1277"/>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7" name="Picture 261" descr="TR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 y="1307"/>
              <a:ext cx="768"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601" name="Picture 26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77175" y="2754000"/>
            <a:ext cx="11525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264" descr="T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85185">
            <a:off x="5915025" y="2022162"/>
            <a:ext cx="1673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3" name="Text Box 265"/>
          <p:cNvSpPr txBox="1">
            <a:spLocks noChangeArrowheads="1"/>
          </p:cNvSpPr>
          <p:nvPr/>
        </p:nvSpPr>
        <p:spPr bwMode="auto">
          <a:xfrm>
            <a:off x="6419850" y="3147699"/>
            <a:ext cx="13049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53" tIns="46030" rIns="92053" bIns="4603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100" b="1">
                <a:solidFill>
                  <a:srgbClr val="000000"/>
                </a:solidFill>
                <a:cs typeface="Times New Roman" panose="02020603050405020304" pitchFamily="18" charset="0"/>
              </a:rPr>
              <a:t>(100+sub-arrays)</a:t>
            </a:r>
          </a:p>
        </p:txBody>
      </p:sp>
      <p:sp>
        <p:nvSpPr>
          <p:cNvPr id="67604" name="Text Box 266"/>
          <p:cNvSpPr txBox="1">
            <a:spLocks noChangeArrowheads="1"/>
          </p:cNvSpPr>
          <p:nvPr/>
        </p:nvSpPr>
        <p:spPr bwMode="auto">
          <a:xfrm>
            <a:off x="7924799" y="3303274"/>
            <a:ext cx="1236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66"/>
                </a:solidFill>
                <a:cs typeface="Times New Roman" panose="02020603050405020304" pitchFamily="18" charset="0"/>
              </a:rPr>
              <a:t>T/R Modules</a:t>
            </a:r>
          </a:p>
        </p:txBody>
      </p:sp>
      <p:sp>
        <p:nvSpPr>
          <p:cNvPr id="67605" name="Line 267"/>
          <p:cNvSpPr>
            <a:spLocks noChangeShapeType="1"/>
          </p:cNvSpPr>
          <p:nvPr/>
        </p:nvSpPr>
        <p:spPr bwMode="auto">
          <a:xfrm flipH="1" flipV="1">
            <a:off x="6167437" y="2809563"/>
            <a:ext cx="1736725" cy="1603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7606" name="Text Box 268"/>
          <p:cNvSpPr txBox="1">
            <a:spLocks noChangeArrowheads="1"/>
          </p:cNvSpPr>
          <p:nvPr/>
        </p:nvSpPr>
        <p:spPr bwMode="auto">
          <a:xfrm>
            <a:off x="9105900" y="1612587"/>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66"/>
                </a:solidFill>
                <a:cs typeface="Times New Roman" panose="02020603050405020304" pitchFamily="18" charset="0"/>
              </a:rPr>
              <a:t>HPA MMIC</a:t>
            </a:r>
          </a:p>
        </p:txBody>
      </p:sp>
      <p:sp>
        <p:nvSpPr>
          <p:cNvPr id="67607" name="Text Box 269"/>
          <p:cNvSpPr txBox="1">
            <a:spLocks noChangeArrowheads="1"/>
          </p:cNvSpPr>
          <p:nvPr/>
        </p:nvSpPr>
        <p:spPr bwMode="auto">
          <a:xfrm>
            <a:off x="6759575" y="2976249"/>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66"/>
                </a:solidFill>
                <a:cs typeface="Times New Roman" panose="02020603050405020304" pitchFamily="18" charset="0"/>
              </a:rPr>
              <a:t>LRU</a:t>
            </a:r>
          </a:p>
        </p:txBody>
      </p:sp>
      <p:sp>
        <p:nvSpPr>
          <p:cNvPr id="67608" name="Text Box 274"/>
          <p:cNvSpPr txBox="1">
            <a:spLocks noChangeArrowheads="1"/>
          </p:cNvSpPr>
          <p:nvPr/>
        </p:nvSpPr>
        <p:spPr bwMode="auto">
          <a:xfrm>
            <a:off x="4449761" y="3641412"/>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00"/>
                </a:solidFill>
                <a:cs typeface="Times New Roman" panose="02020603050405020304" pitchFamily="18" charset="0"/>
              </a:rPr>
              <a:t>Array</a:t>
            </a:r>
          </a:p>
        </p:txBody>
      </p:sp>
      <p:sp>
        <p:nvSpPr>
          <p:cNvPr id="67609" name="Rectangle 275"/>
          <p:cNvSpPr>
            <a:spLocks noChangeArrowheads="1"/>
          </p:cNvSpPr>
          <p:nvPr/>
        </p:nvSpPr>
        <p:spPr bwMode="auto">
          <a:xfrm>
            <a:off x="2505075" y="1414150"/>
            <a:ext cx="2389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1600" b="1">
                <a:solidFill>
                  <a:srgbClr val="000000"/>
                </a:solidFill>
              </a:rPr>
              <a:t>Active Array </a:t>
            </a:r>
          </a:p>
          <a:p>
            <a:pPr eaLnBrk="0" fontAlgn="base" hangingPunct="0">
              <a:lnSpc>
                <a:spcPct val="85000"/>
              </a:lnSpc>
              <a:spcBef>
                <a:spcPct val="0"/>
              </a:spcBef>
              <a:spcAft>
                <a:spcPct val="0"/>
              </a:spcAft>
            </a:pPr>
            <a:r>
              <a:rPr lang="en-US" altLang="en-US" sz="1600" b="1">
                <a:solidFill>
                  <a:srgbClr val="000000"/>
                </a:solidFill>
              </a:rPr>
              <a:t>Physical Architectures</a:t>
            </a:r>
          </a:p>
          <a:p>
            <a:pPr eaLnBrk="0" fontAlgn="base" hangingPunct="0">
              <a:lnSpc>
                <a:spcPct val="85000"/>
              </a:lnSpc>
              <a:spcBef>
                <a:spcPct val="0"/>
              </a:spcBef>
              <a:spcAft>
                <a:spcPct val="0"/>
              </a:spcAft>
            </a:pPr>
            <a:r>
              <a:rPr lang="en-US" altLang="en-US" sz="1600" b="1">
                <a:solidFill>
                  <a:srgbClr val="000000"/>
                </a:solidFill>
              </a:rPr>
              <a:t>&amp; Scalability</a:t>
            </a:r>
          </a:p>
        </p:txBody>
      </p:sp>
      <p:sp>
        <p:nvSpPr>
          <p:cNvPr id="67610" name="Rectangle 276"/>
          <p:cNvSpPr>
            <a:spLocks noChangeArrowheads="1"/>
          </p:cNvSpPr>
          <p:nvPr/>
        </p:nvSpPr>
        <p:spPr bwMode="auto">
          <a:xfrm>
            <a:off x="5531694" y="1392484"/>
            <a:ext cx="34496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1600" b="1" dirty="0">
                <a:solidFill>
                  <a:srgbClr val="000000"/>
                </a:solidFill>
              </a:rPr>
              <a:t>High Power Amplifiers (HPA) and </a:t>
            </a:r>
          </a:p>
          <a:p>
            <a:pPr eaLnBrk="0" fontAlgn="base" hangingPunct="0">
              <a:lnSpc>
                <a:spcPct val="85000"/>
              </a:lnSpc>
              <a:spcBef>
                <a:spcPct val="0"/>
              </a:spcBef>
              <a:spcAft>
                <a:spcPct val="0"/>
              </a:spcAft>
            </a:pPr>
            <a:r>
              <a:rPr lang="en-US" altLang="en-US" sz="1600" b="1" dirty="0">
                <a:solidFill>
                  <a:srgbClr val="000000"/>
                </a:solidFill>
              </a:rPr>
              <a:t>T/R Modules &amp; Power Supplies</a:t>
            </a:r>
          </a:p>
        </p:txBody>
      </p:sp>
      <p:sp>
        <p:nvSpPr>
          <p:cNvPr id="67611" name="Rectangle 277"/>
          <p:cNvSpPr>
            <a:spLocks noChangeArrowheads="1"/>
          </p:cNvSpPr>
          <p:nvPr/>
        </p:nvSpPr>
        <p:spPr bwMode="auto">
          <a:xfrm>
            <a:off x="5800725" y="4193863"/>
            <a:ext cx="4638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1600" b="1">
                <a:solidFill>
                  <a:srgbClr val="000000"/>
                </a:solidFill>
              </a:rPr>
              <a:t>Large Aperture Digital Beamforming (DBF)</a:t>
            </a:r>
          </a:p>
          <a:p>
            <a:pPr eaLnBrk="0" fontAlgn="base" hangingPunct="0">
              <a:lnSpc>
                <a:spcPct val="85000"/>
              </a:lnSpc>
              <a:spcBef>
                <a:spcPct val="0"/>
              </a:spcBef>
              <a:spcAft>
                <a:spcPct val="0"/>
              </a:spcAft>
            </a:pPr>
            <a:r>
              <a:rPr lang="en-US" altLang="en-US" sz="1600" b="1">
                <a:solidFill>
                  <a:srgbClr val="000000"/>
                </a:solidFill>
              </a:rPr>
              <a:t>And Calibration</a:t>
            </a:r>
          </a:p>
          <a:p>
            <a:pPr eaLnBrk="0" fontAlgn="base" hangingPunct="0">
              <a:lnSpc>
                <a:spcPct val="85000"/>
              </a:lnSpc>
              <a:spcBef>
                <a:spcPct val="0"/>
              </a:spcBef>
              <a:spcAft>
                <a:spcPct val="0"/>
              </a:spcAft>
            </a:pPr>
            <a:r>
              <a:rPr lang="en-US" altLang="en-US" sz="1600" b="1">
                <a:solidFill>
                  <a:srgbClr val="000000"/>
                </a:solidFill>
              </a:rPr>
              <a:t>	</a:t>
            </a:r>
            <a:endParaRPr lang="en-US" altLang="en-US" b="1">
              <a:solidFill>
                <a:srgbClr val="000000"/>
              </a:solidFill>
            </a:endParaRPr>
          </a:p>
        </p:txBody>
      </p:sp>
      <p:sp>
        <p:nvSpPr>
          <p:cNvPr id="67612" name="Rectangle 278"/>
          <p:cNvSpPr>
            <a:spLocks noChangeArrowheads="1"/>
          </p:cNvSpPr>
          <p:nvPr/>
        </p:nvSpPr>
        <p:spPr bwMode="auto">
          <a:xfrm>
            <a:off x="1169518" y="4700373"/>
            <a:ext cx="24050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0"/>
              </a:spcBef>
              <a:spcAft>
                <a:spcPct val="0"/>
              </a:spcAft>
            </a:pPr>
            <a:r>
              <a:rPr lang="en-US" altLang="en-US" sz="1600" b="1" dirty="0">
                <a:solidFill>
                  <a:srgbClr val="000000"/>
                </a:solidFill>
              </a:rPr>
              <a:t>      Distributed </a:t>
            </a:r>
          </a:p>
          <a:p>
            <a:pPr eaLnBrk="0" fontAlgn="base" hangingPunct="0">
              <a:lnSpc>
                <a:spcPct val="85000"/>
              </a:lnSpc>
              <a:spcBef>
                <a:spcPct val="0"/>
              </a:spcBef>
              <a:spcAft>
                <a:spcPct val="0"/>
              </a:spcAft>
            </a:pPr>
            <a:r>
              <a:rPr lang="en-US" altLang="en-US" sz="1600" b="1" dirty="0">
                <a:solidFill>
                  <a:srgbClr val="000000"/>
                </a:solidFill>
              </a:rPr>
              <a:t>Receivers/Exciters </a:t>
            </a:r>
          </a:p>
          <a:p>
            <a:pPr eaLnBrk="0" fontAlgn="base" hangingPunct="0">
              <a:lnSpc>
                <a:spcPct val="85000"/>
              </a:lnSpc>
              <a:spcBef>
                <a:spcPct val="0"/>
              </a:spcBef>
              <a:spcAft>
                <a:spcPct val="0"/>
              </a:spcAft>
            </a:pPr>
            <a:r>
              <a:rPr lang="en-US" altLang="en-US" sz="1600" b="1" dirty="0">
                <a:solidFill>
                  <a:srgbClr val="000000"/>
                </a:solidFill>
              </a:rPr>
              <a:t>(DREX)</a:t>
            </a:r>
          </a:p>
        </p:txBody>
      </p:sp>
      <p:sp>
        <p:nvSpPr>
          <p:cNvPr id="67613" name="Text Box 285"/>
          <p:cNvSpPr txBox="1">
            <a:spLocks noChangeArrowheads="1"/>
          </p:cNvSpPr>
          <p:nvPr/>
        </p:nvSpPr>
        <p:spPr bwMode="auto">
          <a:xfrm>
            <a:off x="7427912" y="1742762"/>
            <a:ext cx="1357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0066"/>
                </a:solidFill>
                <a:cs typeface="Times New Roman" panose="02020603050405020304" pitchFamily="18" charset="0"/>
              </a:rPr>
              <a:t>Power Supply</a:t>
            </a:r>
          </a:p>
        </p:txBody>
      </p:sp>
      <p:sp>
        <p:nvSpPr>
          <p:cNvPr id="67614" name="Line 286"/>
          <p:cNvSpPr>
            <a:spLocks noChangeShapeType="1"/>
          </p:cNvSpPr>
          <p:nvPr/>
        </p:nvSpPr>
        <p:spPr bwMode="auto">
          <a:xfrm flipH="1">
            <a:off x="7077075" y="1917388"/>
            <a:ext cx="415925" cy="1873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grpSp>
        <p:nvGrpSpPr>
          <p:cNvPr id="67615" name="Group 285"/>
          <p:cNvGrpSpPr>
            <a:grpSpLocks/>
          </p:cNvGrpSpPr>
          <p:nvPr/>
        </p:nvGrpSpPr>
        <p:grpSpPr bwMode="auto">
          <a:xfrm>
            <a:off x="4019549" y="1836425"/>
            <a:ext cx="3160712" cy="936625"/>
            <a:chOff x="2462212" y="1701800"/>
            <a:chExt cx="3160713" cy="936625"/>
          </a:xfrm>
        </p:grpSpPr>
        <p:sp>
          <p:nvSpPr>
            <p:cNvPr id="67623" name="Line 283"/>
            <p:cNvSpPr>
              <a:spLocks noChangeShapeType="1"/>
            </p:cNvSpPr>
            <p:nvPr/>
          </p:nvSpPr>
          <p:spPr bwMode="auto">
            <a:xfrm flipV="1">
              <a:off x="2638648" y="1701800"/>
              <a:ext cx="2984277" cy="709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7624" name="Line 284"/>
            <p:cNvSpPr>
              <a:spLocks noChangeShapeType="1"/>
            </p:cNvSpPr>
            <p:nvPr/>
          </p:nvSpPr>
          <p:spPr bwMode="auto">
            <a:xfrm>
              <a:off x="2633664" y="2412205"/>
              <a:ext cx="1811336" cy="2262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7625" name="Line 286"/>
            <p:cNvSpPr>
              <a:spLocks noChangeShapeType="1"/>
            </p:cNvSpPr>
            <p:nvPr/>
          </p:nvSpPr>
          <p:spPr bwMode="auto">
            <a:xfrm flipH="1">
              <a:off x="2462212" y="2409825"/>
              <a:ext cx="221456" cy="1190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grpSp>
      <p:pic>
        <p:nvPicPr>
          <p:cNvPr id="67616" name="Picture 289" descr="MMIC_exa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4636" y="1861825"/>
            <a:ext cx="908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7" name="Line 270"/>
          <p:cNvSpPr>
            <a:spLocks noChangeShapeType="1"/>
          </p:cNvSpPr>
          <p:nvPr/>
        </p:nvSpPr>
        <p:spPr bwMode="auto">
          <a:xfrm rot="-4821194">
            <a:off x="8435181" y="2240444"/>
            <a:ext cx="434975" cy="931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67618" name="Line 271"/>
          <p:cNvSpPr>
            <a:spLocks noChangeShapeType="1"/>
          </p:cNvSpPr>
          <p:nvPr/>
        </p:nvSpPr>
        <p:spPr bwMode="auto">
          <a:xfrm flipV="1">
            <a:off x="8161336" y="1949138"/>
            <a:ext cx="979488" cy="847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85" name="Text Box 13"/>
          <p:cNvSpPr txBox="1">
            <a:spLocks noChangeArrowheads="1"/>
          </p:cNvSpPr>
          <p:nvPr/>
        </p:nvSpPr>
        <p:spPr bwMode="auto">
          <a:xfrm>
            <a:off x="5697536" y="5594037"/>
            <a:ext cx="3530600" cy="895350"/>
          </a:xfrm>
          <a:prstGeom prst="rect">
            <a:avLst/>
          </a:prstGeom>
          <a:solidFill>
            <a:schemeClr val="accent2">
              <a:lumMod val="20000"/>
              <a:lumOff val="80000"/>
              <a:alpha val="41000"/>
            </a:schemeClr>
          </a:solidFill>
          <a:ln w="19050">
            <a:solidFill>
              <a:schemeClr val="tx2"/>
            </a:solidFill>
            <a:prstDash val="dash"/>
            <a:miter lim="800000"/>
            <a:headEnd/>
            <a:tailEnd/>
          </a:ln>
        </p:spPr>
        <p:txBody>
          <a:bodyPr lIns="92053" tIns="46030" rIns="92053" bIns="46030" anchor="ctr" anchorCtr="1"/>
          <a:lstStyle/>
          <a:p>
            <a:pPr algn="ctr" eaLnBrk="0" fontAlgn="base" hangingPunct="0">
              <a:spcBef>
                <a:spcPct val="0"/>
              </a:spcBef>
              <a:spcAft>
                <a:spcPct val="0"/>
              </a:spcAft>
              <a:defRPr/>
            </a:pPr>
            <a:endParaRPr lang="en-US" sz="1400" b="1" dirty="0">
              <a:solidFill>
                <a:srgbClr val="000000"/>
              </a:solidFill>
              <a:cs typeface="Times New Roman" pitchFamily="18" charset="0"/>
            </a:endParaRPr>
          </a:p>
          <a:p>
            <a:pPr algn="ctr" eaLnBrk="0" fontAlgn="base" hangingPunct="0">
              <a:spcBef>
                <a:spcPct val="0"/>
              </a:spcBef>
              <a:spcAft>
                <a:spcPct val="0"/>
              </a:spcAft>
              <a:defRPr/>
            </a:pPr>
            <a:r>
              <a:rPr lang="en-US" sz="1400" b="1" dirty="0">
                <a:solidFill>
                  <a:srgbClr val="000000"/>
                </a:solidFill>
                <a:cs typeface="Times New Roman" pitchFamily="18" charset="0"/>
              </a:rPr>
              <a:t>Multi-beam Signal Processing Software </a:t>
            </a:r>
          </a:p>
          <a:p>
            <a:pPr algn="ctr" eaLnBrk="0" fontAlgn="base" hangingPunct="0">
              <a:spcBef>
                <a:spcPct val="0"/>
              </a:spcBef>
              <a:spcAft>
                <a:spcPct val="0"/>
              </a:spcAft>
              <a:defRPr/>
            </a:pPr>
            <a:endParaRPr lang="en-US" sz="1400" b="1" dirty="0">
              <a:solidFill>
                <a:srgbClr val="000000"/>
              </a:solidFill>
              <a:cs typeface="Times New Roman" pitchFamily="18" charset="0"/>
            </a:endParaRPr>
          </a:p>
          <a:p>
            <a:pPr algn="ctr" eaLnBrk="0" fontAlgn="base" hangingPunct="0">
              <a:spcBef>
                <a:spcPct val="0"/>
              </a:spcBef>
              <a:spcAft>
                <a:spcPct val="0"/>
              </a:spcAft>
              <a:defRPr/>
            </a:pPr>
            <a:r>
              <a:rPr lang="en-US" sz="1400" b="1" dirty="0">
                <a:solidFill>
                  <a:srgbClr val="000000"/>
                </a:solidFill>
                <a:cs typeface="Times New Roman" pitchFamily="18" charset="0"/>
              </a:rPr>
              <a:t>Multi-mission Scheduling &amp; Discrimination Software</a:t>
            </a:r>
          </a:p>
          <a:p>
            <a:pPr algn="ctr" eaLnBrk="0" fontAlgn="base" hangingPunct="0">
              <a:spcBef>
                <a:spcPct val="0"/>
              </a:spcBef>
              <a:spcAft>
                <a:spcPct val="0"/>
              </a:spcAft>
              <a:defRPr/>
            </a:pPr>
            <a:endParaRPr lang="en-US" sz="1400" b="1" dirty="0">
              <a:solidFill>
                <a:srgbClr val="000000"/>
              </a:solidFill>
              <a:cs typeface="Times New Roman" pitchFamily="18" charset="0"/>
            </a:endParaRPr>
          </a:p>
        </p:txBody>
      </p:sp>
      <p:sp>
        <p:nvSpPr>
          <p:cNvPr id="289" name="Curved Left Arrow 288"/>
          <p:cNvSpPr/>
          <p:nvPr/>
        </p:nvSpPr>
        <p:spPr>
          <a:xfrm rot="10536083">
            <a:off x="9201730" y="5095916"/>
            <a:ext cx="416461" cy="977781"/>
          </a:xfrm>
          <a:prstGeom prst="curvedLeftArrow">
            <a:avLst/>
          </a:prstGeom>
          <a:solidFill>
            <a:schemeClr val="accent3">
              <a:lumMod val="65000"/>
            </a:schemeClr>
          </a:solidFill>
          <a:scene3d>
            <a:camera prst="orthographicFront">
              <a:rot lat="90000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dirty="0">
              <a:solidFill>
                <a:srgbClr val="000000"/>
              </a:solidFill>
            </a:endParaRPr>
          </a:p>
        </p:txBody>
      </p:sp>
      <p:sp>
        <p:nvSpPr>
          <p:cNvPr id="290" name="Curved Left Arrow 289"/>
          <p:cNvSpPr/>
          <p:nvPr/>
        </p:nvSpPr>
        <p:spPr>
          <a:xfrm rot="10993256">
            <a:off x="5284893" y="5062344"/>
            <a:ext cx="403371" cy="992789"/>
          </a:xfrm>
          <a:prstGeom prst="curvedLeftArrow">
            <a:avLst/>
          </a:prstGeom>
          <a:solidFill>
            <a:schemeClr val="bg2">
              <a:lumMod val="75000"/>
              <a:alpha val="53000"/>
            </a:schemeClr>
          </a:solidFill>
          <a:scene3d>
            <a:camera prst="orthographicFront">
              <a:rot lat="20699955" lon="0" rev="30000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400" dirty="0">
              <a:solidFill>
                <a:srgbClr val="000000"/>
              </a:solidFill>
            </a:endParaRPr>
          </a:p>
        </p:txBody>
      </p:sp>
      <p:sp>
        <p:nvSpPr>
          <p:cNvPr id="67622" name="Slide Number Placeholder 285"/>
          <p:cNvSpPr>
            <a:spLocks noGrp="1"/>
          </p:cNvSpPr>
          <p:nvPr>
            <p:ph type="sldNum" sz="quarter" idx="11"/>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a:fld id="{DEB7767E-4843-44B1-A50A-B037A3104A3A}" type="slidenum">
              <a:rPr lang="en-US" altLang="en-US" sz="1000">
                <a:solidFill>
                  <a:srgbClr val="898989"/>
                </a:solidFill>
              </a:rPr>
              <a:pPr algn="l"/>
              <a:t>22</a:t>
            </a:fld>
            <a:endParaRPr lang="en-US" altLang="en-US" sz="1000">
              <a:solidFill>
                <a:srgbClr val="898989"/>
              </a:solidFill>
            </a:endParaRPr>
          </a:p>
        </p:txBody>
      </p:sp>
      <p:sp>
        <p:nvSpPr>
          <p:cNvPr id="287" name="Slide Number Placeholder 1"/>
          <p:cNvSpPr txBox="1">
            <a:spLocks/>
          </p:cNvSpPr>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smtClean="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dirty="0"/>
              <a:t>20</a:t>
            </a:r>
            <a:endParaRPr lang="en-US" altLang="en-US" dirty="0">
              <a:solidFill>
                <a:srgbClr val="808080"/>
              </a:solidFill>
            </a:endParaRPr>
          </a:p>
        </p:txBody>
      </p:sp>
    </p:spTree>
    <p:extLst>
      <p:ext uri="{BB962C8B-B14F-4D97-AF65-F5344CB8AC3E}">
        <p14:creationId xmlns:p14="http://schemas.microsoft.com/office/powerpoint/2010/main" val="417990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95987" y="206879"/>
            <a:ext cx="7772400" cy="814387"/>
          </a:xfrm>
        </p:spPr>
        <p:txBody>
          <a:bodyPr/>
          <a:lstStyle/>
          <a:p>
            <a:r>
              <a:rPr lang="en-US" altLang="en-US"/>
              <a:t>Technology Readiness</a:t>
            </a:r>
          </a:p>
        </p:txBody>
      </p:sp>
      <p:graphicFrame>
        <p:nvGraphicFramePr>
          <p:cNvPr id="1063939" name="Group 3"/>
          <p:cNvGraphicFramePr>
            <a:graphicFrameLocks noGrp="1"/>
          </p:cNvGraphicFramePr>
          <p:nvPr>
            <p:ph idx="1"/>
            <p:extLst>
              <p:ext uri="{D42A27DB-BD31-4B8C-83A1-F6EECF244321}">
                <p14:modId xmlns:p14="http://schemas.microsoft.com/office/powerpoint/2010/main" val="3732877650"/>
              </p:ext>
            </p:extLst>
          </p:nvPr>
        </p:nvGraphicFramePr>
        <p:xfrm>
          <a:off x="3309494" y="1293171"/>
          <a:ext cx="5492750" cy="5040344"/>
        </p:xfrm>
        <a:graphic>
          <a:graphicData uri="http://schemas.openxmlformats.org/drawingml/2006/table">
            <a:tbl>
              <a:tblPr/>
              <a:tblGrid>
                <a:gridCol w="3360738">
                  <a:extLst>
                    <a:ext uri="{9D8B030D-6E8A-4147-A177-3AD203B41FA5}">
                      <a16:colId xmlns:a16="http://schemas.microsoft.com/office/drawing/2014/main" val="20000"/>
                    </a:ext>
                  </a:extLst>
                </a:gridCol>
                <a:gridCol w="601662">
                  <a:extLst>
                    <a:ext uri="{9D8B030D-6E8A-4147-A177-3AD203B41FA5}">
                      <a16:colId xmlns:a16="http://schemas.microsoft.com/office/drawing/2014/main" val="20001"/>
                    </a:ext>
                  </a:extLst>
                </a:gridCol>
                <a:gridCol w="773113">
                  <a:extLst>
                    <a:ext uri="{9D8B030D-6E8A-4147-A177-3AD203B41FA5}">
                      <a16:colId xmlns:a16="http://schemas.microsoft.com/office/drawing/2014/main" val="20002"/>
                    </a:ext>
                  </a:extLst>
                </a:gridCol>
                <a:gridCol w="757237">
                  <a:extLst>
                    <a:ext uri="{9D8B030D-6E8A-4147-A177-3AD203B41FA5}">
                      <a16:colId xmlns:a16="http://schemas.microsoft.com/office/drawing/2014/main" val="20003"/>
                    </a:ext>
                  </a:extLst>
                </a:gridCol>
              </a:tblGrid>
              <a:tr h="304773">
                <a:tc>
                  <a:txBody>
                    <a:bodyPr/>
                    <a:lstStyle/>
                    <a:p>
                      <a:pPr marL="0" marR="0" lvl="0" indent="0" algn="l" defTabSz="914400" rtl="0" eaLnBrk="0" fontAlgn="b" latinLnBrk="0" hangingPunct="0">
                        <a:lnSpc>
                          <a:spcPct val="100000"/>
                        </a:lnSpc>
                        <a:spcBef>
                          <a:spcPct val="0"/>
                        </a:spcBef>
                        <a:spcAft>
                          <a:spcPct val="0"/>
                        </a:spcAft>
                        <a:buClr>
                          <a:srgbClr val="151C77"/>
                        </a:buClr>
                        <a:buSzPct val="80000"/>
                        <a:buFont typeface="Wingdings" pitchFamily="2" charset="2"/>
                        <a:buNone/>
                        <a:tabLst/>
                      </a:pPr>
                      <a:r>
                        <a:rPr kumimoji="0" lang="en-US" sz="1400" b="1" i="0" u="none" strike="noStrike" cap="none" normalizeH="0" baseline="0" dirty="0">
                          <a:ln>
                            <a:noFill/>
                          </a:ln>
                          <a:solidFill>
                            <a:schemeClr val="bg1"/>
                          </a:solidFill>
                          <a:effectLst/>
                          <a:latin typeface="Arial" charset="0"/>
                          <a:cs typeface="Arial" charset="0"/>
                        </a:rPr>
                        <a:t>Critical Technology Element</a:t>
                      </a:r>
                      <a:endParaRPr kumimoji="0" lang="en-US" sz="14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
                          <a:srgbClr val="151C77"/>
                        </a:buClr>
                        <a:buSzPct val="80000"/>
                        <a:buFont typeface="Wingdings" pitchFamily="2" charset="2"/>
                        <a:buNone/>
                        <a:tabLst/>
                      </a:pPr>
                      <a:r>
                        <a:rPr kumimoji="0" lang="en-US" sz="1400" b="1" i="0" u="none" strike="noStrike" cap="none" normalizeH="0" baseline="0" dirty="0">
                          <a:ln>
                            <a:noFill/>
                          </a:ln>
                          <a:solidFill>
                            <a:schemeClr val="bg1"/>
                          </a:solidFill>
                          <a:effectLst/>
                          <a:latin typeface="Arial" charset="0"/>
                          <a:cs typeface="Arial" charset="0"/>
                        </a:rPr>
                        <a:t> </a:t>
                      </a:r>
                      <a:r>
                        <a:rPr kumimoji="0" lang="en-US" sz="1400" b="1" i="0" u="none" strike="noStrike" cap="none" normalizeH="0" baseline="0" dirty="0">
                          <a:ln>
                            <a:noFill/>
                          </a:ln>
                          <a:solidFill>
                            <a:schemeClr val="bg1"/>
                          </a:solidFill>
                          <a:effectLst/>
                          <a:latin typeface="Arial" charset="0"/>
                        </a:rPr>
                        <a:t>TRL</a:t>
                      </a:r>
                    </a:p>
                  </a:txBody>
                  <a:tcPr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
                          <a:srgbClr val="151C77"/>
                        </a:buClr>
                        <a:buSzPct val="80000"/>
                        <a:buFont typeface="Wingdings" pitchFamily="2" charset="2"/>
                        <a:buNone/>
                        <a:tabLst/>
                      </a:pPr>
                      <a:r>
                        <a:rPr kumimoji="0" lang="en-US" sz="1400" b="1" i="0" u="none" strike="noStrike" cap="none" normalizeH="0" baseline="0" dirty="0">
                          <a:ln>
                            <a:noFill/>
                          </a:ln>
                          <a:solidFill>
                            <a:schemeClr val="bg1"/>
                          </a:solidFill>
                          <a:effectLst/>
                          <a:latin typeface="Arial" charset="0"/>
                          <a:cs typeface="Arial" charset="0"/>
                        </a:rPr>
                        <a:t>Incr 1 </a:t>
                      </a:r>
                      <a:endParaRPr kumimoji="0" lang="en-US" sz="14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 latinLnBrk="0" hangingPunct="0">
                        <a:lnSpc>
                          <a:spcPct val="100000"/>
                        </a:lnSpc>
                        <a:spcBef>
                          <a:spcPct val="0"/>
                        </a:spcBef>
                        <a:spcAft>
                          <a:spcPct val="0"/>
                        </a:spcAft>
                        <a:buClr>
                          <a:srgbClr val="151C77"/>
                        </a:buClr>
                        <a:buSzPct val="80000"/>
                        <a:buFont typeface="Wingdings" pitchFamily="2" charset="2"/>
                        <a:buNone/>
                        <a:tabLst/>
                      </a:pPr>
                      <a:r>
                        <a:rPr kumimoji="0" lang="en-US" sz="1400" b="1" i="0" u="none" strike="noStrike" cap="none" normalizeH="0" baseline="0" dirty="0">
                          <a:ln>
                            <a:noFill/>
                          </a:ln>
                          <a:solidFill>
                            <a:schemeClr val="bg1"/>
                          </a:solidFill>
                          <a:effectLst/>
                          <a:latin typeface="Arial" charset="0"/>
                          <a:cs typeface="Arial" charset="0"/>
                        </a:rPr>
                        <a:t>Incr 2 </a:t>
                      </a:r>
                      <a:endParaRPr kumimoji="0" lang="en-US" sz="14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9</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009">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cs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6</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9</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8</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9</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9</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1598">
                <a:tc gridSpan="4">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00011">
                <a:tc>
                  <a:txBody>
                    <a:bodyPr/>
                    <a:lstStyle/>
                    <a:p>
                      <a:pPr marL="0" marR="0" lvl="0" indent="22860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 </a:t>
                      </a: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7</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6200">
                <a:tc>
                  <a:txBody>
                    <a:bodyPr/>
                    <a:lstStyle/>
                    <a:p>
                      <a:pPr marL="22860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5</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0011">
                <a:tc>
                  <a:txBody>
                    <a:bodyPr/>
                    <a:lstStyle/>
                    <a:p>
                      <a:pPr marL="0" marR="0" lvl="0" indent="22860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charset="0"/>
                          <a:cs typeface="Arial" charset="0"/>
                        </a:rPr>
                        <a:t> </a:t>
                      </a: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6</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6</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9</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1598">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cs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6</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9</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8</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0011">
                <a:tc>
                  <a:txBody>
                    <a:bodyPr/>
                    <a:lstStyle/>
                    <a:p>
                      <a:pPr marL="0" marR="0" lvl="0" indent="0" algn="l" defTabSz="914400" rtl="0" eaLnBrk="0" fontAlgn="b" latinLnBrk="0" hangingPunct="0">
                        <a:lnSpc>
                          <a:spcPct val="90000"/>
                        </a:lnSpc>
                        <a:spcBef>
                          <a:spcPct val="0"/>
                        </a:spcBef>
                        <a:spcAft>
                          <a:spcPct val="0"/>
                        </a:spcAft>
                        <a:buClr>
                          <a:srgbClr val="151C77"/>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charset="0"/>
                          <a:cs typeface="Arial" charset="0"/>
                        </a:rPr>
                        <a:t>8</a:t>
                      </a:r>
                      <a:endParaRPr kumimoji="0" lang="en-US" sz="1200" b="1" i="0" u="none" strike="noStrike" cap="none" normalizeH="0" baseline="0" dirty="0">
                        <a:ln>
                          <a:noFill/>
                        </a:ln>
                        <a:solidFill>
                          <a:schemeClr val="bg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X</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90000"/>
                        </a:lnSpc>
                        <a:spcBef>
                          <a:spcPct val="0"/>
                        </a:spcBef>
                        <a:spcAft>
                          <a:spcPct val="0"/>
                        </a:spcAft>
                        <a:buClr>
                          <a:srgbClr val="151C77"/>
                        </a:buClr>
                        <a:buSzPct val="80000"/>
                        <a:buFont typeface="Wingdings" pitchFamily="2" charset="2"/>
                        <a:buNone/>
                        <a:tabLst/>
                      </a:pPr>
                      <a:r>
                        <a:rPr kumimoji="0" lang="en-US" sz="1200" b="1" i="0" u="none" strike="noStrike" cap="none" normalizeH="0" baseline="0" dirty="0">
                          <a:ln>
                            <a:noFill/>
                          </a:ln>
                          <a:solidFill>
                            <a:srgbClr val="000000"/>
                          </a:solidFill>
                          <a:effectLst/>
                          <a:latin typeface="Arial" charset="0"/>
                          <a:cs typeface="Arial" charset="0"/>
                        </a:rPr>
                        <a:t> </a:t>
                      </a:r>
                      <a:endParaRPr kumimoji="0" lang="en-US" sz="1200" b="1" i="0" u="none" strike="noStrike" cap="none" normalizeH="0" baseline="0" dirty="0">
                        <a:ln>
                          <a:noFill/>
                        </a:ln>
                        <a:solidFill>
                          <a:schemeClr val="tx1"/>
                        </a:solidFill>
                        <a:effectLst/>
                        <a:latin typeface="Arial" charset="0"/>
                      </a:endParaRP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3" name="Rectangle 12"/>
          <p:cNvSpPr/>
          <p:nvPr/>
        </p:nvSpPr>
        <p:spPr>
          <a:xfrm>
            <a:off x="2191027" y="478784"/>
            <a:ext cx="1837362" cy="400110"/>
          </a:xfrm>
          <a:prstGeom prst="rect">
            <a:avLst/>
          </a:prstGeom>
          <a:noFill/>
        </p:spPr>
        <p:txBody>
          <a:bodyPr wrap="none">
            <a:spAutoFit/>
          </a:bodyPr>
          <a:lstStyle/>
          <a:p>
            <a:pPr algn="ctr" eaLnBrk="0" fontAlgn="base" hangingPunct="0">
              <a:spcBef>
                <a:spcPct val="0"/>
              </a:spcBef>
              <a:spcAft>
                <a:spcPct val="0"/>
              </a:spcAft>
              <a:defRPr/>
            </a:pPr>
            <a:r>
              <a:rPr lang="en-US" sz="2000" b="1" i="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rPr>
              <a:t>Sample Chart</a:t>
            </a:r>
          </a:p>
        </p:txBody>
      </p:sp>
      <p:sp>
        <p:nvSpPr>
          <p:cNvPr id="69733" name="Text Box 6"/>
          <p:cNvSpPr txBox="1">
            <a:spLocks noChangeArrowheads="1"/>
          </p:cNvSpPr>
          <p:nvPr/>
        </p:nvSpPr>
        <p:spPr bwMode="auto">
          <a:xfrm>
            <a:off x="4238625" y="6397626"/>
            <a:ext cx="2305050" cy="396875"/>
          </a:xfrm>
          <a:prstGeom prst="rect">
            <a:avLst/>
          </a:prstGeom>
          <a:solidFill>
            <a:srgbClr val="FF0000"/>
          </a:solidFill>
          <a:ln w="34925">
            <a:solidFill>
              <a:schemeClr val="tx1"/>
            </a:solidFill>
            <a:miter lim="800000"/>
            <a:headEnd type="none" w="sm" len="sm"/>
            <a:tailEnd type="none" w="sm" len="sm"/>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0000"/>
              </a:lnSpc>
              <a:spcBef>
                <a:spcPct val="20000"/>
              </a:spcBef>
              <a:spcAft>
                <a:spcPct val="0"/>
              </a:spcAft>
              <a:buClr>
                <a:srgbClr val="151C77"/>
              </a:buClr>
              <a:buSzPct val="80000"/>
              <a:buFont typeface="Wingdings" panose="05000000000000000000" pitchFamily="2" charset="2"/>
              <a:buNone/>
            </a:pPr>
            <a:r>
              <a:rPr lang="en-US" altLang="en-US" sz="2200" b="1">
                <a:solidFill>
                  <a:srgbClr val="FFFFFF"/>
                </a:solidFill>
              </a:rPr>
              <a:t>See Notes Page</a:t>
            </a:r>
            <a:endParaRPr lang="en-US" altLang="en-US" sz="2200">
              <a:solidFill>
                <a:srgbClr val="FFFFFF"/>
              </a:solidFill>
            </a:endParaRPr>
          </a:p>
        </p:txBody>
      </p:sp>
      <p:sp>
        <p:nvSpPr>
          <p:cNvPr id="2" name="Slide Number Placeholder 1"/>
          <p:cNvSpPr>
            <a:spLocks noGrp="1"/>
          </p:cNvSpPr>
          <p:nvPr>
            <p:ph type="sldNum" sz="quarter" idx="10"/>
          </p:nvPr>
        </p:nvSpPr>
        <p:spPr/>
        <p:txBody>
          <a:bodyPr/>
          <a:lstStyle/>
          <a:p>
            <a:pPr>
              <a:defRPr/>
            </a:pPr>
            <a:fld id="{53668EE7-564B-417D-82E8-DA25F935D03E}" type="slidenum">
              <a:rPr lang="en-US" smtClean="0"/>
              <a:pPr>
                <a:defRPr/>
              </a:pPr>
              <a:t>23</a:t>
            </a:fld>
            <a:endParaRPr lang="en-US" dirty="0">
              <a:solidFill>
                <a:srgbClr val="808080"/>
              </a:solidFill>
            </a:endParaRPr>
          </a:p>
        </p:txBody>
      </p:sp>
    </p:spTree>
    <p:extLst>
      <p:ext uri="{BB962C8B-B14F-4D97-AF65-F5344CB8AC3E}">
        <p14:creationId xmlns:p14="http://schemas.microsoft.com/office/powerpoint/2010/main" val="59112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3481431" y="161075"/>
            <a:ext cx="8229600" cy="830262"/>
          </a:xfrm>
        </p:spPr>
        <p:txBody>
          <a:bodyPr/>
          <a:lstStyle/>
          <a:p>
            <a:pPr eaLnBrk="1" hangingPunct="1"/>
            <a:r>
              <a:rPr lang="en-US" altLang="en-US" sz="2800" dirty="0"/>
              <a:t> </a:t>
            </a:r>
            <a:r>
              <a:rPr lang="en-US" altLang="en-US" dirty="0"/>
              <a:t>Technology Maturation</a:t>
            </a:r>
          </a:p>
        </p:txBody>
      </p:sp>
      <p:grpSp>
        <p:nvGrpSpPr>
          <p:cNvPr id="71683" name="Group 91"/>
          <p:cNvGrpSpPr>
            <a:grpSpLocks/>
          </p:cNvGrpSpPr>
          <p:nvPr/>
        </p:nvGrpSpPr>
        <p:grpSpPr bwMode="auto">
          <a:xfrm>
            <a:off x="1011238" y="1572055"/>
            <a:ext cx="9199562" cy="4663440"/>
            <a:chOff x="5" y="521"/>
            <a:chExt cx="5795" cy="3281"/>
          </a:xfrm>
        </p:grpSpPr>
        <p:sp>
          <p:nvSpPr>
            <p:cNvPr id="71686" name="Text Box 2"/>
            <p:cNvSpPr txBox="1">
              <a:spLocks noChangeArrowheads="1"/>
            </p:cNvSpPr>
            <p:nvPr/>
          </p:nvSpPr>
          <p:spPr bwMode="auto">
            <a:xfrm>
              <a:off x="5211" y="1677"/>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9900"/>
                  </a:solidFill>
                </a:rPr>
                <a:t>TRL 7</a:t>
              </a:r>
            </a:p>
          </p:txBody>
        </p:sp>
        <p:sp>
          <p:nvSpPr>
            <p:cNvPr id="71687" name="Line 4"/>
            <p:cNvSpPr>
              <a:spLocks noChangeAspect="1" noChangeShapeType="1"/>
            </p:cNvSpPr>
            <p:nvPr/>
          </p:nvSpPr>
          <p:spPr bwMode="auto">
            <a:xfrm flipH="1">
              <a:off x="414" y="528"/>
              <a:ext cx="1" cy="31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71688" name="Line 5"/>
            <p:cNvSpPr>
              <a:spLocks noChangeShapeType="1"/>
            </p:cNvSpPr>
            <p:nvPr/>
          </p:nvSpPr>
          <p:spPr bwMode="auto">
            <a:xfrm>
              <a:off x="327" y="906"/>
              <a:ext cx="91"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89" name="Line 6"/>
            <p:cNvSpPr>
              <a:spLocks noChangeShapeType="1"/>
            </p:cNvSpPr>
            <p:nvPr/>
          </p:nvSpPr>
          <p:spPr bwMode="auto">
            <a:xfrm>
              <a:off x="320" y="3066"/>
              <a:ext cx="91"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0" name="Line 7"/>
            <p:cNvSpPr>
              <a:spLocks noChangeShapeType="1"/>
            </p:cNvSpPr>
            <p:nvPr/>
          </p:nvSpPr>
          <p:spPr bwMode="auto">
            <a:xfrm>
              <a:off x="317" y="2353"/>
              <a:ext cx="91"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1" name="Line 8"/>
            <p:cNvSpPr>
              <a:spLocks noChangeShapeType="1"/>
            </p:cNvSpPr>
            <p:nvPr/>
          </p:nvSpPr>
          <p:spPr bwMode="auto">
            <a:xfrm>
              <a:off x="321" y="1619"/>
              <a:ext cx="91"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2" name="Line 9"/>
            <p:cNvSpPr>
              <a:spLocks noChangeShapeType="1"/>
            </p:cNvSpPr>
            <p:nvPr/>
          </p:nvSpPr>
          <p:spPr bwMode="auto">
            <a:xfrm flipV="1">
              <a:off x="453" y="3067"/>
              <a:ext cx="1786"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3" name="Line 10"/>
            <p:cNvSpPr>
              <a:spLocks noChangeShapeType="1"/>
            </p:cNvSpPr>
            <p:nvPr/>
          </p:nvSpPr>
          <p:spPr bwMode="auto">
            <a:xfrm flipV="1">
              <a:off x="2261" y="2361"/>
              <a:ext cx="1094"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4" name="Line 11"/>
            <p:cNvSpPr>
              <a:spLocks noChangeShapeType="1"/>
            </p:cNvSpPr>
            <p:nvPr/>
          </p:nvSpPr>
          <p:spPr bwMode="auto">
            <a:xfrm>
              <a:off x="3334" y="1618"/>
              <a:ext cx="1901"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5" name="Line 12"/>
            <p:cNvSpPr>
              <a:spLocks noChangeShapeType="1"/>
            </p:cNvSpPr>
            <p:nvPr/>
          </p:nvSpPr>
          <p:spPr bwMode="auto">
            <a:xfrm>
              <a:off x="5227" y="928"/>
              <a:ext cx="409"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6" name="Line 13"/>
            <p:cNvSpPr>
              <a:spLocks noChangeShapeType="1"/>
            </p:cNvSpPr>
            <p:nvPr/>
          </p:nvSpPr>
          <p:spPr bwMode="auto">
            <a:xfrm flipH="1" flipV="1">
              <a:off x="2252" y="2352"/>
              <a:ext cx="1" cy="72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7" name="Line 14"/>
            <p:cNvSpPr>
              <a:spLocks noChangeShapeType="1"/>
            </p:cNvSpPr>
            <p:nvPr/>
          </p:nvSpPr>
          <p:spPr bwMode="auto">
            <a:xfrm flipV="1">
              <a:off x="3348" y="1618"/>
              <a:ext cx="0" cy="762"/>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8" name="Line 15"/>
            <p:cNvSpPr>
              <a:spLocks noChangeShapeType="1"/>
            </p:cNvSpPr>
            <p:nvPr/>
          </p:nvSpPr>
          <p:spPr bwMode="auto">
            <a:xfrm flipV="1">
              <a:off x="5227" y="916"/>
              <a:ext cx="0" cy="706"/>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699" name="Text Box 16"/>
            <p:cNvSpPr txBox="1">
              <a:spLocks noChangeArrowheads="1"/>
            </p:cNvSpPr>
            <p:nvPr/>
          </p:nvSpPr>
          <p:spPr bwMode="auto">
            <a:xfrm rot="-5400000">
              <a:off x="-1109" y="2037"/>
              <a:ext cx="2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a:solidFill>
                    <a:srgbClr val="3333CC"/>
                  </a:solidFill>
                </a:rPr>
                <a:t>Technology Readiness Level (TRL)</a:t>
              </a:r>
            </a:p>
          </p:txBody>
        </p:sp>
        <p:sp>
          <p:nvSpPr>
            <p:cNvPr id="71700" name="Text Box 17"/>
            <p:cNvSpPr txBox="1">
              <a:spLocks noChangeArrowheads="1"/>
            </p:cNvSpPr>
            <p:nvPr/>
          </p:nvSpPr>
          <p:spPr bwMode="auto">
            <a:xfrm>
              <a:off x="174" y="2978"/>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rPr>
                <a:t>4</a:t>
              </a:r>
            </a:p>
          </p:txBody>
        </p:sp>
        <p:sp>
          <p:nvSpPr>
            <p:cNvPr id="71701" name="Text Box 18"/>
            <p:cNvSpPr txBox="1">
              <a:spLocks noChangeArrowheads="1"/>
            </p:cNvSpPr>
            <p:nvPr/>
          </p:nvSpPr>
          <p:spPr bwMode="auto">
            <a:xfrm>
              <a:off x="174" y="2267"/>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rPr>
                <a:t>5</a:t>
              </a:r>
            </a:p>
          </p:txBody>
        </p:sp>
        <p:sp>
          <p:nvSpPr>
            <p:cNvPr id="71702" name="Text Box 19"/>
            <p:cNvSpPr txBox="1">
              <a:spLocks noChangeArrowheads="1"/>
            </p:cNvSpPr>
            <p:nvPr/>
          </p:nvSpPr>
          <p:spPr bwMode="auto">
            <a:xfrm>
              <a:off x="179" y="1531"/>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rPr>
                <a:t>6</a:t>
              </a:r>
            </a:p>
          </p:txBody>
        </p:sp>
        <p:sp>
          <p:nvSpPr>
            <p:cNvPr id="71703" name="Text Box 20"/>
            <p:cNvSpPr txBox="1">
              <a:spLocks noChangeArrowheads="1"/>
            </p:cNvSpPr>
            <p:nvPr/>
          </p:nvSpPr>
          <p:spPr bwMode="auto">
            <a:xfrm>
              <a:off x="168" y="815"/>
              <a:ext cx="1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rPr>
                <a:t>7</a:t>
              </a:r>
            </a:p>
          </p:txBody>
        </p:sp>
        <p:sp>
          <p:nvSpPr>
            <p:cNvPr id="71704" name="Text Box 21"/>
            <p:cNvSpPr txBox="1">
              <a:spLocks noChangeArrowheads="1"/>
            </p:cNvSpPr>
            <p:nvPr/>
          </p:nvSpPr>
          <p:spPr bwMode="auto">
            <a:xfrm>
              <a:off x="919" y="2811"/>
              <a:ext cx="10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Component/Subsystem</a:t>
              </a:r>
            </a:p>
            <a:p>
              <a:pPr eaLnBrk="0" fontAlgn="base" hangingPunct="0">
                <a:spcBef>
                  <a:spcPct val="0"/>
                </a:spcBef>
                <a:spcAft>
                  <a:spcPct val="0"/>
                </a:spcAft>
              </a:pPr>
              <a:r>
                <a:rPr lang="en-US" altLang="en-US" sz="1000" b="1">
                  <a:solidFill>
                    <a:srgbClr val="000000"/>
                  </a:solidFill>
                </a:rPr>
                <a:t>Demonstrations</a:t>
              </a:r>
            </a:p>
          </p:txBody>
        </p:sp>
        <p:sp>
          <p:nvSpPr>
            <p:cNvPr id="71705" name="Text Box 22"/>
            <p:cNvSpPr txBox="1">
              <a:spLocks noChangeArrowheads="1"/>
            </p:cNvSpPr>
            <p:nvPr/>
          </p:nvSpPr>
          <p:spPr bwMode="auto">
            <a:xfrm>
              <a:off x="3462" y="1355"/>
              <a:ext cx="10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System Demonstration in</a:t>
              </a:r>
            </a:p>
            <a:p>
              <a:pPr eaLnBrk="0" fontAlgn="base" hangingPunct="0">
                <a:spcBef>
                  <a:spcPct val="0"/>
                </a:spcBef>
                <a:spcAft>
                  <a:spcPct val="0"/>
                </a:spcAft>
              </a:pPr>
              <a:r>
                <a:rPr lang="en-US" altLang="en-US" sz="1000" b="1">
                  <a:solidFill>
                    <a:srgbClr val="000000"/>
                  </a:solidFill>
                </a:rPr>
                <a:t>Operational Environment</a:t>
              </a:r>
            </a:p>
          </p:txBody>
        </p:sp>
        <p:sp>
          <p:nvSpPr>
            <p:cNvPr id="71706" name="Line 28"/>
            <p:cNvSpPr>
              <a:spLocks noChangeShapeType="1"/>
            </p:cNvSpPr>
            <p:nvPr/>
          </p:nvSpPr>
          <p:spPr bwMode="auto">
            <a:xfrm flipH="1" flipV="1">
              <a:off x="5226" y="1636"/>
              <a:ext cx="0" cy="200"/>
            </a:xfrm>
            <a:prstGeom prst="line">
              <a:avLst/>
            </a:prstGeom>
            <a:noFill/>
            <a:ln w="15875">
              <a:solidFill>
                <a:srgbClr val="0099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07" name="AutoShape 30"/>
            <p:cNvSpPr>
              <a:spLocks noChangeArrowheads="1"/>
            </p:cNvSpPr>
            <p:nvPr/>
          </p:nvSpPr>
          <p:spPr bwMode="auto">
            <a:xfrm>
              <a:off x="3105" y="2571"/>
              <a:ext cx="569" cy="403"/>
            </a:xfrm>
            <a:prstGeom prst="irregularSeal2">
              <a:avLst/>
            </a:prstGeom>
            <a:solidFill>
              <a:srgbClr val="D9ED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1708" name="Text Box 31"/>
            <p:cNvSpPr txBox="1">
              <a:spLocks noChangeArrowheads="1"/>
            </p:cNvSpPr>
            <p:nvPr/>
          </p:nvSpPr>
          <p:spPr bwMode="auto">
            <a:xfrm>
              <a:off x="3128" y="2697"/>
              <a:ext cx="4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9900"/>
                  </a:solidFill>
                </a:rPr>
                <a:t>TRL 6</a:t>
              </a:r>
            </a:p>
          </p:txBody>
        </p:sp>
        <p:sp>
          <p:nvSpPr>
            <p:cNvPr id="71709" name="Line 33"/>
            <p:cNvSpPr>
              <a:spLocks noChangeShapeType="1"/>
            </p:cNvSpPr>
            <p:nvPr/>
          </p:nvSpPr>
          <p:spPr bwMode="auto">
            <a:xfrm flipH="1" flipV="1">
              <a:off x="3345" y="2381"/>
              <a:ext cx="0" cy="188"/>
            </a:xfrm>
            <a:prstGeom prst="line">
              <a:avLst/>
            </a:prstGeom>
            <a:noFill/>
            <a:ln w="15875">
              <a:solidFill>
                <a:srgbClr val="0099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10" name="Line 34"/>
            <p:cNvSpPr>
              <a:spLocks noChangeShapeType="1"/>
            </p:cNvSpPr>
            <p:nvPr/>
          </p:nvSpPr>
          <p:spPr bwMode="auto">
            <a:xfrm>
              <a:off x="3177" y="2571"/>
              <a:ext cx="160" cy="0"/>
            </a:xfrm>
            <a:prstGeom prst="line">
              <a:avLst/>
            </a:prstGeom>
            <a:noFill/>
            <a:ln w="15875">
              <a:solidFill>
                <a:srgbClr val="00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71711" name="Line 35"/>
            <p:cNvSpPr>
              <a:spLocks noChangeShapeType="1"/>
            </p:cNvSpPr>
            <p:nvPr/>
          </p:nvSpPr>
          <p:spPr bwMode="auto">
            <a:xfrm>
              <a:off x="5149" y="1836"/>
              <a:ext cx="76" cy="0"/>
            </a:xfrm>
            <a:prstGeom prst="line">
              <a:avLst/>
            </a:prstGeom>
            <a:noFill/>
            <a:ln w="15875">
              <a:solidFill>
                <a:srgbClr val="00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71712" name="Text Box 37"/>
            <p:cNvSpPr txBox="1">
              <a:spLocks noChangeArrowheads="1"/>
            </p:cNvSpPr>
            <p:nvPr/>
          </p:nvSpPr>
          <p:spPr bwMode="auto">
            <a:xfrm>
              <a:off x="860" y="3337"/>
              <a:ext cx="5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a:solidFill>
                    <a:srgbClr val="009900"/>
                  </a:solidFill>
                </a:rPr>
                <a:t>TRL 3-5</a:t>
              </a:r>
            </a:p>
          </p:txBody>
        </p:sp>
        <p:sp>
          <p:nvSpPr>
            <p:cNvPr id="71713" name="Line 38"/>
            <p:cNvSpPr>
              <a:spLocks noChangeShapeType="1"/>
            </p:cNvSpPr>
            <p:nvPr/>
          </p:nvSpPr>
          <p:spPr bwMode="auto">
            <a:xfrm flipH="1" flipV="1">
              <a:off x="2243" y="3086"/>
              <a:ext cx="0" cy="196"/>
            </a:xfrm>
            <a:prstGeom prst="line">
              <a:avLst/>
            </a:prstGeom>
            <a:noFill/>
            <a:ln w="15875">
              <a:solidFill>
                <a:srgbClr val="0099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14" name="Line 39"/>
            <p:cNvSpPr>
              <a:spLocks noChangeShapeType="1"/>
            </p:cNvSpPr>
            <p:nvPr/>
          </p:nvSpPr>
          <p:spPr bwMode="auto">
            <a:xfrm>
              <a:off x="1663" y="3280"/>
              <a:ext cx="576" cy="0"/>
            </a:xfrm>
            <a:prstGeom prst="line">
              <a:avLst/>
            </a:prstGeom>
            <a:noFill/>
            <a:ln w="15875">
              <a:solidFill>
                <a:srgbClr val="0099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71715" name="Text Box 40"/>
            <p:cNvSpPr txBox="1">
              <a:spLocks noChangeArrowheads="1"/>
            </p:cNvSpPr>
            <p:nvPr/>
          </p:nvSpPr>
          <p:spPr bwMode="auto">
            <a:xfrm>
              <a:off x="4815" y="672"/>
              <a:ext cx="9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System Demonstration</a:t>
              </a:r>
              <a:br>
                <a:rPr lang="en-US" altLang="en-US" sz="1000" b="1">
                  <a:solidFill>
                    <a:srgbClr val="000000"/>
                  </a:solidFill>
                </a:rPr>
              </a:br>
              <a:r>
                <a:rPr lang="en-US" altLang="en-US" sz="1000" b="1">
                  <a:solidFill>
                    <a:srgbClr val="000000"/>
                  </a:solidFill>
                </a:rPr>
                <a:t>in Actual Environment</a:t>
              </a:r>
            </a:p>
          </p:txBody>
        </p:sp>
        <p:sp>
          <p:nvSpPr>
            <p:cNvPr id="71716" name="Text Box 42"/>
            <p:cNvSpPr txBox="1">
              <a:spLocks noChangeArrowheads="1"/>
            </p:cNvSpPr>
            <p:nvPr/>
          </p:nvSpPr>
          <p:spPr bwMode="auto">
            <a:xfrm>
              <a:off x="4482" y="1782"/>
              <a:ext cx="673" cy="110"/>
            </a:xfrm>
            <a:prstGeom prst="rect">
              <a:avLst/>
            </a:prstGeom>
            <a:solidFill>
              <a:srgbClr val="009900"/>
            </a:solidFill>
            <a:ln w="12700" algn="ctr">
              <a:solidFill>
                <a:schemeClr val="tx1"/>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800" b="1">
                  <a:solidFill>
                    <a:srgbClr val="FFFFFF"/>
                  </a:solidFill>
                  <a:latin typeface="Arial Narrow" panose="020B0606020202030204" pitchFamily="34" charset="0"/>
                </a:rPr>
                <a:t>EDM  Testing</a:t>
              </a:r>
            </a:p>
          </p:txBody>
        </p:sp>
        <p:sp>
          <p:nvSpPr>
            <p:cNvPr id="71717" name="Line 43"/>
            <p:cNvSpPr>
              <a:spLocks noChangeAspect="1" noChangeShapeType="1"/>
            </p:cNvSpPr>
            <p:nvPr/>
          </p:nvSpPr>
          <p:spPr bwMode="auto">
            <a:xfrm flipV="1">
              <a:off x="226" y="3664"/>
              <a:ext cx="52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71718" name="Line 56"/>
            <p:cNvSpPr>
              <a:spLocks noChangeShapeType="1"/>
            </p:cNvSpPr>
            <p:nvPr/>
          </p:nvSpPr>
          <p:spPr bwMode="auto">
            <a:xfrm>
              <a:off x="46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19" name="Text Box 57"/>
            <p:cNvSpPr txBox="1">
              <a:spLocks noChangeArrowheads="1"/>
            </p:cNvSpPr>
            <p:nvPr/>
          </p:nvSpPr>
          <p:spPr bwMode="auto">
            <a:xfrm>
              <a:off x="46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FY07</a:t>
              </a:r>
            </a:p>
          </p:txBody>
        </p:sp>
        <p:sp>
          <p:nvSpPr>
            <p:cNvPr id="71720" name="Text Box 63"/>
            <p:cNvSpPr txBox="1">
              <a:spLocks noChangeArrowheads="1"/>
            </p:cNvSpPr>
            <p:nvPr/>
          </p:nvSpPr>
          <p:spPr bwMode="auto">
            <a:xfrm>
              <a:off x="2148" y="2098"/>
              <a:ext cx="11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System Demonstration in </a:t>
              </a:r>
            </a:p>
            <a:p>
              <a:pPr eaLnBrk="0" fontAlgn="base" hangingPunct="0">
                <a:spcBef>
                  <a:spcPct val="0"/>
                </a:spcBef>
                <a:spcAft>
                  <a:spcPct val="0"/>
                </a:spcAft>
              </a:pPr>
              <a:r>
                <a:rPr lang="en-US" altLang="en-US" sz="1000" b="1">
                  <a:solidFill>
                    <a:srgbClr val="000000"/>
                  </a:solidFill>
                </a:rPr>
                <a:t>a Relevant Environment</a:t>
              </a:r>
            </a:p>
          </p:txBody>
        </p:sp>
        <p:sp>
          <p:nvSpPr>
            <p:cNvPr id="71721" name="AutoShape 42"/>
            <p:cNvSpPr>
              <a:spLocks noChangeAspect="1" noChangeArrowheads="1"/>
            </p:cNvSpPr>
            <p:nvPr/>
          </p:nvSpPr>
          <p:spPr bwMode="auto">
            <a:xfrm>
              <a:off x="2237" y="3478"/>
              <a:ext cx="121" cy="121"/>
            </a:xfrm>
            <a:prstGeom prst="diamond">
              <a:avLst/>
            </a:prstGeom>
            <a:gradFill rotWithShape="0">
              <a:gsLst>
                <a:gs pos="0">
                  <a:srgbClr val="FF9900"/>
                </a:gs>
                <a:gs pos="100000">
                  <a:srgbClr val="A96500"/>
                </a:gs>
              </a:gsLst>
              <a:path path="shape">
                <a:fillToRect l="50000" t="50000" r="50000" b="50000"/>
              </a:path>
            </a:gradFill>
            <a:ln w="9525" algn="ctr">
              <a:solidFill>
                <a:srgbClr val="000000"/>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1722" name="Rectangle 43"/>
            <p:cNvSpPr>
              <a:spLocks noChangeArrowheads="1"/>
            </p:cNvSpPr>
            <p:nvPr/>
          </p:nvSpPr>
          <p:spPr bwMode="auto">
            <a:xfrm>
              <a:off x="2209" y="3391"/>
              <a:ext cx="14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5000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MS A</a:t>
              </a:r>
            </a:p>
          </p:txBody>
        </p:sp>
        <p:sp>
          <p:nvSpPr>
            <p:cNvPr id="71723" name="AutoShape 44"/>
            <p:cNvSpPr>
              <a:spLocks noChangeAspect="1" noChangeArrowheads="1"/>
            </p:cNvSpPr>
            <p:nvPr/>
          </p:nvSpPr>
          <p:spPr bwMode="auto">
            <a:xfrm>
              <a:off x="3343" y="3478"/>
              <a:ext cx="121" cy="121"/>
            </a:xfrm>
            <a:prstGeom prst="diamond">
              <a:avLst/>
            </a:prstGeom>
            <a:gradFill rotWithShape="0">
              <a:gsLst>
                <a:gs pos="0">
                  <a:srgbClr val="FF9900"/>
                </a:gs>
                <a:gs pos="100000">
                  <a:srgbClr val="A96500"/>
                </a:gs>
              </a:gsLst>
              <a:path path="shape">
                <a:fillToRect l="50000" t="50000" r="50000" b="50000"/>
              </a:path>
            </a:gradFill>
            <a:ln w="9525" algn="ctr">
              <a:solidFill>
                <a:srgbClr val="000000"/>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1724" name="Rectangle 45"/>
            <p:cNvSpPr>
              <a:spLocks noChangeArrowheads="1"/>
            </p:cNvSpPr>
            <p:nvPr/>
          </p:nvSpPr>
          <p:spPr bwMode="auto">
            <a:xfrm>
              <a:off x="3323" y="3391"/>
              <a:ext cx="14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5000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MS B</a:t>
              </a:r>
            </a:p>
          </p:txBody>
        </p:sp>
        <p:sp>
          <p:nvSpPr>
            <p:cNvPr id="71725" name="AutoShape 46"/>
            <p:cNvSpPr>
              <a:spLocks noChangeAspect="1" noChangeArrowheads="1"/>
            </p:cNvSpPr>
            <p:nvPr/>
          </p:nvSpPr>
          <p:spPr bwMode="auto">
            <a:xfrm>
              <a:off x="5221" y="3478"/>
              <a:ext cx="121" cy="121"/>
            </a:xfrm>
            <a:prstGeom prst="diamond">
              <a:avLst/>
            </a:prstGeom>
            <a:gradFill rotWithShape="0">
              <a:gsLst>
                <a:gs pos="0">
                  <a:srgbClr val="FF9900"/>
                </a:gs>
                <a:gs pos="100000">
                  <a:srgbClr val="A96500"/>
                </a:gs>
              </a:gsLst>
              <a:path path="shape">
                <a:fillToRect l="50000" t="50000" r="50000" b="50000"/>
              </a:path>
            </a:gradFill>
            <a:ln w="9525" algn="ctr">
              <a:solidFill>
                <a:srgbClr val="000000"/>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1726" name="Rectangle 47"/>
            <p:cNvSpPr>
              <a:spLocks noChangeArrowheads="1"/>
            </p:cNvSpPr>
            <p:nvPr/>
          </p:nvSpPr>
          <p:spPr bwMode="auto">
            <a:xfrm>
              <a:off x="5201" y="3391"/>
              <a:ext cx="14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5000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MS C</a:t>
              </a:r>
            </a:p>
          </p:txBody>
        </p:sp>
        <p:sp>
          <p:nvSpPr>
            <p:cNvPr id="71727" name="Text Box 48"/>
            <p:cNvSpPr txBox="1">
              <a:spLocks noChangeArrowheads="1"/>
            </p:cNvSpPr>
            <p:nvPr/>
          </p:nvSpPr>
          <p:spPr bwMode="auto">
            <a:xfrm>
              <a:off x="1240" y="3062"/>
              <a:ext cx="4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333399"/>
                  </a:solidFill>
                </a:rPr>
                <a:t>Pre-MSA</a:t>
              </a:r>
            </a:p>
          </p:txBody>
        </p:sp>
        <p:sp>
          <p:nvSpPr>
            <p:cNvPr id="71728" name="Text Box 49"/>
            <p:cNvSpPr txBox="1">
              <a:spLocks noChangeArrowheads="1"/>
            </p:cNvSpPr>
            <p:nvPr/>
          </p:nvSpPr>
          <p:spPr bwMode="auto">
            <a:xfrm>
              <a:off x="2479" y="2361"/>
              <a:ext cx="47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333399"/>
                  </a:solidFill>
                </a:rPr>
                <a:t>TD Phase</a:t>
              </a:r>
            </a:p>
          </p:txBody>
        </p:sp>
        <p:sp>
          <p:nvSpPr>
            <p:cNvPr id="71729" name="Text Box 50"/>
            <p:cNvSpPr txBox="1">
              <a:spLocks noChangeArrowheads="1"/>
            </p:cNvSpPr>
            <p:nvPr/>
          </p:nvSpPr>
          <p:spPr bwMode="auto">
            <a:xfrm>
              <a:off x="3679" y="1614"/>
              <a:ext cx="5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i="1">
                  <a:solidFill>
                    <a:srgbClr val="333399"/>
                  </a:solidFill>
                </a:rPr>
                <a:t>EMD Phase</a:t>
              </a:r>
            </a:p>
          </p:txBody>
        </p:sp>
        <p:sp>
          <p:nvSpPr>
            <p:cNvPr id="71730" name="Line 52"/>
            <p:cNvSpPr>
              <a:spLocks noChangeShapeType="1"/>
            </p:cNvSpPr>
            <p:nvPr/>
          </p:nvSpPr>
          <p:spPr bwMode="auto">
            <a:xfrm>
              <a:off x="941" y="2173"/>
              <a:ext cx="1" cy="1029"/>
            </a:xfrm>
            <a:prstGeom prst="line">
              <a:avLst/>
            </a:prstGeom>
            <a:noFill/>
            <a:ln w="19050">
              <a:solidFill>
                <a:srgbClr val="B2B2B2"/>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71731" name="Text Box 57"/>
            <p:cNvSpPr txBox="1">
              <a:spLocks noChangeArrowheads="1"/>
            </p:cNvSpPr>
            <p:nvPr/>
          </p:nvSpPr>
          <p:spPr bwMode="auto">
            <a:xfrm>
              <a:off x="94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FY08</a:t>
              </a:r>
            </a:p>
          </p:txBody>
        </p:sp>
        <p:sp>
          <p:nvSpPr>
            <p:cNvPr id="71732" name="Text Box 57"/>
            <p:cNvSpPr txBox="1">
              <a:spLocks noChangeArrowheads="1"/>
            </p:cNvSpPr>
            <p:nvPr/>
          </p:nvSpPr>
          <p:spPr bwMode="auto">
            <a:xfrm>
              <a:off x="142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FY09</a:t>
              </a:r>
            </a:p>
          </p:txBody>
        </p:sp>
        <p:sp>
          <p:nvSpPr>
            <p:cNvPr id="71733" name="Text Box 57"/>
            <p:cNvSpPr txBox="1">
              <a:spLocks noChangeArrowheads="1"/>
            </p:cNvSpPr>
            <p:nvPr/>
          </p:nvSpPr>
          <p:spPr bwMode="auto">
            <a:xfrm>
              <a:off x="190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FY10</a:t>
              </a:r>
            </a:p>
          </p:txBody>
        </p:sp>
        <p:sp>
          <p:nvSpPr>
            <p:cNvPr id="71734" name="Text Box 57"/>
            <p:cNvSpPr txBox="1">
              <a:spLocks noChangeArrowheads="1"/>
            </p:cNvSpPr>
            <p:nvPr/>
          </p:nvSpPr>
          <p:spPr bwMode="auto">
            <a:xfrm>
              <a:off x="238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FY11</a:t>
              </a:r>
            </a:p>
          </p:txBody>
        </p:sp>
        <p:sp>
          <p:nvSpPr>
            <p:cNvPr id="71735" name="Text Box 57"/>
            <p:cNvSpPr txBox="1">
              <a:spLocks noChangeArrowheads="1"/>
            </p:cNvSpPr>
            <p:nvPr/>
          </p:nvSpPr>
          <p:spPr bwMode="auto">
            <a:xfrm>
              <a:off x="286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FY12</a:t>
              </a:r>
            </a:p>
          </p:txBody>
        </p:sp>
        <p:sp>
          <p:nvSpPr>
            <p:cNvPr id="71736" name="Text Box 57"/>
            <p:cNvSpPr txBox="1">
              <a:spLocks noChangeArrowheads="1"/>
            </p:cNvSpPr>
            <p:nvPr/>
          </p:nvSpPr>
          <p:spPr bwMode="auto">
            <a:xfrm>
              <a:off x="334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FY13</a:t>
              </a:r>
            </a:p>
          </p:txBody>
        </p:sp>
        <p:sp>
          <p:nvSpPr>
            <p:cNvPr id="71737" name="Text Box 57"/>
            <p:cNvSpPr txBox="1">
              <a:spLocks noChangeArrowheads="1"/>
            </p:cNvSpPr>
            <p:nvPr/>
          </p:nvSpPr>
          <p:spPr bwMode="auto">
            <a:xfrm>
              <a:off x="382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FY14</a:t>
              </a:r>
            </a:p>
          </p:txBody>
        </p:sp>
        <p:sp>
          <p:nvSpPr>
            <p:cNvPr id="71738" name="Text Box 57"/>
            <p:cNvSpPr txBox="1">
              <a:spLocks noChangeArrowheads="1"/>
            </p:cNvSpPr>
            <p:nvPr/>
          </p:nvSpPr>
          <p:spPr bwMode="auto">
            <a:xfrm>
              <a:off x="4308"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FY15</a:t>
              </a:r>
            </a:p>
          </p:txBody>
        </p:sp>
        <p:sp>
          <p:nvSpPr>
            <p:cNvPr id="71739" name="Line 56"/>
            <p:cNvSpPr>
              <a:spLocks noChangeShapeType="1"/>
            </p:cNvSpPr>
            <p:nvPr/>
          </p:nvSpPr>
          <p:spPr bwMode="auto">
            <a:xfrm>
              <a:off x="94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0" name="Line 56"/>
            <p:cNvSpPr>
              <a:spLocks noChangeShapeType="1"/>
            </p:cNvSpPr>
            <p:nvPr/>
          </p:nvSpPr>
          <p:spPr bwMode="auto">
            <a:xfrm>
              <a:off x="142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1" name="Line 56"/>
            <p:cNvSpPr>
              <a:spLocks noChangeShapeType="1"/>
            </p:cNvSpPr>
            <p:nvPr/>
          </p:nvSpPr>
          <p:spPr bwMode="auto">
            <a:xfrm>
              <a:off x="1902"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2" name="Line 56"/>
            <p:cNvSpPr>
              <a:spLocks noChangeShapeType="1"/>
            </p:cNvSpPr>
            <p:nvPr/>
          </p:nvSpPr>
          <p:spPr bwMode="auto">
            <a:xfrm>
              <a:off x="238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3" name="Line 56"/>
            <p:cNvSpPr>
              <a:spLocks noChangeShapeType="1"/>
            </p:cNvSpPr>
            <p:nvPr/>
          </p:nvSpPr>
          <p:spPr bwMode="auto">
            <a:xfrm>
              <a:off x="286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4" name="Line 56"/>
            <p:cNvSpPr>
              <a:spLocks noChangeShapeType="1"/>
            </p:cNvSpPr>
            <p:nvPr/>
          </p:nvSpPr>
          <p:spPr bwMode="auto">
            <a:xfrm>
              <a:off x="334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5" name="Line 56"/>
            <p:cNvSpPr>
              <a:spLocks noChangeShapeType="1"/>
            </p:cNvSpPr>
            <p:nvPr/>
          </p:nvSpPr>
          <p:spPr bwMode="auto">
            <a:xfrm>
              <a:off x="382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6" name="Line 56"/>
            <p:cNvSpPr>
              <a:spLocks noChangeShapeType="1"/>
            </p:cNvSpPr>
            <p:nvPr/>
          </p:nvSpPr>
          <p:spPr bwMode="auto">
            <a:xfrm>
              <a:off x="430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47" name="Text Box 41"/>
            <p:cNvSpPr txBox="1">
              <a:spLocks noChangeArrowheads="1"/>
            </p:cNvSpPr>
            <p:nvPr/>
          </p:nvSpPr>
          <p:spPr bwMode="auto">
            <a:xfrm>
              <a:off x="2530" y="2518"/>
              <a:ext cx="648" cy="109"/>
            </a:xfrm>
            <a:prstGeom prst="rect">
              <a:avLst/>
            </a:prstGeom>
            <a:solidFill>
              <a:srgbClr val="009900"/>
            </a:solidFill>
            <a:ln w="12700" algn="ctr">
              <a:solidFill>
                <a:schemeClr val="tx1"/>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800" b="1">
                  <a:solidFill>
                    <a:srgbClr val="FFFFFF"/>
                  </a:solidFill>
                  <a:latin typeface="Arial Narrow" panose="020B0606020202030204" pitchFamily="34" charset="0"/>
                </a:rPr>
                <a:t>AMDR Prototyping</a:t>
              </a:r>
            </a:p>
          </p:txBody>
        </p:sp>
        <p:sp>
          <p:nvSpPr>
            <p:cNvPr id="71748" name="Text Box 41"/>
            <p:cNvSpPr txBox="1">
              <a:spLocks noChangeArrowheads="1"/>
            </p:cNvSpPr>
            <p:nvPr/>
          </p:nvSpPr>
          <p:spPr bwMode="auto">
            <a:xfrm>
              <a:off x="535" y="3226"/>
              <a:ext cx="1140" cy="109"/>
            </a:xfrm>
            <a:prstGeom prst="rect">
              <a:avLst/>
            </a:prstGeom>
            <a:solidFill>
              <a:srgbClr val="009900"/>
            </a:solidFill>
            <a:ln w="12700" algn="ctr">
              <a:solidFill>
                <a:schemeClr val="tx1"/>
              </a:solidFill>
              <a:miter lim="800000"/>
              <a:headEnd type="none" w="sm" len="sm"/>
              <a:tailEnd type="none" w="sm" len="sm"/>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800" b="1">
                  <a:solidFill>
                    <a:srgbClr val="FFFFFF"/>
                  </a:solidFill>
                  <a:latin typeface="Arial Narrow" panose="020B0606020202030204" pitchFamily="34" charset="0"/>
                </a:rPr>
                <a:t>Risk Reduction Efforts</a:t>
              </a:r>
            </a:p>
          </p:txBody>
        </p:sp>
        <p:sp>
          <p:nvSpPr>
            <p:cNvPr id="71749" name="AutoShape 71"/>
            <p:cNvSpPr>
              <a:spLocks noChangeAspect="1" noChangeArrowheads="1"/>
            </p:cNvSpPr>
            <p:nvPr/>
          </p:nvSpPr>
          <p:spPr bwMode="auto">
            <a:xfrm>
              <a:off x="2027" y="3312"/>
              <a:ext cx="121" cy="103"/>
            </a:xfrm>
            <a:prstGeom prst="triangle">
              <a:avLst>
                <a:gd name="adj" fmla="val 50000"/>
              </a:avLst>
            </a:prstGeom>
            <a:gradFill rotWithShape="1">
              <a:gsLst>
                <a:gs pos="0">
                  <a:srgbClr val="FF99FF"/>
                </a:gs>
                <a:gs pos="100000">
                  <a:srgbClr val="764776"/>
                </a:gs>
              </a:gsLst>
              <a:path path="shape">
                <a:fillToRect l="50000" t="50000" r="50000" b="50000"/>
              </a:path>
            </a:gradFill>
            <a:ln w="9525" algn="ctr">
              <a:solidFill>
                <a:srgbClr val="000000"/>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1750" name="Rectangle 72"/>
            <p:cNvSpPr>
              <a:spLocks noChangeArrowheads="1"/>
            </p:cNvSpPr>
            <p:nvPr/>
          </p:nvSpPr>
          <p:spPr bwMode="auto">
            <a:xfrm>
              <a:off x="1781" y="3338"/>
              <a:ext cx="35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0000"/>
                </a:lnSpc>
                <a:spcBef>
                  <a:spcPct val="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Early</a:t>
              </a:r>
            </a:p>
            <a:p>
              <a:pPr eaLnBrk="0" fontAlgn="base" hangingPunct="0">
                <a:lnSpc>
                  <a:spcPct val="80000"/>
                </a:lnSpc>
                <a:spcBef>
                  <a:spcPct val="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Technology</a:t>
              </a:r>
            </a:p>
            <a:p>
              <a:pPr eaLnBrk="0" fontAlgn="base" hangingPunct="0">
                <a:lnSpc>
                  <a:spcPct val="80000"/>
                </a:lnSpc>
                <a:spcBef>
                  <a:spcPct val="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Readiness</a:t>
              </a:r>
            </a:p>
            <a:p>
              <a:pPr eaLnBrk="0" fontAlgn="base" hangingPunct="0">
                <a:lnSpc>
                  <a:spcPct val="80000"/>
                </a:lnSpc>
                <a:spcBef>
                  <a:spcPct val="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Assessment</a:t>
              </a:r>
            </a:p>
          </p:txBody>
        </p:sp>
        <p:sp>
          <p:nvSpPr>
            <p:cNvPr id="71751" name="Line 56"/>
            <p:cNvSpPr>
              <a:spLocks noChangeShapeType="1"/>
            </p:cNvSpPr>
            <p:nvPr/>
          </p:nvSpPr>
          <p:spPr bwMode="auto">
            <a:xfrm>
              <a:off x="478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52" name="Line 56"/>
            <p:cNvSpPr>
              <a:spLocks noChangeShapeType="1"/>
            </p:cNvSpPr>
            <p:nvPr/>
          </p:nvSpPr>
          <p:spPr bwMode="auto">
            <a:xfrm>
              <a:off x="4788" y="3600"/>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53" name="Text Box 57"/>
            <p:cNvSpPr txBox="1">
              <a:spLocks noChangeArrowheads="1"/>
            </p:cNvSpPr>
            <p:nvPr/>
          </p:nvSpPr>
          <p:spPr bwMode="auto">
            <a:xfrm>
              <a:off x="4800" y="36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FY16</a:t>
              </a:r>
            </a:p>
          </p:txBody>
        </p:sp>
        <p:sp>
          <p:nvSpPr>
            <p:cNvPr id="71754" name="AutoShape 78"/>
            <p:cNvSpPr>
              <a:spLocks noChangeAspect="1" noChangeArrowheads="1"/>
            </p:cNvSpPr>
            <p:nvPr/>
          </p:nvSpPr>
          <p:spPr bwMode="auto">
            <a:xfrm>
              <a:off x="3168" y="3315"/>
              <a:ext cx="121" cy="103"/>
            </a:xfrm>
            <a:prstGeom prst="triangle">
              <a:avLst>
                <a:gd name="adj" fmla="val 50000"/>
              </a:avLst>
            </a:prstGeom>
            <a:gradFill rotWithShape="1">
              <a:gsLst>
                <a:gs pos="0">
                  <a:srgbClr val="FF99FF"/>
                </a:gs>
                <a:gs pos="100000">
                  <a:srgbClr val="764776"/>
                </a:gs>
              </a:gsLst>
              <a:path path="shape">
                <a:fillToRect l="50000" t="50000" r="50000" b="50000"/>
              </a:path>
            </a:gradFill>
            <a:ln w="9525" algn="ctr">
              <a:solidFill>
                <a:srgbClr val="000000"/>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71755" name="Rectangle 79"/>
            <p:cNvSpPr>
              <a:spLocks noChangeArrowheads="1"/>
            </p:cNvSpPr>
            <p:nvPr/>
          </p:nvSpPr>
          <p:spPr bwMode="auto">
            <a:xfrm>
              <a:off x="3159" y="3449"/>
              <a:ext cx="123" cy="74"/>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85000"/>
                </a:lnSpc>
                <a:spcBef>
                  <a:spcPct val="50000"/>
                </a:spcBef>
                <a:spcAft>
                  <a:spcPct val="0"/>
                </a:spcAft>
                <a:buClr>
                  <a:srgbClr val="003366"/>
                </a:buClr>
                <a:buSzPct val="100000"/>
                <a:buFont typeface="Wingdings" panose="05000000000000000000" pitchFamily="2" charset="2"/>
                <a:buNone/>
              </a:pPr>
              <a:r>
                <a:rPr lang="en-US" altLang="en-US" sz="900" b="1">
                  <a:solidFill>
                    <a:srgbClr val="000000"/>
                  </a:solidFill>
                  <a:latin typeface="Arial Narrow" panose="020B0606020202030204" pitchFamily="34" charset="0"/>
                </a:rPr>
                <a:t>TRA</a:t>
              </a:r>
            </a:p>
          </p:txBody>
        </p:sp>
        <p:sp>
          <p:nvSpPr>
            <p:cNvPr id="71756" name="Line 56"/>
            <p:cNvSpPr>
              <a:spLocks noChangeShapeType="1"/>
            </p:cNvSpPr>
            <p:nvPr/>
          </p:nvSpPr>
          <p:spPr bwMode="auto">
            <a:xfrm>
              <a:off x="5249" y="3605"/>
              <a:ext cx="0" cy="144"/>
            </a:xfrm>
            <a:prstGeom prst="line">
              <a:avLst/>
            </a:prstGeom>
            <a:noFill/>
            <a:ln w="222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71757" name="Text Box 57"/>
            <p:cNvSpPr txBox="1">
              <a:spLocks noChangeArrowheads="1"/>
            </p:cNvSpPr>
            <p:nvPr/>
          </p:nvSpPr>
          <p:spPr bwMode="auto">
            <a:xfrm>
              <a:off x="5187" y="3647"/>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b="1">
                  <a:solidFill>
                    <a:srgbClr val="000000"/>
                  </a:solidFill>
                </a:rPr>
                <a:t>FY17</a:t>
              </a:r>
            </a:p>
          </p:txBody>
        </p:sp>
        <p:sp>
          <p:nvSpPr>
            <p:cNvPr id="71758" name="Text Box 208"/>
            <p:cNvSpPr txBox="1">
              <a:spLocks noChangeArrowheads="1"/>
            </p:cNvSpPr>
            <p:nvPr/>
          </p:nvSpPr>
          <p:spPr bwMode="auto">
            <a:xfrm>
              <a:off x="3797" y="2216"/>
              <a:ext cx="1843" cy="935"/>
            </a:xfrm>
            <a:prstGeom prst="rect">
              <a:avLst/>
            </a:prstGeom>
            <a:solidFill>
              <a:srgbClr val="FFEAD5"/>
            </a:solidFill>
            <a:ln w="9525" algn="ctr">
              <a:solidFill>
                <a:schemeClr val="tx1"/>
              </a:solidFill>
              <a:miter lim="800000"/>
              <a:headEnd/>
              <a:tailEnd/>
            </a:ln>
          </p:spPr>
          <p:txBody>
            <a:bodyPr lIns="45720" rIns="45720">
              <a:spAutoFit/>
            </a:bodyPr>
            <a:lstStyle>
              <a:lvl1pPr algn="ctr">
                <a:tabLst>
                  <a:tab pos="514350" algn="l"/>
                  <a:tab pos="3429000" algn="l"/>
                  <a:tab pos="4000500" algn="l"/>
                </a:tabLst>
                <a:defRPr sz="1400">
                  <a:solidFill>
                    <a:schemeClr val="tx1"/>
                  </a:solidFill>
                  <a:latin typeface="Arial" panose="020B0604020202020204" pitchFamily="34" charset="0"/>
                </a:defRPr>
              </a:lvl1pPr>
              <a:lvl2pPr marL="742950" indent="-285750" algn="ctr">
                <a:tabLst>
                  <a:tab pos="514350" algn="l"/>
                  <a:tab pos="3429000" algn="l"/>
                  <a:tab pos="4000500" algn="l"/>
                </a:tabLst>
                <a:defRPr sz="1400">
                  <a:solidFill>
                    <a:schemeClr val="tx1"/>
                  </a:solidFill>
                  <a:latin typeface="Arial" panose="020B0604020202020204" pitchFamily="34" charset="0"/>
                </a:defRPr>
              </a:lvl2pPr>
              <a:lvl3pPr marL="1143000" indent="-228600" algn="ctr">
                <a:tabLst>
                  <a:tab pos="514350" algn="l"/>
                  <a:tab pos="3429000" algn="l"/>
                  <a:tab pos="4000500" algn="l"/>
                </a:tabLst>
                <a:defRPr sz="1400">
                  <a:solidFill>
                    <a:schemeClr val="tx1"/>
                  </a:solidFill>
                  <a:latin typeface="Arial" panose="020B0604020202020204" pitchFamily="34" charset="0"/>
                </a:defRPr>
              </a:lvl3pPr>
              <a:lvl4pPr marL="1600200" indent="-228600" algn="ctr">
                <a:tabLst>
                  <a:tab pos="514350" algn="l"/>
                  <a:tab pos="3429000" algn="l"/>
                  <a:tab pos="4000500" algn="l"/>
                </a:tabLst>
                <a:defRPr sz="1400">
                  <a:solidFill>
                    <a:schemeClr val="tx1"/>
                  </a:solidFill>
                  <a:latin typeface="Arial" panose="020B0604020202020204" pitchFamily="34" charset="0"/>
                </a:defRPr>
              </a:lvl4pPr>
              <a:lvl5pPr marL="2057400" indent="-228600" algn="ctr">
                <a:tabLst>
                  <a:tab pos="514350" algn="l"/>
                  <a:tab pos="3429000" algn="l"/>
                  <a:tab pos="4000500" algn="l"/>
                </a:tabLst>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514350" algn="l"/>
                  <a:tab pos="3429000" algn="l"/>
                  <a:tab pos="4000500" algn="l"/>
                </a:tabLs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514350" algn="l"/>
                  <a:tab pos="3429000" algn="l"/>
                  <a:tab pos="4000500" algn="l"/>
                </a:tabLs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514350" algn="l"/>
                  <a:tab pos="3429000" algn="l"/>
                  <a:tab pos="4000500" algn="l"/>
                </a:tabLs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514350" algn="l"/>
                  <a:tab pos="3429000" algn="l"/>
                  <a:tab pos="4000500" algn="l"/>
                </a:tabLs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700">
                  <a:solidFill>
                    <a:srgbClr val="000000"/>
                  </a:solidFill>
                </a:rPr>
                <a:t>ARTIST	Advanced Radar Technology Integrated System Testbed AUSPAR	Australia U.S. Phased Array Radar</a:t>
              </a:r>
            </a:p>
            <a:p>
              <a:pPr eaLnBrk="0" fontAlgn="base" hangingPunct="0">
                <a:spcBef>
                  <a:spcPct val="0"/>
                </a:spcBef>
                <a:spcAft>
                  <a:spcPct val="0"/>
                </a:spcAft>
              </a:pPr>
              <a:r>
                <a:rPr lang="en-US" altLang="en-US" sz="700">
                  <a:solidFill>
                    <a:srgbClr val="000000"/>
                  </a:solidFill>
                </a:rPr>
                <a:t>DAR	Digital Array Radar</a:t>
              </a:r>
            </a:p>
            <a:p>
              <a:pPr eaLnBrk="0" fontAlgn="base" hangingPunct="0">
                <a:spcBef>
                  <a:spcPct val="0"/>
                </a:spcBef>
                <a:spcAft>
                  <a:spcPct val="0"/>
                </a:spcAft>
              </a:pPr>
              <a:r>
                <a:rPr lang="en-US" altLang="en-US" sz="700">
                  <a:solidFill>
                    <a:srgbClr val="000000"/>
                  </a:solidFill>
                </a:rPr>
                <a:t>DBF	Digital Beamforming</a:t>
              </a:r>
            </a:p>
            <a:p>
              <a:pPr eaLnBrk="0" fontAlgn="base" hangingPunct="0">
                <a:spcBef>
                  <a:spcPct val="0"/>
                </a:spcBef>
                <a:spcAft>
                  <a:spcPct val="0"/>
                </a:spcAft>
              </a:pPr>
              <a:r>
                <a:rPr lang="en-US" altLang="en-US" sz="700">
                  <a:solidFill>
                    <a:srgbClr val="000000"/>
                  </a:solidFill>
                </a:rPr>
                <a:t>DREX	Distributed Receiver/Exciter EDM	Engineering Development Model</a:t>
              </a:r>
            </a:p>
            <a:p>
              <a:pPr eaLnBrk="0" fontAlgn="base" hangingPunct="0">
                <a:spcBef>
                  <a:spcPct val="0"/>
                </a:spcBef>
                <a:spcAft>
                  <a:spcPct val="0"/>
                </a:spcAft>
              </a:pPr>
              <a:r>
                <a:rPr lang="en-US" altLang="en-US" sz="700">
                  <a:solidFill>
                    <a:srgbClr val="000000"/>
                  </a:solidFill>
                </a:rPr>
                <a:t>JUSRR	Japan/U.S. Radar Research</a:t>
              </a:r>
            </a:p>
            <a:p>
              <a:pPr eaLnBrk="0" fontAlgn="base" hangingPunct="0">
                <a:spcBef>
                  <a:spcPct val="0"/>
                </a:spcBef>
                <a:spcAft>
                  <a:spcPct val="0"/>
                </a:spcAft>
              </a:pPr>
              <a:r>
                <a:rPr lang="en-US" altLang="en-US" sz="700">
                  <a:solidFill>
                    <a:srgbClr val="000000"/>
                  </a:solidFill>
                </a:rPr>
                <a:t>LRU	Lowest Replaceable Unit</a:t>
              </a:r>
            </a:p>
            <a:p>
              <a:pPr eaLnBrk="0" fontAlgn="base" hangingPunct="0">
                <a:spcBef>
                  <a:spcPct val="0"/>
                </a:spcBef>
                <a:spcAft>
                  <a:spcPct val="0"/>
                </a:spcAft>
              </a:pPr>
              <a:r>
                <a:rPr lang="en-US" altLang="en-US" sz="700">
                  <a:solidFill>
                    <a:srgbClr val="000000"/>
                  </a:solidFill>
                </a:rPr>
                <a:t>ONR	Office of Naval Research</a:t>
              </a:r>
            </a:p>
            <a:p>
              <a:pPr eaLnBrk="0" fontAlgn="base" hangingPunct="0">
                <a:spcBef>
                  <a:spcPct val="0"/>
                </a:spcBef>
                <a:spcAft>
                  <a:spcPct val="0"/>
                </a:spcAft>
              </a:pPr>
              <a:r>
                <a:rPr lang="en-US" altLang="en-US" sz="700">
                  <a:solidFill>
                    <a:srgbClr val="000000"/>
                  </a:solidFill>
                </a:rPr>
                <a:t>SR3	S-Band Radar Risk Reduction</a:t>
              </a:r>
            </a:p>
            <a:p>
              <a:pPr eaLnBrk="0" fontAlgn="base" hangingPunct="0">
                <a:spcBef>
                  <a:spcPct val="0"/>
                </a:spcBef>
                <a:spcAft>
                  <a:spcPct val="0"/>
                </a:spcAft>
              </a:pPr>
              <a:r>
                <a:rPr lang="en-US" altLang="en-US" sz="700">
                  <a:solidFill>
                    <a:srgbClr val="000000"/>
                  </a:solidFill>
                </a:rPr>
                <a:t>T/R	Transmit Receive</a:t>
              </a:r>
            </a:p>
            <a:p>
              <a:pPr eaLnBrk="0" fontAlgn="base" hangingPunct="0">
                <a:spcBef>
                  <a:spcPct val="0"/>
                </a:spcBef>
                <a:spcAft>
                  <a:spcPct val="0"/>
                </a:spcAft>
              </a:pPr>
              <a:r>
                <a:rPr lang="en-US" altLang="en-US" sz="700">
                  <a:solidFill>
                    <a:srgbClr val="000000"/>
                  </a:solidFill>
                </a:rPr>
                <a:t>TRA	Technology Readiness Assessment</a:t>
              </a:r>
            </a:p>
            <a:p>
              <a:pPr eaLnBrk="0" fontAlgn="base" hangingPunct="0">
                <a:spcBef>
                  <a:spcPct val="0"/>
                </a:spcBef>
                <a:spcAft>
                  <a:spcPct val="0"/>
                </a:spcAft>
              </a:pPr>
              <a:r>
                <a:rPr lang="en-US" altLang="en-US" sz="700">
                  <a:solidFill>
                    <a:srgbClr val="000000"/>
                  </a:solidFill>
                </a:rPr>
                <a:t>TRL	Technology Readiness Level</a:t>
              </a:r>
            </a:p>
          </p:txBody>
        </p:sp>
        <p:sp>
          <p:nvSpPr>
            <p:cNvPr id="71759" name="TextBox 79"/>
            <p:cNvSpPr txBox="1">
              <a:spLocks noChangeArrowheads="1"/>
            </p:cNvSpPr>
            <p:nvPr/>
          </p:nvSpPr>
          <p:spPr bwMode="auto">
            <a:xfrm>
              <a:off x="5190" y="3026"/>
              <a:ext cx="4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600">
                  <a:solidFill>
                    <a:srgbClr val="000000"/>
                  </a:solidFill>
                </a:rPr>
                <a:t>V7 2010-06-29</a:t>
              </a:r>
            </a:p>
          </p:txBody>
        </p:sp>
        <p:pic>
          <p:nvPicPr>
            <p:cNvPr id="71760"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 y="521"/>
              <a:ext cx="1088"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685" name="TextBox 79"/>
          <p:cNvSpPr txBox="1">
            <a:spLocks noChangeArrowheads="1"/>
          </p:cNvSpPr>
          <p:nvPr/>
        </p:nvSpPr>
        <p:spPr bwMode="auto">
          <a:xfrm>
            <a:off x="2134971" y="6372226"/>
            <a:ext cx="1489511"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000000"/>
                </a:solidFill>
              </a:rPr>
              <a:t>See Notes Page</a:t>
            </a:r>
          </a:p>
        </p:txBody>
      </p: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24</a:t>
            </a:fld>
            <a:endParaRPr lang="en-US" altLang="en-US">
              <a:solidFill>
                <a:srgbClr val="808080"/>
              </a:solidFill>
            </a:endParaRPr>
          </a:p>
        </p:txBody>
      </p:sp>
    </p:spTree>
    <p:extLst>
      <p:ext uri="{BB962C8B-B14F-4D97-AF65-F5344CB8AC3E}">
        <p14:creationId xmlns:p14="http://schemas.microsoft.com/office/powerpoint/2010/main" val="160122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260850" y="2424"/>
            <a:ext cx="7429500" cy="1139825"/>
          </a:xfrm>
        </p:spPr>
        <p:txBody>
          <a:bodyPr/>
          <a:lstStyle/>
          <a:p>
            <a:r>
              <a:rPr lang="en-US" altLang="en-US" dirty="0"/>
              <a:t>MS A Document Status </a:t>
            </a:r>
            <a:endParaRPr lang="en-US" alt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451430582"/>
              </p:ext>
            </p:extLst>
          </p:nvPr>
        </p:nvGraphicFramePr>
        <p:xfrm>
          <a:off x="1970798" y="1465451"/>
          <a:ext cx="8138160" cy="4300997"/>
        </p:xfrm>
        <a:graphic>
          <a:graphicData uri="http://schemas.openxmlformats.org/drawingml/2006/table">
            <a:tbl>
              <a:tblPr/>
              <a:tblGrid>
                <a:gridCol w="2815338">
                  <a:extLst>
                    <a:ext uri="{9D8B030D-6E8A-4147-A177-3AD203B41FA5}">
                      <a16:colId xmlns:a16="http://schemas.microsoft.com/office/drawing/2014/main" val="20000"/>
                    </a:ext>
                  </a:extLst>
                </a:gridCol>
                <a:gridCol w="553496">
                  <a:extLst>
                    <a:ext uri="{9D8B030D-6E8A-4147-A177-3AD203B41FA5}">
                      <a16:colId xmlns:a16="http://schemas.microsoft.com/office/drawing/2014/main" val="20001"/>
                    </a:ext>
                  </a:extLst>
                </a:gridCol>
                <a:gridCol w="1633375">
                  <a:extLst>
                    <a:ext uri="{9D8B030D-6E8A-4147-A177-3AD203B41FA5}">
                      <a16:colId xmlns:a16="http://schemas.microsoft.com/office/drawing/2014/main" val="20002"/>
                    </a:ext>
                  </a:extLst>
                </a:gridCol>
                <a:gridCol w="3135951">
                  <a:extLst>
                    <a:ext uri="{9D8B030D-6E8A-4147-A177-3AD203B41FA5}">
                      <a16:colId xmlns:a16="http://schemas.microsoft.com/office/drawing/2014/main" val="20003"/>
                    </a:ext>
                  </a:extLst>
                </a:gridCol>
              </a:tblGrid>
              <a:tr h="277823">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Documentation</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a:t>
                      </a: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Status</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Comments</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42246">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2366a Certification </a:t>
                      </a: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 OSD Coord</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76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Acquisition Decision Memorandum (ADM)</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In draft form</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246">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Acquisition Strategy</a:t>
                      </a:r>
                      <a:endPar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246">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Affordability Analysis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76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Analysis of Alternatives (AoA)</a:t>
                      </a: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ea typeface="Times New Roman" panose="02020603050405020304" pitchFamily="18" charset="0"/>
                          <a:cs typeface="Arial" panose="020B0604020202020204" pitchFamily="34" charset="0"/>
                        </a:rPr>
                        <a:t>Complete</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6025">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Capability Development Document (CDD)</a:t>
                      </a: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In-work</a:t>
                      </a: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742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Clinger-Cohen Act Compliance</a:t>
                      </a: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In-work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1761">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Concept of Operations/ Operational Mode Summary/ Mission Profile</a:t>
                      </a: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 </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9539">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Cost Analysis Requirements Document</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489">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Component  Cost Estimate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2">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Component Cost Position</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nvGraphicFramePr>
        <p:xfrm>
          <a:off x="1893888" y="6510339"/>
          <a:ext cx="3592512" cy="243482"/>
        </p:xfrm>
        <a:graphic>
          <a:graphicData uri="http://schemas.openxmlformats.org/drawingml/2006/table">
            <a:tbl>
              <a:tblPr firstRow="1" bandRow="1">
                <a:tableStyleId>{5940675A-B579-460E-94D1-54222C63F5DA}</a:tableStyleId>
              </a:tblPr>
              <a:tblGrid>
                <a:gridCol w="813529">
                  <a:extLst>
                    <a:ext uri="{9D8B030D-6E8A-4147-A177-3AD203B41FA5}">
                      <a16:colId xmlns:a16="http://schemas.microsoft.com/office/drawing/2014/main" val="20000"/>
                    </a:ext>
                  </a:extLst>
                </a:gridCol>
                <a:gridCol w="813529">
                  <a:extLst>
                    <a:ext uri="{9D8B030D-6E8A-4147-A177-3AD203B41FA5}">
                      <a16:colId xmlns:a16="http://schemas.microsoft.com/office/drawing/2014/main" val="20001"/>
                    </a:ext>
                  </a:extLst>
                </a:gridCol>
                <a:gridCol w="1007183">
                  <a:extLst>
                    <a:ext uri="{9D8B030D-6E8A-4147-A177-3AD203B41FA5}">
                      <a16:colId xmlns:a16="http://schemas.microsoft.com/office/drawing/2014/main" val="20002"/>
                    </a:ext>
                  </a:extLst>
                </a:gridCol>
                <a:gridCol w="958271">
                  <a:extLst>
                    <a:ext uri="{9D8B030D-6E8A-4147-A177-3AD203B41FA5}">
                      <a16:colId xmlns:a16="http://schemas.microsoft.com/office/drawing/2014/main" val="20003"/>
                    </a:ext>
                  </a:extLst>
                </a:gridCol>
              </a:tblGrid>
              <a:tr h="242887">
                <a:tc>
                  <a:txBody>
                    <a:bodyPr/>
                    <a:lstStyle/>
                    <a:p>
                      <a:r>
                        <a:rPr lang="en-US" sz="1000" b="1" dirty="0">
                          <a:solidFill>
                            <a:schemeClr val="bg1"/>
                          </a:solidFill>
                        </a:rPr>
                        <a:t>Complete</a:t>
                      </a:r>
                    </a:p>
                  </a:txBody>
                  <a:tcPr marL="91457" marR="91457" marT="45541" marB="45541">
                    <a:solidFill>
                      <a:srgbClr val="0070C0"/>
                    </a:solidFill>
                  </a:tcPr>
                </a:tc>
                <a:tc>
                  <a:txBody>
                    <a:bodyPr/>
                    <a:lstStyle/>
                    <a:p>
                      <a:r>
                        <a:rPr lang="en-US" sz="1000" b="1" dirty="0">
                          <a:solidFill>
                            <a:schemeClr val="tx1"/>
                          </a:solidFill>
                        </a:rPr>
                        <a:t>On-Track</a:t>
                      </a:r>
                    </a:p>
                  </a:txBody>
                  <a:tcPr marL="91457" marR="91457" marT="45541" marB="45541">
                    <a:solidFill>
                      <a:srgbClr val="00B050"/>
                    </a:solidFill>
                  </a:tcPr>
                </a:tc>
                <a:tc>
                  <a:txBody>
                    <a:bodyPr/>
                    <a:lstStyle/>
                    <a:p>
                      <a:r>
                        <a:rPr lang="en-US" sz="1000" b="1" dirty="0"/>
                        <a:t>Minor Issues</a:t>
                      </a:r>
                    </a:p>
                  </a:txBody>
                  <a:tcPr marL="91457" marR="91457" marT="45541" marB="45541">
                    <a:solidFill>
                      <a:srgbClr val="FFFF00"/>
                    </a:solidFill>
                  </a:tcPr>
                </a:tc>
                <a:tc>
                  <a:txBody>
                    <a:bodyPr/>
                    <a:lstStyle/>
                    <a:p>
                      <a:r>
                        <a:rPr lang="en-US" sz="1000" b="1" dirty="0"/>
                        <a:t>Major Issues</a:t>
                      </a:r>
                    </a:p>
                  </a:txBody>
                  <a:tcPr marL="91457" marR="91457" marT="45541" marB="45541">
                    <a:solidFill>
                      <a:srgbClr val="FF0000"/>
                    </a:solidFill>
                  </a:tcPr>
                </a:tc>
                <a:extLst>
                  <a:ext uri="{0D108BD9-81ED-4DB2-BD59-A6C34878D82A}">
                    <a16:rowId xmlns:a16="http://schemas.microsoft.com/office/drawing/2014/main" val="10000"/>
                  </a:ext>
                </a:extLst>
              </a:tr>
            </a:tbl>
          </a:graphicData>
        </a:graphic>
      </p:graphicFrame>
      <p:sp>
        <p:nvSpPr>
          <p:cNvPr id="73816" name="TextBox 2"/>
          <p:cNvSpPr txBox="1">
            <a:spLocks noChangeArrowheads="1"/>
          </p:cNvSpPr>
          <p:nvPr/>
        </p:nvSpPr>
        <p:spPr bwMode="auto">
          <a:xfrm>
            <a:off x="7601894" y="5915584"/>
            <a:ext cx="2431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dirty="0">
                <a:solidFill>
                  <a:srgbClr val="000000"/>
                </a:solidFill>
              </a:rPr>
              <a:t>* S=Statutory, R=Regulatory</a:t>
            </a:r>
          </a:p>
        </p:txBody>
      </p:sp>
      <p:sp>
        <p:nvSpPr>
          <p:cNvPr id="73817" name="TextBox 7"/>
          <p:cNvSpPr txBox="1">
            <a:spLocks noChangeArrowheads="1"/>
          </p:cNvSpPr>
          <p:nvPr/>
        </p:nvSpPr>
        <p:spPr bwMode="auto">
          <a:xfrm>
            <a:off x="494484" y="5855061"/>
            <a:ext cx="6197600" cy="368300"/>
          </a:xfrm>
          <a:prstGeom prst="rect">
            <a:avLst/>
          </a:prstGeom>
          <a:solidFill>
            <a:srgbClr val="FFC000"/>
          </a:solidFill>
          <a:ln w="9525">
            <a:solidFill>
              <a:srgbClr val="0000CC"/>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a:solidFill>
                  <a:srgbClr val="000000"/>
                </a:solidFill>
              </a:rPr>
              <a:t>PMs will address their streamlining documentation strategy</a:t>
            </a:r>
          </a:p>
        </p:txBody>
      </p: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25</a:t>
            </a:fld>
            <a:endParaRPr lang="en-US" altLang="en-US">
              <a:solidFill>
                <a:srgbClr val="808080"/>
              </a:solidFill>
            </a:endParaRPr>
          </a:p>
        </p:txBody>
      </p:sp>
    </p:spTree>
    <p:extLst>
      <p:ext uri="{BB962C8B-B14F-4D97-AF65-F5344CB8AC3E}">
        <p14:creationId xmlns:p14="http://schemas.microsoft.com/office/powerpoint/2010/main" val="9569687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251252" y="0"/>
            <a:ext cx="7429500" cy="1139825"/>
          </a:xfrm>
        </p:spPr>
        <p:txBody>
          <a:bodyPr/>
          <a:lstStyle/>
          <a:p>
            <a:r>
              <a:rPr lang="en-US" altLang="en-US" dirty="0"/>
              <a:t>MS A Document Status </a:t>
            </a:r>
            <a:endParaRPr lang="en-US" alt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7575573"/>
              </p:ext>
            </p:extLst>
          </p:nvPr>
        </p:nvGraphicFramePr>
        <p:xfrm>
          <a:off x="2100045" y="1345767"/>
          <a:ext cx="8099425" cy="4585569"/>
        </p:xfrm>
        <a:graphic>
          <a:graphicData uri="http://schemas.openxmlformats.org/drawingml/2006/table">
            <a:tbl>
              <a:tblPr/>
              <a:tblGrid>
                <a:gridCol w="2598738">
                  <a:extLst>
                    <a:ext uri="{9D8B030D-6E8A-4147-A177-3AD203B41FA5}">
                      <a16:colId xmlns:a16="http://schemas.microsoft.com/office/drawing/2014/main" val="20000"/>
                    </a:ext>
                  </a:extLst>
                </a:gridCol>
                <a:gridCol w="550862">
                  <a:extLst>
                    <a:ext uri="{9D8B030D-6E8A-4147-A177-3AD203B41FA5}">
                      <a16:colId xmlns:a16="http://schemas.microsoft.com/office/drawing/2014/main" val="20001"/>
                    </a:ext>
                  </a:extLst>
                </a:gridCol>
                <a:gridCol w="1639888">
                  <a:extLst>
                    <a:ext uri="{9D8B030D-6E8A-4147-A177-3AD203B41FA5}">
                      <a16:colId xmlns:a16="http://schemas.microsoft.com/office/drawing/2014/main" val="20002"/>
                    </a:ext>
                  </a:extLst>
                </a:gridCol>
                <a:gridCol w="3309937">
                  <a:extLst>
                    <a:ext uri="{9D8B030D-6E8A-4147-A177-3AD203B41FA5}">
                      <a16:colId xmlns:a16="http://schemas.microsoft.com/office/drawing/2014/main" val="20003"/>
                    </a:ext>
                  </a:extLst>
                </a:gridCol>
              </a:tblGrid>
              <a:tr h="276854">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Documentation</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a:t>
                      </a: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Status</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Comments</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34635">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Economic Analysis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 OSD Coord</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519">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Exit Criteria</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In draft form</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527">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Frequency Allocation Application (DD Form 1494)</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635">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Full Funding Certification Memo</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In-work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FMB will coordinate by next Monday</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2519">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Independent Cost Estimate</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 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149">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Life Cycle Mission Data Plan</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Arial" panose="020B0604020202020204" pitchFamily="34" charset="0"/>
                        </a:rPr>
                        <a:t>In-work</a:t>
                      </a: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5527">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Life Cycle Sustainment Plan</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Cyber Security Plan</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In-work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1490">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Program Certification for DBS Mgt Committee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 </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9700">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Program Protection Planning</a:t>
                      </a:r>
                    </a:p>
                    <a:p>
                      <a:pPr marL="0" marR="0" lvl="0" indent="0" algn="l" defTabSz="914400" rtl="0" eaLnBrk="1" fontAlgn="base" latinLnBrk="0" hangingPunct="1">
                        <a:lnSpc>
                          <a:spcPct val="100000"/>
                        </a:lnSpc>
                        <a:spcBef>
                          <a:spcPts val="263"/>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Cybersecurity Strategy</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6205">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Replaced System Sustainment Plan</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823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63"/>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Request for Proposal</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Calibri" panose="020F0502020204030204" pitchFamily="34" charset="0"/>
                          <a:cs typeface="Times New Roman" panose="02020603050405020304" pitchFamily="18" charset="0"/>
                        </a:rPr>
                        <a:t>Complete</a:t>
                      </a: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79608" marR="79608" marT="39804" marB="398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7" name="Table 6"/>
          <p:cNvGraphicFramePr>
            <a:graphicFrameLocks noGrp="1"/>
          </p:cNvGraphicFramePr>
          <p:nvPr/>
        </p:nvGraphicFramePr>
        <p:xfrm>
          <a:off x="1893888" y="6510339"/>
          <a:ext cx="3592512" cy="243482"/>
        </p:xfrm>
        <a:graphic>
          <a:graphicData uri="http://schemas.openxmlformats.org/drawingml/2006/table">
            <a:tbl>
              <a:tblPr firstRow="1" bandRow="1">
                <a:tableStyleId>{5940675A-B579-460E-94D1-54222C63F5DA}</a:tableStyleId>
              </a:tblPr>
              <a:tblGrid>
                <a:gridCol w="813529">
                  <a:extLst>
                    <a:ext uri="{9D8B030D-6E8A-4147-A177-3AD203B41FA5}">
                      <a16:colId xmlns:a16="http://schemas.microsoft.com/office/drawing/2014/main" val="20000"/>
                    </a:ext>
                  </a:extLst>
                </a:gridCol>
                <a:gridCol w="813529">
                  <a:extLst>
                    <a:ext uri="{9D8B030D-6E8A-4147-A177-3AD203B41FA5}">
                      <a16:colId xmlns:a16="http://schemas.microsoft.com/office/drawing/2014/main" val="20001"/>
                    </a:ext>
                  </a:extLst>
                </a:gridCol>
                <a:gridCol w="1007183">
                  <a:extLst>
                    <a:ext uri="{9D8B030D-6E8A-4147-A177-3AD203B41FA5}">
                      <a16:colId xmlns:a16="http://schemas.microsoft.com/office/drawing/2014/main" val="20002"/>
                    </a:ext>
                  </a:extLst>
                </a:gridCol>
                <a:gridCol w="958271">
                  <a:extLst>
                    <a:ext uri="{9D8B030D-6E8A-4147-A177-3AD203B41FA5}">
                      <a16:colId xmlns:a16="http://schemas.microsoft.com/office/drawing/2014/main" val="20003"/>
                    </a:ext>
                  </a:extLst>
                </a:gridCol>
              </a:tblGrid>
              <a:tr h="242887">
                <a:tc>
                  <a:txBody>
                    <a:bodyPr/>
                    <a:lstStyle/>
                    <a:p>
                      <a:r>
                        <a:rPr lang="en-US" sz="1000" b="1" dirty="0">
                          <a:solidFill>
                            <a:schemeClr val="bg1"/>
                          </a:solidFill>
                        </a:rPr>
                        <a:t>Complete</a:t>
                      </a:r>
                    </a:p>
                  </a:txBody>
                  <a:tcPr marL="91457" marR="91457" marT="45541" marB="45541">
                    <a:solidFill>
                      <a:srgbClr val="0070C0"/>
                    </a:solidFill>
                  </a:tcPr>
                </a:tc>
                <a:tc>
                  <a:txBody>
                    <a:bodyPr/>
                    <a:lstStyle/>
                    <a:p>
                      <a:r>
                        <a:rPr lang="en-US" sz="1000" b="1" dirty="0">
                          <a:solidFill>
                            <a:schemeClr val="tx1"/>
                          </a:solidFill>
                        </a:rPr>
                        <a:t>On-Track</a:t>
                      </a:r>
                    </a:p>
                  </a:txBody>
                  <a:tcPr marL="91457" marR="91457" marT="45541" marB="45541">
                    <a:solidFill>
                      <a:srgbClr val="00B050"/>
                    </a:solidFill>
                  </a:tcPr>
                </a:tc>
                <a:tc>
                  <a:txBody>
                    <a:bodyPr/>
                    <a:lstStyle/>
                    <a:p>
                      <a:r>
                        <a:rPr lang="en-US" sz="1000" b="1" dirty="0"/>
                        <a:t>Minor Issues</a:t>
                      </a:r>
                    </a:p>
                  </a:txBody>
                  <a:tcPr marL="91457" marR="91457" marT="45541" marB="45541">
                    <a:solidFill>
                      <a:srgbClr val="FFFF00"/>
                    </a:solidFill>
                  </a:tcPr>
                </a:tc>
                <a:tc>
                  <a:txBody>
                    <a:bodyPr/>
                    <a:lstStyle/>
                    <a:p>
                      <a:r>
                        <a:rPr lang="en-US" sz="1000" b="1" dirty="0"/>
                        <a:t>Major Issues</a:t>
                      </a:r>
                    </a:p>
                  </a:txBody>
                  <a:tcPr marL="91457" marR="91457" marT="45541" marB="45541">
                    <a:solidFill>
                      <a:srgbClr val="FF0000"/>
                    </a:solidFill>
                  </a:tcPr>
                </a:tc>
                <a:extLst>
                  <a:ext uri="{0D108BD9-81ED-4DB2-BD59-A6C34878D82A}">
                    <a16:rowId xmlns:a16="http://schemas.microsoft.com/office/drawing/2014/main" val="10000"/>
                  </a:ext>
                </a:extLst>
              </a:tr>
            </a:tbl>
          </a:graphicData>
        </a:graphic>
      </p:graphicFrame>
      <p:sp>
        <p:nvSpPr>
          <p:cNvPr id="75864" name="TextBox 2"/>
          <p:cNvSpPr txBox="1">
            <a:spLocks noChangeArrowheads="1"/>
          </p:cNvSpPr>
          <p:nvPr/>
        </p:nvSpPr>
        <p:spPr bwMode="auto">
          <a:xfrm>
            <a:off x="7669006" y="6099983"/>
            <a:ext cx="2431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dirty="0">
                <a:solidFill>
                  <a:srgbClr val="000000"/>
                </a:solidFill>
              </a:rPr>
              <a:t>* S=Statutory, R=Regulatory</a:t>
            </a:r>
          </a:p>
        </p:txBody>
      </p:sp>
      <p:sp>
        <p:nvSpPr>
          <p:cNvPr id="75865" name="TextBox 7"/>
          <p:cNvSpPr txBox="1">
            <a:spLocks noChangeArrowheads="1"/>
          </p:cNvSpPr>
          <p:nvPr/>
        </p:nvSpPr>
        <p:spPr bwMode="auto">
          <a:xfrm>
            <a:off x="510929" y="5931336"/>
            <a:ext cx="6199187" cy="369887"/>
          </a:xfrm>
          <a:prstGeom prst="rect">
            <a:avLst/>
          </a:prstGeom>
          <a:solidFill>
            <a:srgbClr val="FFC000"/>
          </a:solidFill>
          <a:ln w="9525">
            <a:solidFill>
              <a:srgbClr val="0000CC"/>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rgbClr val="000000"/>
                </a:solidFill>
              </a:rPr>
              <a:t>PMs will address their streamlining documentation strategy</a:t>
            </a:r>
          </a:p>
        </p:txBody>
      </p: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26</a:t>
            </a:fld>
            <a:endParaRPr lang="en-US" altLang="en-US">
              <a:solidFill>
                <a:srgbClr val="808080"/>
              </a:solidFill>
            </a:endParaRPr>
          </a:p>
        </p:txBody>
      </p:sp>
    </p:spTree>
    <p:extLst>
      <p:ext uri="{BB962C8B-B14F-4D97-AF65-F5344CB8AC3E}">
        <p14:creationId xmlns:p14="http://schemas.microsoft.com/office/powerpoint/2010/main" val="40952749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234474" y="0"/>
            <a:ext cx="7429500" cy="1139825"/>
          </a:xfrm>
        </p:spPr>
        <p:txBody>
          <a:bodyPr/>
          <a:lstStyle/>
          <a:p>
            <a:r>
              <a:rPr lang="en-US" altLang="en-US" dirty="0"/>
              <a:t>MS A Document Status </a:t>
            </a:r>
            <a:endParaRPr lang="en-US" alt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346993690"/>
              </p:ext>
            </p:extLst>
          </p:nvPr>
        </p:nvGraphicFramePr>
        <p:xfrm>
          <a:off x="2009533" y="1514111"/>
          <a:ext cx="8099425" cy="3222602"/>
        </p:xfrm>
        <a:graphic>
          <a:graphicData uri="http://schemas.openxmlformats.org/drawingml/2006/table">
            <a:tbl>
              <a:tblPr/>
              <a:tblGrid>
                <a:gridCol w="1857375">
                  <a:extLst>
                    <a:ext uri="{9D8B030D-6E8A-4147-A177-3AD203B41FA5}">
                      <a16:colId xmlns:a16="http://schemas.microsoft.com/office/drawing/2014/main" val="20000"/>
                    </a:ext>
                  </a:extLst>
                </a:gridCol>
                <a:gridCol w="573088">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3744912">
                  <a:extLst>
                    <a:ext uri="{9D8B030D-6E8A-4147-A177-3AD203B41FA5}">
                      <a16:colId xmlns:a16="http://schemas.microsoft.com/office/drawing/2014/main" val="20003"/>
                    </a:ext>
                  </a:extLst>
                </a:gridCol>
              </a:tblGrid>
              <a:tr h="28098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Documentation</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S/R*</a:t>
                      </a: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Status</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Comments</a:t>
                      </a: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43338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Spectrum Supportability Risk Assessment</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In draft form</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050">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System Threat Assessment Report (STAR)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0050">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System Engineering Plan </a:t>
                      </a:r>
                    </a:p>
                    <a:p>
                      <a:pPr marL="0" marR="0" lvl="0" indent="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IUID Implementation Plan</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alibri" panose="020F0502020204030204" pitchFamily="34" charset="0"/>
                          <a:cs typeface="Times New Roman" panose="02020603050405020304" pitchFamily="18" charset="0"/>
                        </a:rPr>
                        <a:t>Complete</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388">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Technology Targeting Risk Assessment</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 work</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2925">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Test and Evaluation Master Plan (TEMP</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cs typeface="Arial" panose="020B0604020202020204" pitchFamily="34" charset="0"/>
                        </a:rPr>
                        <a:t>In-work</a:t>
                      </a:r>
                      <a:endParaRPr kumimoji="0" lang="en-US" altLang="en-US" sz="12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1325">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buClr>
                          <a:srgbClr val="151C77"/>
                        </a:buClr>
                        <a:buSzPct val="80000"/>
                        <a:buFont typeface="Wingdings" panose="05000000000000000000" pitchFamily="2" charset="2"/>
                        <a:defRPr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defRPr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81036" marR="81036" marT="40518" marB="405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nvGraphicFramePr>
        <p:xfrm>
          <a:off x="1893888" y="6510339"/>
          <a:ext cx="3592512" cy="243482"/>
        </p:xfrm>
        <a:graphic>
          <a:graphicData uri="http://schemas.openxmlformats.org/drawingml/2006/table">
            <a:tbl>
              <a:tblPr firstRow="1" bandRow="1">
                <a:tableStyleId>{5940675A-B579-460E-94D1-54222C63F5DA}</a:tableStyleId>
              </a:tblPr>
              <a:tblGrid>
                <a:gridCol w="813529">
                  <a:extLst>
                    <a:ext uri="{9D8B030D-6E8A-4147-A177-3AD203B41FA5}">
                      <a16:colId xmlns:a16="http://schemas.microsoft.com/office/drawing/2014/main" val="20000"/>
                    </a:ext>
                  </a:extLst>
                </a:gridCol>
                <a:gridCol w="813529">
                  <a:extLst>
                    <a:ext uri="{9D8B030D-6E8A-4147-A177-3AD203B41FA5}">
                      <a16:colId xmlns:a16="http://schemas.microsoft.com/office/drawing/2014/main" val="20001"/>
                    </a:ext>
                  </a:extLst>
                </a:gridCol>
                <a:gridCol w="1007183">
                  <a:extLst>
                    <a:ext uri="{9D8B030D-6E8A-4147-A177-3AD203B41FA5}">
                      <a16:colId xmlns:a16="http://schemas.microsoft.com/office/drawing/2014/main" val="20002"/>
                    </a:ext>
                  </a:extLst>
                </a:gridCol>
                <a:gridCol w="958271">
                  <a:extLst>
                    <a:ext uri="{9D8B030D-6E8A-4147-A177-3AD203B41FA5}">
                      <a16:colId xmlns:a16="http://schemas.microsoft.com/office/drawing/2014/main" val="20003"/>
                    </a:ext>
                  </a:extLst>
                </a:gridCol>
              </a:tblGrid>
              <a:tr h="242887">
                <a:tc>
                  <a:txBody>
                    <a:bodyPr/>
                    <a:lstStyle/>
                    <a:p>
                      <a:r>
                        <a:rPr lang="en-US" sz="1000" b="1" dirty="0">
                          <a:solidFill>
                            <a:schemeClr val="bg1"/>
                          </a:solidFill>
                        </a:rPr>
                        <a:t>Complete</a:t>
                      </a:r>
                    </a:p>
                  </a:txBody>
                  <a:tcPr marL="91457" marR="91457" marT="45541" marB="45541">
                    <a:solidFill>
                      <a:srgbClr val="0070C0"/>
                    </a:solidFill>
                  </a:tcPr>
                </a:tc>
                <a:tc>
                  <a:txBody>
                    <a:bodyPr/>
                    <a:lstStyle/>
                    <a:p>
                      <a:r>
                        <a:rPr lang="en-US" sz="1000" b="1" dirty="0">
                          <a:solidFill>
                            <a:schemeClr val="tx1"/>
                          </a:solidFill>
                        </a:rPr>
                        <a:t>On-Track</a:t>
                      </a:r>
                    </a:p>
                  </a:txBody>
                  <a:tcPr marL="91457" marR="91457" marT="45541" marB="45541">
                    <a:solidFill>
                      <a:srgbClr val="00B050"/>
                    </a:solidFill>
                  </a:tcPr>
                </a:tc>
                <a:tc>
                  <a:txBody>
                    <a:bodyPr/>
                    <a:lstStyle/>
                    <a:p>
                      <a:r>
                        <a:rPr lang="en-US" sz="1000" b="1" dirty="0"/>
                        <a:t>Minor Issues</a:t>
                      </a:r>
                    </a:p>
                  </a:txBody>
                  <a:tcPr marL="91457" marR="91457" marT="45541" marB="45541">
                    <a:solidFill>
                      <a:srgbClr val="FFFF00"/>
                    </a:solidFill>
                  </a:tcPr>
                </a:tc>
                <a:tc>
                  <a:txBody>
                    <a:bodyPr/>
                    <a:lstStyle/>
                    <a:p>
                      <a:r>
                        <a:rPr lang="en-US" sz="1000" b="1" dirty="0"/>
                        <a:t>Major Issues</a:t>
                      </a:r>
                    </a:p>
                  </a:txBody>
                  <a:tcPr marL="91457" marR="91457" marT="45541" marB="45541">
                    <a:solidFill>
                      <a:srgbClr val="FF0000"/>
                    </a:solidFill>
                  </a:tcPr>
                </a:tc>
                <a:extLst>
                  <a:ext uri="{0D108BD9-81ED-4DB2-BD59-A6C34878D82A}">
                    <a16:rowId xmlns:a16="http://schemas.microsoft.com/office/drawing/2014/main" val="10000"/>
                  </a:ext>
                </a:extLst>
              </a:tr>
            </a:tbl>
          </a:graphicData>
        </a:graphic>
      </p:graphicFrame>
      <p:sp>
        <p:nvSpPr>
          <p:cNvPr id="77892" name="TextBox 2"/>
          <p:cNvSpPr txBox="1">
            <a:spLocks noChangeArrowheads="1"/>
          </p:cNvSpPr>
          <p:nvPr/>
        </p:nvSpPr>
        <p:spPr bwMode="auto">
          <a:xfrm>
            <a:off x="7677395" y="5893246"/>
            <a:ext cx="2431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dirty="0">
                <a:solidFill>
                  <a:srgbClr val="000000"/>
                </a:solidFill>
              </a:rPr>
              <a:t>* S=Statutory, R=Regulatory</a:t>
            </a:r>
          </a:p>
        </p:txBody>
      </p:sp>
      <p:sp>
        <p:nvSpPr>
          <p:cNvPr id="77893" name="TextBox 7"/>
          <p:cNvSpPr txBox="1">
            <a:spLocks noChangeArrowheads="1"/>
          </p:cNvSpPr>
          <p:nvPr/>
        </p:nvSpPr>
        <p:spPr bwMode="auto">
          <a:xfrm>
            <a:off x="516535" y="5831135"/>
            <a:ext cx="6199188" cy="369888"/>
          </a:xfrm>
          <a:prstGeom prst="rect">
            <a:avLst/>
          </a:prstGeom>
          <a:solidFill>
            <a:srgbClr val="FFC000"/>
          </a:solidFill>
          <a:ln w="9525">
            <a:solidFill>
              <a:srgbClr val="0000CC"/>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rgbClr val="000000"/>
                </a:solidFill>
              </a:rPr>
              <a:t>PMs will address their streamlining documentation strategy</a:t>
            </a:r>
          </a:p>
        </p:txBody>
      </p: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27</a:t>
            </a:fld>
            <a:endParaRPr lang="en-US" altLang="en-US">
              <a:solidFill>
                <a:srgbClr val="808080"/>
              </a:solidFill>
            </a:endParaRPr>
          </a:p>
        </p:txBody>
      </p:sp>
    </p:spTree>
    <p:extLst>
      <p:ext uri="{BB962C8B-B14F-4D97-AF65-F5344CB8AC3E}">
        <p14:creationId xmlns:p14="http://schemas.microsoft.com/office/powerpoint/2010/main" val="2992485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473041" y="106392"/>
            <a:ext cx="8229600" cy="1143000"/>
          </a:xfrm>
        </p:spPr>
        <p:txBody>
          <a:bodyPr/>
          <a:lstStyle/>
          <a:p>
            <a:r>
              <a:rPr lang="en-US" altLang="en-US" dirty="0"/>
              <a:t>ADM Language</a:t>
            </a:r>
          </a:p>
        </p:txBody>
      </p:sp>
      <p:sp>
        <p:nvSpPr>
          <p:cNvPr id="58371" name="Content Placeholder 2"/>
          <p:cNvSpPr>
            <a:spLocks noGrp="1"/>
          </p:cNvSpPr>
          <p:nvPr>
            <p:ph idx="1"/>
          </p:nvPr>
        </p:nvSpPr>
        <p:spPr>
          <a:xfrm>
            <a:off x="549652" y="1366838"/>
            <a:ext cx="11152989" cy="4525963"/>
          </a:xfrm>
        </p:spPr>
        <p:txBody>
          <a:bodyPr/>
          <a:lstStyle/>
          <a:p>
            <a:pPr marL="109538" indent="0" eaLnBrk="1" hangingPunct="1">
              <a:spcBef>
                <a:spcPct val="0"/>
              </a:spcBef>
              <a:spcAft>
                <a:spcPts val="200"/>
              </a:spcAft>
              <a:buNone/>
              <a:defRPr/>
            </a:pPr>
            <a:r>
              <a:rPr lang="en-US" sz="2400" dirty="0"/>
              <a:t>Proposed Acquisition Decision Memorandum (ADM) language:</a:t>
            </a:r>
          </a:p>
          <a:p>
            <a:pPr marL="109538" indent="0" eaLnBrk="1" hangingPunct="1">
              <a:spcBef>
                <a:spcPct val="0"/>
              </a:spcBef>
              <a:spcAft>
                <a:spcPts val="200"/>
              </a:spcAft>
              <a:defRPr/>
            </a:pPr>
            <a:r>
              <a:rPr lang="en-US" sz="2800" dirty="0"/>
              <a:t>  </a:t>
            </a:r>
            <a:r>
              <a:rPr lang="en-US" sz="2400" dirty="0"/>
              <a:t>I have made the certifications required by section 2366a of title 10, United States Code </a:t>
            </a:r>
            <a:r>
              <a:rPr lang="en-US" sz="1200" dirty="0"/>
              <a:t>(see footnotes)</a:t>
            </a:r>
            <a:endParaRPr lang="en-US" sz="2400" dirty="0"/>
          </a:p>
          <a:p>
            <a:pPr marL="109538" indent="0" eaLnBrk="1" hangingPunct="1">
              <a:spcBef>
                <a:spcPct val="0"/>
              </a:spcBef>
              <a:spcAft>
                <a:spcPts val="200"/>
              </a:spcAft>
              <a:defRPr/>
            </a:pPr>
            <a:r>
              <a:rPr lang="en-US" sz="2400" dirty="0"/>
              <a:t>  I approve MS A and authorize entrance into Technology Maturation and Risk Reduction </a:t>
            </a:r>
          </a:p>
          <a:p>
            <a:pPr marL="109538" indent="0" eaLnBrk="1" hangingPunct="1">
              <a:spcBef>
                <a:spcPct val="0"/>
              </a:spcBef>
              <a:spcAft>
                <a:spcPts val="200"/>
              </a:spcAft>
              <a:defRPr/>
            </a:pPr>
            <a:r>
              <a:rPr lang="en-US" sz="2400" dirty="0"/>
              <a:t>  Recommended TMRR Exit Criteria </a:t>
            </a:r>
          </a:p>
          <a:p>
            <a:pPr marL="512763" lvl="1" indent="0" eaLnBrk="1" hangingPunct="1">
              <a:spcBef>
                <a:spcPct val="0"/>
              </a:spcBef>
              <a:spcAft>
                <a:spcPts val="200"/>
              </a:spcAft>
              <a:defRPr/>
            </a:pPr>
            <a:r>
              <a:rPr lang="en-US" sz="2400" dirty="0"/>
              <a:t>  XXX</a:t>
            </a:r>
          </a:p>
          <a:p>
            <a:pPr marL="512763" lvl="1" indent="0" eaLnBrk="1" hangingPunct="1">
              <a:spcBef>
                <a:spcPct val="0"/>
              </a:spcBef>
              <a:spcAft>
                <a:spcPts val="200"/>
              </a:spcAft>
              <a:defRPr/>
            </a:pPr>
            <a:r>
              <a:rPr lang="en-US" sz="2400" dirty="0"/>
              <a:t>  YYY</a:t>
            </a:r>
          </a:p>
          <a:p>
            <a:pPr marL="512763" lvl="1" indent="0" eaLnBrk="1" hangingPunct="1">
              <a:spcBef>
                <a:spcPct val="0"/>
              </a:spcBef>
              <a:spcAft>
                <a:spcPts val="200"/>
              </a:spcAft>
              <a:defRPr/>
            </a:pPr>
            <a:r>
              <a:rPr lang="en-US" sz="2400" dirty="0"/>
              <a:t>   ZZZ</a:t>
            </a:r>
          </a:p>
          <a:p>
            <a:pPr>
              <a:defRPr/>
            </a:pPr>
            <a:r>
              <a:rPr lang="en-US" sz="2400" dirty="0"/>
              <a:t>Recommended 'Affordability Goals' for average procurement cost and for operating and support cost</a:t>
            </a:r>
          </a:p>
          <a:p>
            <a:pPr marL="109538" indent="0" eaLnBrk="1" hangingPunct="1">
              <a:spcBef>
                <a:spcPct val="0"/>
              </a:spcBef>
              <a:spcAft>
                <a:spcPts val="200"/>
              </a:spcAft>
              <a:defRPr/>
            </a:pPr>
            <a:endParaRPr lang="en-US" sz="2400" dirty="0"/>
          </a:p>
          <a:p>
            <a:pPr marL="109538" indent="0" eaLnBrk="1" hangingPunct="1">
              <a:spcBef>
                <a:spcPct val="0"/>
              </a:spcBef>
              <a:spcAft>
                <a:spcPts val="200"/>
              </a:spcAft>
              <a:defRPr/>
            </a:pPr>
            <a:endParaRPr lang="en-US" sz="2400"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28</a:t>
            </a:fld>
            <a:endParaRPr lang="en-US" altLang="en-US">
              <a:solidFill>
                <a:srgbClr val="808080"/>
              </a:solidFill>
            </a:endParaRPr>
          </a:p>
        </p:txBody>
      </p:sp>
    </p:spTree>
    <p:extLst>
      <p:ext uri="{BB962C8B-B14F-4D97-AF65-F5344CB8AC3E}">
        <p14:creationId xmlns:p14="http://schemas.microsoft.com/office/powerpoint/2010/main" val="311019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975466" y="179390"/>
            <a:ext cx="5715000" cy="1219200"/>
          </a:xfrm>
        </p:spPr>
        <p:txBody>
          <a:bodyPr/>
          <a:lstStyle/>
          <a:p>
            <a:r>
              <a:rPr lang="en-US" altLang="en-US" dirty="0"/>
              <a:t>Way Ahead</a:t>
            </a:r>
            <a:endParaRPr lang="en-US" altLang="en-US" sz="2000" dirty="0">
              <a:solidFill>
                <a:srgbClr val="630389"/>
              </a:solidFill>
            </a:endParaRPr>
          </a:p>
        </p:txBody>
      </p:sp>
      <p:sp>
        <p:nvSpPr>
          <p:cNvPr id="81923" name="Rectangle 3"/>
          <p:cNvSpPr>
            <a:spLocks noGrp="1" noChangeArrowheads="1"/>
          </p:cNvSpPr>
          <p:nvPr>
            <p:ph type="body" idx="1"/>
          </p:nvPr>
        </p:nvSpPr>
        <p:spPr>
          <a:xfrm>
            <a:off x="540142" y="1398590"/>
            <a:ext cx="11150323" cy="3878085"/>
          </a:xfrm>
        </p:spPr>
        <p:txBody>
          <a:bodyPr/>
          <a:lstStyle/>
          <a:p>
            <a:r>
              <a:rPr lang="en-US" altLang="en-US" dirty="0"/>
              <a:t>Plan/implement acquisition strategy for Program X</a:t>
            </a:r>
          </a:p>
          <a:p>
            <a:r>
              <a:rPr lang="en-US" altLang="en-US" dirty="0"/>
              <a:t>Awaiting OSD approval of APB</a:t>
            </a:r>
          </a:p>
          <a:p>
            <a:r>
              <a:rPr lang="en-US" altLang="en-US" dirty="0"/>
              <a:t>OIPT scheduled for XX Date</a:t>
            </a:r>
          </a:p>
          <a:p>
            <a:r>
              <a:rPr lang="en-US" altLang="en-US" dirty="0"/>
              <a:t>DAB scheduled for XXX Date</a:t>
            </a:r>
          </a:p>
          <a:p>
            <a:pPr marL="0" indent="0">
              <a:buNone/>
            </a:pPr>
            <a:endParaRPr lang="en-US" altLang="en-US"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29</a:t>
            </a:fld>
            <a:endParaRPr lang="en-US" altLang="en-US">
              <a:solidFill>
                <a:srgbClr val="808080"/>
              </a:solidFill>
            </a:endParaRPr>
          </a:p>
        </p:txBody>
      </p:sp>
    </p:spTree>
    <p:extLst>
      <p:ext uri="{BB962C8B-B14F-4D97-AF65-F5344CB8AC3E}">
        <p14:creationId xmlns:p14="http://schemas.microsoft.com/office/powerpoint/2010/main" val="379963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40903" y="130612"/>
            <a:ext cx="7753350" cy="914400"/>
          </a:xfrm>
        </p:spPr>
        <p:txBody>
          <a:bodyPr/>
          <a:lstStyle/>
          <a:p>
            <a:r>
              <a:rPr lang="en-US" altLang="en-US" dirty="0"/>
              <a:t>Bottom Line up Front</a:t>
            </a:r>
            <a:endParaRPr lang="en-US" altLang="en-US" sz="2000" dirty="0"/>
          </a:p>
        </p:txBody>
      </p:sp>
      <p:sp>
        <p:nvSpPr>
          <p:cNvPr id="22531" name="Rectangle 3"/>
          <p:cNvSpPr>
            <a:spLocks noGrp="1" noChangeArrowheads="1"/>
          </p:cNvSpPr>
          <p:nvPr>
            <p:ph type="body" idx="1"/>
          </p:nvPr>
        </p:nvSpPr>
        <p:spPr>
          <a:xfrm>
            <a:off x="415854" y="1249362"/>
            <a:ext cx="11278399" cy="5003800"/>
          </a:xfrm>
        </p:spPr>
        <p:txBody>
          <a:bodyPr/>
          <a:lstStyle/>
          <a:p>
            <a:pPr>
              <a:lnSpc>
                <a:spcPct val="90000"/>
              </a:lnSpc>
              <a:spcBef>
                <a:spcPct val="40000"/>
              </a:spcBef>
            </a:pPr>
            <a:r>
              <a:rPr lang="en-US" altLang="en-US" dirty="0"/>
              <a:t>Purpose</a:t>
            </a:r>
          </a:p>
          <a:p>
            <a:pPr lvl="1">
              <a:lnSpc>
                <a:spcPct val="90000"/>
              </a:lnSpc>
            </a:pPr>
            <a:r>
              <a:rPr lang="en-US" altLang="en-US" dirty="0"/>
              <a:t>Present Way Ahead for Program </a:t>
            </a:r>
          </a:p>
          <a:p>
            <a:pPr lvl="1">
              <a:lnSpc>
                <a:spcPct val="90000"/>
              </a:lnSpc>
            </a:pPr>
            <a:r>
              <a:rPr lang="en-US" altLang="en-US" dirty="0"/>
              <a:t>Discuss oversight and management plan for Program </a:t>
            </a:r>
          </a:p>
          <a:p>
            <a:pPr>
              <a:lnSpc>
                <a:spcPct val="90000"/>
              </a:lnSpc>
            </a:pPr>
            <a:r>
              <a:rPr lang="en-US" altLang="en-US" dirty="0"/>
              <a:t>Decisions you are requesting (examples)</a:t>
            </a:r>
          </a:p>
          <a:p>
            <a:pPr lvl="1">
              <a:lnSpc>
                <a:spcPct val="90000"/>
              </a:lnSpc>
            </a:pPr>
            <a:r>
              <a:rPr lang="en-US" altLang="en-US" dirty="0"/>
              <a:t>Approval Milestone A (if AF is MDA)</a:t>
            </a:r>
          </a:p>
          <a:p>
            <a:pPr lvl="1">
              <a:lnSpc>
                <a:spcPct val="90000"/>
              </a:lnSpc>
            </a:pPr>
            <a:r>
              <a:rPr lang="en-US" altLang="en-US" dirty="0"/>
              <a:t>Approval to proceed to OIPT and DAB (if OSD is MDA)</a:t>
            </a:r>
          </a:p>
          <a:p>
            <a:pPr lvl="1">
              <a:lnSpc>
                <a:spcPct val="90000"/>
              </a:lnSpc>
            </a:pPr>
            <a:r>
              <a:rPr lang="en-US" altLang="en-US" dirty="0"/>
              <a:t>Approve Applicable delegations/waivers (e.g., competitive prototyping)</a:t>
            </a:r>
          </a:p>
          <a:p>
            <a:pPr>
              <a:lnSpc>
                <a:spcPct val="90000"/>
              </a:lnSpc>
            </a:pPr>
            <a:r>
              <a:rPr lang="en-US" altLang="en-US" dirty="0"/>
              <a:t>List Outstanding Issues</a:t>
            </a:r>
          </a:p>
          <a:p>
            <a:pPr lvl="1">
              <a:lnSpc>
                <a:spcPct val="90000"/>
              </a:lnSpc>
            </a:pPr>
            <a:r>
              <a:rPr lang="en-US" altLang="en-US" dirty="0"/>
              <a:t>Identify impacts  </a:t>
            </a:r>
          </a:p>
          <a:p>
            <a:pPr lvl="2">
              <a:lnSpc>
                <a:spcPct val="90000"/>
              </a:lnSpc>
            </a:pPr>
            <a:r>
              <a:rPr lang="en-US" altLang="en-US" dirty="0"/>
              <a:t>XYZ Program IOC date is driving acquisition approach</a:t>
            </a:r>
          </a:p>
          <a:p>
            <a:pPr lvl="2">
              <a:lnSpc>
                <a:spcPct val="90000"/>
              </a:lnSpc>
            </a:pPr>
            <a:r>
              <a:rPr lang="en-US" altLang="en-US" dirty="0"/>
              <a:t>Issue #1: CAPE estimate is double current budget</a:t>
            </a:r>
          </a:p>
          <a:p>
            <a:pPr lvl="1">
              <a:lnSpc>
                <a:spcPct val="90000"/>
              </a:lnSpc>
            </a:pPr>
            <a:r>
              <a:rPr lang="en-US" altLang="en-US" dirty="0"/>
              <a:t>What are your concerns</a:t>
            </a:r>
          </a:p>
          <a:p>
            <a:pPr lvl="2">
              <a:lnSpc>
                <a:spcPct val="90000"/>
              </a:lnSpc>
            </a:pPr>
            <a:r>
              <a:rPr lang="en-US" altLang="en-US" dirty="0"/>
              <a:t>Losing Funding (for example)</a:t>
            </a: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3</a:t>
            </a:fld>
            <a:endParaRPr lang="en-US" altLang="en-US">
              <a:solidFill>
                <a:srgbClr val="808080"/>
              </a:solidFill>
            </a:endParaRPr>
          </a:p>
        </p:txBody>
      </p:sp>
    </p:spTree>
    <p:extLst>
      <p:ext uri="{BB962C8B-B14F-4D97-AF65-F5344CB8AC3E}">
        <p14:creationId xmlns:p14="http://schemas.microsoft.com/office/powerpoint/2010/main" val="1116731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a:t>z</a:t>
            </a:r>
          </a:p>
        </p:txBody>
      </p:sp>
      <p:sp>
        <p:nvSpPr>
          <p:cNvPr id="83971" name="Content Placeholder 2"/>
          <p:cNvSpPr>
            <a:spLocks noGrp="1"/>
          </p:cNvSpPr>
          <p:nvPr>
            <p:ph idx="1"/>
          </p:nvPr>
        </p:nvSpPr>
        <p:spPr>
          <a:xfrm>
            <a:off x="1981200" y="3179764"/>
            <a:ext cx="8229600" cy="954087"/>
          </a:xfrm>
        </p:spPr>
        <p:txBody>
          <a:bodyPr/>
          <a:lstStyle/>
          <a:p>
            <a:pPr algn="ctr">
              <a:buFont typeface="Arial" panose="020B0604020202020204" pitchFamily="34" charset="0"/>
              <a:buNone/>
            </a:pPr>
            <a:r>
              <a:rPr lang="en-US" altLang="en-US" sz="4400">
                <a:cs typeface="Arial" panose="020B0604020202020204" pitchFamily="34" charset="0"/>
              </a:rPr>
              <a:t>BACKUP</a:t>
            </a:r>
          </a:p>
        </p:txBody>
      </p:sp>
      <p:sp>
        <p:nvSpPr>
          <p:cNvPr id="83973" name="TextBox 4"/>
          <p:cNvSpPr txBox="1">
            <a:spLocks noChangeArrowheads="1"/>
          </p:cNvSpPr>
          <p:nvPr/>
        </p:nvSpPr>
        <p:spPr bwMode="auto">
          <a:xfrm>
            <a:off x="4417495" y="4133851"/>
            <a:ext cx="3357009" cy="30777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dirty="0">
                <a:solidFill>
                  <a:srgbClr val="000000"/>
                </a:solidFill>
              </a:rPr>
              <a:t>See Footnotes for additional information</a:t>
            </a: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30</a:t>
            </a:fld>
            <a:endParaRPr lang="en-US" altLang="en-US">
              <a:solidFill>
                <a:srgbClr val="808080"/>
              </a:solidFill>
            </a:endParaRPr>
          </a:p>
        </p:txBody>
      </p:sp>
    </p:spTree>
    <p:extLst>
      <p:ext uri="{BB962C8B-B14F-4D97-AF65-F5344CB8AC3E}">
        <p14:creationId xmlns:p14="http://schemas.microsoft.com/office/powerpoint/2010/main" val="1202530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5"/>
          <p:cNvSpPr txBox="1">
            <a:spLocks noChangeArrowheads="1"/>
          </p:cNvSpPr>
          <p:nvPr/>
        </p:nvSpPr>
        <p:spPr bwMode="auto">
          <a:xfrm>
            <a:off x="218114" y="1347207"/>
            <a:ext cx="552415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b="1" dirty="0">
                <a:solidFill>
                  <a:srgbClr val="000000"/>
                </a:solidFill>
                <a:latin typeface="Calibri" panose="020F0502020204030204" pitchFamily="34" charset="0"/>
              </a:rPr>
              <a:t>Cooperative Activities: </a:t>
            </a:r>
            <a:r>
              <a:rPr lang="en-US" altLang="en-US" sz="1100" i="1" dirty="0">
                <a:solidFill>
                  <a:srgbClr val="000000"/>
                </a:solidFill>
                <a:latin typeface="Calibri" panose="020F0502020204030204" pitchFamily="34" charset="0"/>
              </a:rPr>
              <a:t>(list cooperative partners, describe cooperative participation in the program, both current and planned, to include list of actual international agreements-- e.g., bilateral or multilateral discussions, loans of equipment, information exchanges, cooperative RDT&amp;E, co-production DEA/IEAs in technology area, etc.)</a:t>
            </a:r>
          </a:p>
          <a:p>
            <a:pPr algn="l" eaLnBrk="0" fontAlgn="base" hangingPunct="0">
              <a:spcBef>
                <a:spcPct val="0"/>
              </a:spcBef>
              <a:spcAft>
                <a:spcPct val="0"/>
              </a:spcAft>
            </a:pPr>
            <a:r>
              <a:rPr lang="en-US" altLang="en-US" sz="1600" b="1" dirty="0">
                <a:solidFill>
                  <a:srgbClr val="000000"/>
                </a:solidFill>
                <a:latin typeface="Calibri" panose="020F0502020204030204" pitchFamily="34" charset="0"/>
              </a:rPr>
              <a:t>Foreign sales:</a:t>
            </a:r>
            <a:r>
              <a:rPr lang="en-US" altLang="en-US" sz="1600" i="1" dirty="0">
                <a:solidFill>
                  <a:srgbClr val="000000"/>
                </a:solidFill>
                <a:latin typeface="Calibri" panose="020F0502020204030204" pitchFamily="34" charset="0"/>
              </a:rPr>
              <a:t> </a:t>
            </a:r>
            <a:r>
              <a:rPr lang="en-US" altLang="en-US" sz="1100" i="1" dirty="0">
                <a:solidFill>
                  <a:srgbClr val="000000"/>
                </a:solidFill>
                <a:latin typeface="Calibri" panose="020F0502020204030204" pitchFamily="34" charset="0"/>
              </a:rPr>
              <a:t>(list current or potential FMS or Direct Commercial Sales buyers)</a:t>
            </a:r>
            <a:endParaRPr lang="en-US" altLang="en-US" sz="1600" b="1" i="1" dirty="0">
              <a:solidFill>
                <a:srgbClr val="000000"/>
              </a:solidFill>
              <a:latin typeface="Calibri" panose="020F0502020204030204" pitchFamily="34" charset="0"/>
            </a:endParaRPr>
          </a:p>
          <a:p>
            <a:pPr algn="l" eaLnBrk="0" fontAlgn="base" hangingPunct="0">
              <a:spcBef>
                <a:spcPct val="0"/>
              </a:spcBef>
              <a:spcAft>
                <a:spcPct val="0"/>
              </a:spcAft>
            </a:pPr>
            <a:r>
              <a:rPr lang="en-US" altLang="en-US" sz="1600" b="1" dirty="0">
                <a:solidFill>
                  <a:srgbClr val="000000"/>
                </a:solidFill>
                <a:latin typeface="Calibri" panose="020F0502020204030204" pitchFamily="34" charset="0"/>
              </a:rPr>
              <a:t>Interoperability Requirements: </a:t>
            </a:r>
            <a:r>
              <a:rPr lang="en-US" altLang="en-US" sz="1100" i="1" dirty="0">
                <a:solidFill>
                  <a:srgbClr val="000000"/>
                </a:solidFill>
                <a:latin typeface="Calibri" panose="020F0502020204030204" pitchFamily="34" charset="0"/>
              </a:rPr>
              <a:t>(list all international objective and threshold requirements in program documents (JCIDS and 5000 series); describe plan to achieve those requirements, to include which increment of a program they will be achieved)</a:t>
            </a:r>
          </a:p>
          <a:p>
            <a:pPr algn="l" eaLnBrk="0" fontAlgn="base" hangingPunct="0">
              <a:spcBef>
                <a:spcPct val="0"/>
              </a:spcBef>
              <a:spcAft>
                <a:spcPct val="0"/>
              </a:spcAft>
            </a:pPr>
            <a:r>
              <a:rPr lang="en-US" altLang="en-US" sz="1600" b="1" dirty="0">
                <a:solidFill>
                  <a:srgbClr val="000000"/>
                </a:solidFill>
                <a:latin typeface="Calibri" panose="020F0502020204030204" pitchFamily="34" charset="0"/>
              </a:rPr>
              <a:t>Foreign technology assessment:</a:t>
            </a:r>
            <a:r>
              <a:rPr lang="en-US" altLang="en-US" sz="1100" dirty="0">
                <a:solidFill>
                  <a:srgbClr val="000000"/>
                </a:solidFill>
                <a:latin typeface="Calibri" panose="020F0502020204030204" pitchFamily="34" charset="0"/>
              </a:rPr>
              <a:t> </a:t>
            </a:r>
            <a:r>
              <a:rPr lang="en-US" altLang="en-US" sz="1100" i="1" dirty="0">
                <a:solidFill>
                  <a:srgbClr val="000000"/>
                </a:solidFill>
                <a:latin typeface="Calibri" panose="020F0502020204030204" pitchFamily="34" charset="0"/>
              </a:rPr>
              <a:t>(from TDS and </a:t>
            </a:r>
            <a:r>
              <a:rPr lang="en-US" altLang="en-US" sz="1100" i="1" dirty="0" err="1">
                <a:solidFill>
                  <a:srgbClr val="000000"/>
                </a:solidFill>
                <a:latin typeface="Calibri" panose="020F0502020204030204" pitchFamily="34" charset="0"/>
              </a:rPr>
              <a:t>AoA</a:t>
            </a:r>
            <a:r>
              <a:rPr lang="en-US" altLang="en-US" sz="1100" i="1" dirty="0">
                <a:solidFill>
                  <a:srgbClr val="000000"/>
                </a:solidFill>
                <a:latin typeface="Calibri" panose="020F0502020204030204" pitchFamily="34" charset="0"/>
              </a:rPr>
              <a:t>; guidance in </a:t>
            </a:r>
            <a:r>
              <a:rPr lang="en-US" altLang="en-US" sz="1100" i="1" dirty="0" err="1">
                <a:solidFill>
                  <a:srgbClr val="000000"/>
                </a:solidFill>
                <a:latin typeface="Calibri" panose="020F0502020204030204" pitchFamily="34" charset="0"/>
              </a:rPr>
              <a:t>Deskbook</a:t>
            </a:r>
            <a:r>
              <a:rPr lang="en-US" altLang="en-US" sz="1100" i="1" dirty="0">
                <a:solidFill>
                  <a:srgbClr val="000000"/>
                </a:solidFill>
                <a:latin typeface="Calibri" panose="020F0502020204030204" pitchFamily="34" charset="0"/>
              </a:rPr>
              <a:t> Acquisition Guidebook,</a:t>
            </a:r>
            <a:r>
              <a:rPr lang="en-US" altLang="en-US" sz="1100" i="1" dirty="0">
                <a:solidFill>
                  <a:srgbClr val="000000"/>
                </a:solidFill>
                <a:latin typeface="Calibri" panose="020F0502020204030204" pitchFamily="34" charset="0"/>
                <a:hlinkClick r:id="rId3"/>
              </a:rPr>
              <a:t> Section 2.3.6.</a:t>
            </a:r>
            <a:r>
              <a:rPr lang="en-US" altLang="en-US" sz="1100" i="1" dirty="0">
                <a:solidFill>
                  <a:srgbClr val="000000"/>
                </a:solidFill>
                <a:latin typeface="Calibri" panose="020F0502020204030204" pitchFamily="34" charset="0"/>
              </a:rPr>
              <a:t>, identify how  10USC2350a statutory requirement has been met; assessment whether or not a project similar capability is in development or production in a partner nation that could be procured or modified to meet DoD needs)</a:t>
            </a:r>
            <a:endParaRPr lang="en-US" altLang="en-US" sz="1600" i="1" dirty="0">
              <a:solidFill>
                <a:srgbClr val="000000"/>
              </a:solidFill>
              <a:latin typeface="Calibri" panose="020F0502020204030204" pitchFamily="34" charset="0"/>
            </a:endParaRPr>
          </a:p>
        </p:txBody>
      </p:sp>
      <p:sp>
        <p:nvSpPr>
          <p:cNvPr id="86019" name="TextBox 16"/>
          <p:cNvSpPr txBox="1">
            <a:spLocks noChangeArrowheads="1"/>
          </p:cNvSpPr>
          <p:nvPr/>
        </p:nvSpPr>
        <p:spPr bwMode="auto">
          <a:xfrm>
            <a:off x="7297024" y="4758655"/>
            <a:ext cx="396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i="1" dirty="0">
                <a:solidFill>
                  <a:srgbClr val="000000"/>
                </a:solidFill>
                <a:latin typeface="Calibri" panose="020F0502020204030204" pitchFamily="34" charset="0"/>
              </a:rPr>
              <a:t>(Identify issues specific to international -- e.g., impact (cost, schedule, performance) of proposed cuts on partner(s)/buyer(s), updated APUC, status of negotiations and impact to US and partners under the relevant agreement(s) (MOU, MOA, LOA)</a:t>
            </a:r>
          </a:p>
        </p:txBody>
      </p:sp>
      <p:sp>
        <p:nvSpPr>
          <p:cNvPr id="86020" name="TextBox 17"/>
          <p:cNvSpPr txBox="1">
            <a:spLocks noChangeArrowheads="1"/>
          </p:cNvSpPr>
          <p:nvPr/>
        </p:nvSpPr>
        <p:spPr bwMode="auto">
          <a:xfrm>
            <a:off x="218114" y="4419600"/>
            <a:ext cx="57254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b="1" dirty="0">
                <a:solidFill>
                  <a:srgbClr val="000000"/>
                </a:solidFill>
                <a:latin typeface="Calibri" panose="020F0502020204030204" pitchFamily="34" charset="0"/>
              </a:rPr>
              <a:t>Key Technologies: </a:t>
            </a:r>
            <a:r>
              <a:rPr lang="en-US" altLang="en-US" sz="1100" dirty="0">
                <a:solidFill>
                  <a:srgbClr val="000000"/>
                </a:solidFill>
                <a:latin typeface="Calibri" panose="020F0502020204030204" pitchFamily="34" charset="0"/>
              </a:rPr>
              <a:t>(</a:t>
            </a:r>
            <a:r>
              <a:rPr lang="en-US" altLang="en-US" sz="1100" i="1" dirty="0">
                <a:solidFill>
                  <a:srgbClr val="000000"/>
                </a:solidFill>
                <a:latin typeface="Calibri" panose="020F0502020204030204" pitchFamily="34" charset="0"/>
              </a:rPr>
              <a:t>description of the technologies and CPI in the program)</a:t>
            </a:r>
            <a:endParaRPr lang="en-US" altLang="en-US" sz="1600" b="1" dirty="0">
              <a:solidFill>
                <a:srgbClr val="000000"/>
              </a:solidFill>
              <a:latin typeface="Calibri" panose="020F0502020204030204" pitchFamily="34" charset="0"/>
            </a:endParaRPr>
          </a:p>
          <a:p>
            <a:pPr eaLnBrk="0" fontAlgn="base" hangingPunct="0">
              <a:spcBef>
                <a:spcPct val="0"/>
              </a:spcBef>
              <a:spcAft>
                <a:spcPct val="0"/>
              </a:spcAft>
            </a:pPr>
            <a:r>
              <a:rPr lang="en-US" altLang="en-US" sz="1600" b="1" dirty="0">
                <a:solidFill>
                  <a:srgbClr val="000000"/>
                </a:solidFill>
                <a:latin typeface="Calibri" panose="020F0502020204030204" pitchFamily="34" charset="0"/>
              </a:rPr>
              <a:t>Anti-Tamper Analysis: </a:t>
            </a:r>
            <a:r>
              <a:rPr lang="en-US" altLang="en-US" sz="1100" dirty="0">
                <a:solidFill>
                  <a:srgbClr val="000000"/>
                </a:solidFill>
                <a:latin typeface="Calibri" panose="020F0502020204030204" pitchFamily="34" charset="0"/>
              </a:rPr>
              <a:t>(based on ATEA Guidance and Defense Exportability assessment)</a:t>
            </a:r>
          </a:p>
          <a:p>
            <a:pPr eaLnBrk="0" fontAlgn="base" hangingPunct="0">
              <a:spcBef>
                <a:spcPct val="0"/>
              </a:spcBef>
              <a:spcAft>
                <a:spcPct val="0"/>
              </a:spcAft>
            </a:pPr>
            <a:r>
              <a:rPr lang="en-US" altLang="en-US" sz="1600" b="1" dirty="0">
                <a:solidFill>
                  <a:srgbClr val="000000"/>
                </a:solidFill>
                <a:latin typeface="Calibri" panose="020F0502020204030204" pitchFamily="34" charset="0"/>
              </a:rPr>
              <a:t>Differential Capability Analysis:  </a:t>
            </a:r>
            <a:r>
              <a:rPr lang="en-US" altLang="en-US" sz="1100" i="1" dirty="0">
                <a:solidFill>
                  <a:srgbClr val="000000"/>
                </a:solidFill>
                <a:latin typeface="Calibri" panose="020F0502020204030204" pitchFamily="34" charset="0"/>
              </a:rPr>
              <a:t>(Assess potential need for development of differential capabilities for a range of anticipated coalition partners in view of the interoperability requirements, cooperative activities, and potential foreign sales efforts envisioned)</a:t>
            </a:r>
            <a:endParaRPr lang="en-US" altLang="en-US" sz="1600" i="1" dirty="0">
              <a:solidFill>
                <a:srgbClr val="000000"/>
              </a:solidFill>
              <a:latin typeface="Calibri" panose="020F0502020204030204" pitchFamily="34" charset="0"/>
            </a:endParaRPr>
          </a:p>
          <a:p>
            <a:pPr eaLnBrk="0" fontAlgn="base" hangingPunct="0">
              <a:spcBef>
                <a:spcPct val="0"/>
              </a:spcBef>
              <a:spcAft>
                <a:spcPct val="0"/>
              </a:spcAft>
            </a:pPr>
            <a:r>
              <a:rPr lang="en-US" altLang="en-US" sz="1600" b="1" dirty="0">
                <a:solidFill>
                  <a:srgbClr val="000000"/>
                </a:solidFill>
                <a:latin typeface="Calibri" panose="020F0502020204030204" pitchFamily="34" charset="0"/>
              </a:rPr>
              <a:t>Proposed Approach: </a:t>
            </a:r>
            <a:r>
              <a:rPr lang="en-US" altLang="en-US" sz="1100" i="1" dirty="0">
                <a:solidFill>
                  <a:srgbClr val="000000"/>
                </a:solidFill>
                <a:latin typeface="Calibri" panose="020F0502020204030204" pitchFamily="34" charset="0"/>
              </a:rPr>
              <a:t>(Describe how  design and development of validated AT and Differential Capability requirements will be addressed in the program’s  master schedule )</a:t>
            </a:r>
            <a:endParaRPr lang="en-US" altLang="en-US" sz="1600" i="1" dirty="0">
              <a:solidFill>
                <a:srgbClr val="000000"/>
              </a:solidFill>
              <a:latin typeface="Calibri" panose="020F0502020204030204" pitchFamily="34" charset="0"/>
            </a:endParaRPr>
          </a:p>
        </p:txBody>
      </p:sp>
      <p:sp>
        <p:nvSpPr>
          <p:cNvPr id="86021" name="TextBox 7"/>
          <p:cNvSpPr txBox="1">
            <a:spLocks noChangeArrowheads="1"/>
          </p:cNvSpPr>
          <p:nvPr/>
        </p:nvSpPr>
        <p:spPr bwMode="auto">
          <a:xfrm>
            <a:off x="10210800" y="624225"/>
            <a:ext cx="1500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900" i="1" dirty="0">
                <a:solidFill>
                  <a:srgbClr val="FF0000"/>
                </a:solidFill>
              </a:rPr>
              <a:t>Choose appropriate funding chart below</a:t>
            </a:r>
          </a:p>
          <a:p>
            <a:pPr eaLnBrk="0" fontAlgn="base" hangingPunct="0">
              <a:spcBef>
                <a:spcPct val="0"/>
              </a:spcBef>
              <a:spcAft>
                <a:spcPct val="0"/>
              </a:spcAft>
            </a:pPr>
            <a:r>
              <a:rPr lang="en-US" altLang="en-US" sz="900" i="1" dirty="0">
                <a:solidFill>
                  <a:srgbClr val="FF0000"/>
                </a:solidFill>
              </a:rPr>
              <a:t>*-from Spruill chart</a:t>
            </a:r>
          </a:p>
        </p:txBody>
      </p:sp>
      <p:pic>
        <p:nvPicPr>
          <p:cNvPr id="86024" name="tabl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1670" y="1269902"/>
            <a:ext cx="3474720" cy="274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4CD63EC-C1CF-46DE-92AA-39D237576779}" type="slidenum">
              <a:rPr lang="en-US" smtClean="0"/>
              <a:pPr>
                <a:defRPr/>
              </a:pPr>
              <a:t>31</a:t>
            </a:fld>
            <a:endParaRPr lang="en-US" dirty="0"/>
          </a:p>
        </p:txBody>
      </p:sp>
    </p:spTree>
    <p:extLst>
      <p:ext uri="{BB962C8B-B14F-4D97-AF65-F5344CB8AC3E}">
        <p14:creationId xmlns:p14="http://schemas.microsoft.com/office/powerpoint/2010/main" val="137397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3"/>
          <p:cNvSpPr>
            <a:spLocks noGrp="1"/>
          </p:cNvSpPr>
          <p:nvPr>
            <p:ph idx="1"/>
          </p:nvPr>
        </p:nvSpPr>
        <p:spPr>
          <a:xfrm>
            <a:off x="1867648" y="1749863"/>
            <a:ext cx="8397875" cy="1789113"/>
          </a:xfrm>
          <a:ln w="38100">
            <a:solidFill>
              <a:srgbClr val="FFC000"/>
            </a:solidFill>
            <a:miter lim="800000"/>
            <a:headEnd/>
            <a:tailEnd/>
          </a:ln>
        </p:spPr>
        <p:txBody>
          <a:bodyPr/>
          <a:lstStyle/>
          <a:p>
            <a:r>
              <a:rPr lang="en-US" altLang="en-US" b="0" dirty="0"/>
              <a:t>BBP 3.0 requirement at milestones:</a:t>
            </a:r>
          </a:p>
          <a:p>
            <a:pPr lvl="1"/>
            <a:r>
              <a:rPr lang="en-US" altLang="en-US" b="0" dirty="0"/>
              <a:t>Effective immediately, ASD(A), ASD(R&amp;E), OIPT leaders, and DASD(SE) will include consideration of technology refresh plans in milestone and decision point reviews</a:t>
            </a:r>
          </a:p>
          <a:p>
            <a:r>
              <a:rPr lang="en-US" altLang="en-US" b="0" dirty="0"/>
              <a:t>MOSA (Modular Open Systems Approach)</a:t>
            </a:r>
            <a:endParaRPr lang="en-US" altLang="en-US"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32</a:t>
            </a:fld>
            <a:endParaRPr lang="en-US" altLang="en-US">
              <a:solidFill>
                <a:srgbClr val="808080"/>
              </a:solidFill>
            </a:endParaRPr>
          </a:p>
        </p:txBody>
      </p:sp>
      <p:sp>
        <p:nvSpPr>
          <p:cNvPr id="3" name="Title 2"/>
          <p:cNvSpPr>
            <a:spLocks noGrp="1"/>
          </p:cNvSpPr>
          <p:nvPr>
            <p:ph type="title"/>
          </p:nvPr>
        </p:nvSpPr>
        <p:spPr/>
        <p:txBody>
          <a:bodyPr/>
          <a:lstStyle/>
          <a:p>
            <a:r>
              <a:rPr lang="en-US" dirty="0"/>
              <a:t>Additional Items to Consider</a:t>
            </a:r>
          </a:p>
        </p:txBody>
      </p:sp>
    </p:spTree>
    <p:extLst>
      <p:ext uri="{BB962C8B-B14F-4D97-AF65-F5344CB8AC3E}">
        <p14:creationId xmlns:p14="http://schemas.microsoft.com/office/powerpoint/2010/main" val="94229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p:cNvSpPr>
            <a:spLocks noGrp="1"/>
          </p:cNvSpPr>
          <p:nvPr>
            <p:ph type="title"/>
          </p:nvPr>
        </p:nvSpPr>
        <p:spPr>
          <a:xfrm>
            <a:off x="4529938" y="176869"/>
            <a:ext cx="7143750" cy="849313"/>
          </a:xfrm>
        </p:spPr>
        <p:txBody>
          <a:bodyPr/>
          <a:lstStyle/>
          <a:p>
            <a:pPr algn="ctr"/>
            <a:r>
              <a:rPr lang="en-US" altLang="en-US" sz="3200" dirty="0"/>
              <a:t>Milestone A – Required Documents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01616503"/>
              </p:ext>
            </p:extLst>
          </p:nvPr>
        </p:nvGraphicFramePr>
        <p:xfrm>
          <a:off x="1386840" y="1324659"/>
          <a:ext cx="9418320" cy="4938030"/>
        </p:xfrm>
        <a:graphic>
          <a:graphicData uri="http://schemas.openxmlformats.org/drawingml/2006/table">
            <a:tbl>
              <a:tblPr firstRow="1" bandRow="1">
                <a:tableStyleId>{5C22544A-7EE6-4342-B048-85BDC9FD1C3A}</a:tableStyleId>
              </a:tblPr>
              <a:tblGrid>
                <a:gridCol w="3440178">
                  <a:extLst>
                    <a:ext uri="{9D8B030D-6E8A-4147-A177-3AD203B41FA5}">
                      <a16:colId xmlns:a16="http://schemas.microsoft.com/office/drawing/2014/main" val="20000"/>
                    </a:ext>
                  </a:extLst>
                </a:gridCol>
                <a:gridCol w="1665616">
                  <a:extLst>
                    <a:ext uri="{9D8B030D-6E8A-4147-A177-3AD203B41FA5}">
                      <a16:colId xmlns:a16="http://schemas.microsoft.com/office/drawing/2014/main" val="20001"/>
                    </a:ext>
                  </a:extLst>
                </a:gridCol>
                <a:gridCol w="1316995">
                  <a:extLst>
                    <a:ext uri="{9D8B030D-6E8A-4147-A177-3AD203B41FA5}">
                      <a16:colId xmlns:a16="http://schemas.microsoft.com/office/drawing/2014/main" val="20002"/>
                    </a:ext>
                  </a:extLst>
                </a:gridCol>
                <a:gridCol w="1549414">
                  <a:extLst>
                    <a:ext uri="{9D8B030D-6E8A-4147-A177-3AD203B41FA5}">
                      <a16:colId xmlns:a16="http://schemas.microsoft.com/office/drawing/2014/main" val="20003"/>
                    </a:ext>
                  </a:extLst>
                </a:gridCol>
                <a:gridCol w="1446117">
                  <a:extLst>
                    <a:ext uri="{9D8B030D-6E8A-4147-A177-3AD203B41FA5}">
                      <a16:colId xmlns:a16="http://schemas.microsoft.com/office/drawing/2014/main" val="20004"/>
                    </a:ext>
                  </a:extLst>
                </a:gridCol>
              </a:tblGrid>
              <a:tr h="358985">
                <a:tc>
                  <a:txBody>
                    <a:bodyPr/>
                    <a:lstStyle/>
                    <a:p>
                      <a:r>
                        <a:rPr lang="en-US" sz="1800" dirty="0"/>
                        <a:t>Document</a:t>
                      </a:r>
                    </a:p>
                  </a:txBody>
                  <a:tcPr marL="91447" marR="91447" marT="45729" marB="45729">
                    <a:solidFill>
                      <a:schemeClr val="accent2"/>
                    </a:solidFill>
                  </a:tcPr>
                </a:tc>
                <a:tc>
                  <a:txBody>
                    <a:bodyPr/>
                    <a:lstStyle/>
                    <a:p>
                      <a:r>
                        <a:rPr lang="en-US" sz="1800" dirty="0"/>
                        <a:t>Originator</a:t>
                      </a:r>
                    </a:p>
                  </a:txBody>
                  <a:tcPr marL="91447" marR="91447" marT="45729" marB="45729">
                    <a:solidFill>
                      <a:schemeClr val="accent2"/>
                    </a:solidFill>
                  </a:tcPr>
                </a:tc>
                <a:tc>
                  <a:txBody>
                    <a:bodyPr/>
                    <a:lstStyle/>
                    <a:p>
                      <a:r>
                        <a:rPr lang="en-US" sz="1800" dirty="0"/>
                        <a:t>AF OPR</a:t>
                      </a:r>
                    </a:p>
                  </a:txBody>
                  <a:tcPr marL="91447" marR="91447" marT="45729" marB="45729">
                    <a:solidFill>
                      <a:schemeClr val="accent2"/>
                    </a:solidFill>
                  </a:tcPr>
                </a:tc>
                <a:tc>
                  <a:txBody>
                    <a:bodyPr/>
                    <a:lstStyle/>
                    <a:p>
                      <a:r>
                        <a:rPr lang="en-US" sz="1800" dirty="0"/>
                        <a:t>OSD OPR</a:t>
                      </a:r>
                    </a:p>
                  </a:txBody>
                  <a:tcPr marL="91447" marR="91447" marT="45729" marB="45729">
                    <a:solidFill>
                      <a:schemeClr val="accent2"/>
                    </a:solidFill>
                  </a:tcPr>
                </a:tc>
                <a:tc>
                  <a:txBody>
                    <a:bodyPr/>
                    <a:lstStyle/>
                    <a:p>
                      <a:r>
                        <a:rPr lang="en-US" sz="1800" dirty="0"/>
                        <a:t>Approver</a:t>
                      </a:r>
                    </a:p>
                  </a:txBody>
                  <a:tcPr marL="91447" marR="91447" marT="45729" marB="45729">
                    <a:solidFill>
                      <a:schemeClr val="accent2"/>
                    </a:solidFill>
                  </a:tcPr>
                </a:tc>
                <a:extLst>
                  <a:ext uri="{0D108BD9-81ED-4DB2-BD59-A6C34878D82A}">
                    <a16:rowId xmlns:a16="http://schemas.microsoft.com/office/drawing/2014/main" val="10000"/>
                  </a:ext>
                </a:extLst>
              </a:tr>
              <a:tr h="269243">
                <a:tc>
                  <a:txBody>
                    <a:bodyPr/>
                    <a:lstStyle/>
                    <a:p>
                      <a:r>
                        <a:rPr lang="en-US" sz="1200" dirty="0"/>
                        <a:t>2366a Certification</a:t>
                      </a:r>
                    </a:p>
                  </a:txBody>
                  <a:tcPr marL="91447" marR="91447" marT="45729" marB="45729"/>
                </a:tc>
                <a:tc>
                  <a:txBody>
                    <a:bodyPr/>
                    <a:lstStyle/>
                    <a:p>
                      <a:r>
                        <a:rPr lang="en-US" sz="1200" dirty="0"/>
                        <a:t>ARA</a:t>
                      </a:r>
                    </a:p>
                  </a:txBody>
                  <a:tcPr marL="91447" marR="91447" marT="45729" marB="45729"/>
                </a:tc>
                <a:tc>
                  <a:txBody>
                    <a:bodyPr/>
                    <a:lstStyle/>
                    <a:p>
                      <a:r>
                        <a:rPr lang="en-US" sz="1200" dirty="0"/>
                        <a:t>AQ</a:t>
                      </a:r>
                    </a:p>
                  </a:txBody>
                  <a:tcPr marL="91447" marR="91447" marT="45729" marB="45729"/>
                </a:tc>
                <a:tc>
                  <a:txBody>
                    <a:bodyPr/>
                    <a:lstStyle/>
                    <a:p>
                      <a:r>
                        <a:rPr lang="en-US" sz="1200" dirty="0"/>
                        <a:t>ARA</a:t>
                      </a:r>
                    </a:p>
                  </a:txBody>
                  <a:tcPr marL="91447" marR="91447" marT="45729" marB="45729"/>
                </a:tc>
                <a:tc>
                  <a:txBody>
                    <a:bodyPr/>
                    <a:lstStyle/>
                    <a:p>
                      <a:r>
                        <a:rPr lang="en-US" sz="1200" dirty="0"/>
                        <a:t>MDA</a:t>
                      </a:r>
                    </a:p>
                  </a:txBody>
                  <a:tcPr marL="91447" marR="91447" marT="45729" marB="45729"/>
                </a:tc>
                <a:extLst>
                  <a:ext uri="{0D108BD9-81ED-4DB2-BD59-A6C34878D82A}">
                    <a16:rowId xmlns:a16="http://schemas.microsoft.com/office/drawing/2014/main" val="10001"/>
                  </a:ext>
                </a:extLst>
              </a:tr>
              <a:tr h="269243">
                <a:tc>
                  <a:txBody>
                    <a:bodyPr/>
                    <a:lstStyle/>
                    <a:p>
                      <a:r>
                        <a:rPr lang="en-US" sz="1200" dirty="0"/>
                        <a:t>ADM</a:t>
                      </a:r>
                    </a:p>
                  </a:txBody>
                  <a:tcPr marL="91447" marR="91447" marT="45729" marB="45729"/>
                </a:tc>
                <a:tc>
                  <a:txBody>
                    <a:bodyPr/>
                    <a:lstStyle/>
                    <a:p>
                      <a:r>
                        <a:rPr lang="en-US" sz="1200" dirty="0"/>
                        <a:t>OIPT lead/ARA</a:t>
                      </a:r>
                    </a:p>
                  </a:txBody>
                  <a:tcPr marL="91447" marR="91447" marT="45729" marB="45729"/>
                </a:tc>
                <a:tc>
                  <a:txBody>
                    <a:bodyPr/>
                    <a:lstStyle/>
                    <a:p>
                      <a:r>
                        <a:rPr lang="en-US" sz="1200" dirty="0"/>
                        <a:t>AQ</a:t>
                      </a:r>
                    </a:p>
                  </a:txBody>
                  <a:tcPr marL="91447" marR="91447" marT="45729" marB="45729"/>
                </a:tc>
                <a:tc>
                  <a:txBody>
                    <a:bodyPr/>
                    <a:lstStyle/>
                    <a:p>
                      <a:r>
                        <a:rPr lang="en-US" sz="1200" dirty="0"/>
                        <a:t>ARA</a:t>
                      </a:r>
                    </a:p>
                  </a:txBody>
                  <a:tcPr marL="91447" marR="91447" marT="45729" marB="45729"/>
                </a:tc>
                <a:tc>
                  <a:txBody>
                    <a:bodyPr/>
                    <a:lstStyle/>
                    <a:p>
                      <a:r>
                        <a:rPr lang="en-US" sz="1200" dirty="0"/>
                        <a:t>MDA</a:t>
                      </a:r>
                    </a:p>
                  </a:txBody>
                  <a:tcPr marL="91447" marR="91447" marT="45729" marB="45729"/>
                </a:tc>
                <a:extLst>
                  <a:ext uri="{0D108BD9-81ED-4DB2-BD59-A6C34878D82A}">
                    <a16:rowId xmlns:a16="http://schemas.microsoft.com/office/drawing/2014/main" val="10002"/>
                  </a:ext>
                </a:extLst>
              </a:tr>
              <a:tr h="269243">
                <a:tc>
                  <a:txBody>
                    <a:bodyPr/>
                    <a:lstStyle/>
                    <a:p>
                      <a:r>
                        <a:rPr lang="en-US" sz="1200" dirty="0"/>
                        <a:t>Acquisition Strategy</a:t>
                      </a:r>
                    </a:p>
                  </a:txBody>
                  <a:tcPr marL="91447" marR="91447" marT="45729" marB="45729"/>
                </a:tc>
                <a:tc>
                  <a:txBody>
                    <a:bodyPr/>
                    <a:lstStyle/>
                    <a:p>
                      <a:r>
                        <a:rPr lang="en-US" sz="1200" dirty="0"/>
                        <a:t>AF</a:t>
                      </a:r>
                    </a:p>
                  </a:txBody>
                  <a:tcPr marL="91447" marR="91447" marT="45729" marB="45729"/>
                </a:tc>
                <a:tc>
                  <a:txBody>
                    <a:bodyPr/>
                    <a:lstStyle/>
                    <a:p>
                      <a:r>
                        <a:rPr lang="en-US" sz="1200" dirty="0"/>
                        <a:t>AECO</a:t>
                      </a:r>
                    </a:p>
                  </a:txBody>
                  <a:tcPr marL="91447" marR="91447" marT="45729" marB="45729"/>
                </a:tc>
                <a:tc>
                  <a:txBody>
                    <a:bodyPr/>
                    <a:lstStyle/>
                    <a:p>
                      <a:r>
                        <a:rPr lang="en-US" sz="1200" dirty="0"/>
                        <a:t>ARA</a:t>
                      </a:r>
                    </a:p>
                  </a:txBody>
                  <a:tcPr marL="91447" marR="91447" marT="45729" marB="45729"/>
                </a:tc>
                <a:tc>
                  <a:txBody>
                    <a:bodyPr/>
                    <a:lstStyle/>
                    <a:p>
                      <a:r>
                        <a:rPr lang="en-US" sz="1200" dirty="0"/>
                        <a:t>MDA</a:t>
                      </a:r>
                    </a:p>
                  </a:txBody>
                  <a:tcPr marL="91447" marR="91447" marT="45729" marB="45729"/>
                </a:tc>
                <a:extLst>
                  <a:ext uri="{0D108BD9-81ED-4DB2-BD59-A6C34878D82A}">
                    <a16:rowId xmlns:a16="http://schemas.microsoft.com/office/drawing/2014/main" val="10003"/>
                  </a:ext>
                </a:extLst>
              </a:tr>
              <a:tr h="269243">
                <a:tc>
                  <a:txBody>
                    <a:bodyPr/>
                    <a:lstStyle/>
                    <a:p>
                      <a:r>
                        <a:rPr lang="en-US" sz="1200" dirty="0"/>
                        <a:t>Affordability Analysis</a:t>
                      </a:r>
                    </a:p>
                  </a:txBody>
                  <a:tcPr marL="91447" marR="91447" marT="45729" marB="45729"/>
                </a:tc>
                <a:tc>
                  <a:txBody>
                    <a:bodyPr/>
                    <a:lstStyle/>
                    <a:p>
                      <a:r>
                        <a:rPr lang="en-US" sz="1200" dirty="0"/>
                        <a:t>AF</a:t>
                      </a:r>
                    </a:p>
                  </a:txBody>
                  <a:tcPr marL="91447" marR="91447" marT="45729" marB="45729"/>
                </a:tc>
                <a:tc>
                  <a:txBody>
                    <a:bodyPr/>
                    <a:lstStyle/>
                    <a:p>
                      <a:r>
                        <a:rPr lang="en-US" sz="1200" dirty="0">
                          <a:solidFill>
                            <a:schemeClr val="tx1"/>
                          </a:solidFill>
                        </a:rPr>
                        <a:t>AQ</a:t>
                      </a:r>
                    </a:p>
                  </a:txBody>
                  <a:tcPr marL="91447" marR="91447" marT="45729" marB="45729"/>
                </a:tc>
                <a:tc>
                  <a:txBody>
                    <a:bodyPr/>
                    <a:lstStyle/>
                    <a:p>
                      <a:r>
                        <a:rPr lang="en-US" sz="1200" dirty="0"/>
                        <a:t>ARA</a:t>
                      </a:r>
                    </a:p>
                  </a:txBody>
                  <a:tcPr marL="91447" marR="91447" marT="45729" marB="45729"/>
                </a:tc>
                <a:tc>
                  <a:txBody>
                    <a:bodyPr/>
                    <a:lstStyle/>
                    <a:p>
                      <a:r>
                        <a:rPr lang="en-US" sz="1200" dirty="0"/>
                        <a:t>MDA</a:t>
                      </a:r>
                    </a:p>
                  </a:txBody>
                  <a:tcPr marL="91447" marR="91447" marT="45729" marB="45729"/>
                </a:tc>
                <a:extLst>
                  <a:ext uri="{0D108BD9-81ED-4DB2-BD59-A6C34878D82A}">
                    <a16:rowId xmlns:a16="http://schemas.microsoft.com/office/drawing/2014/main" val="10004"/>
                  </a:ext>
                </a:extLst>
              </a:tr>
              <a:tr h="269243">
                <a:tc>
                  <a:txBody>
                    <a:bodyPr/>
                    <a:lstStyle/>
                    <a:p>
                      <a:r>
                        <a:rPr lang="en-US" sz="1200" dirty="0"/>
                        <a:t>Analysis of Alternatives</a:t>
                      </a:r>
                    </a:p>
                  </a:txBody>
                  <a:tcPr marL="91447" marR="91447" marT="45729" marB="45729"/>
                </a:tc>
                <a:tc>
                  <a:txBody>
                    <a:bodyPr/>
                    <a:lstStyle/>
                    <a:p>
                      <a:r>
                        <a:rPr lang="en-US" sz="1200" dirty="0"/>
                        <a:t>AF</a:t>
                      </a:r>
                    </a:p>
                  </a:txBody>
                  <a:tcPr marL="91447" marR="91447" marT="45729" marB="45729"/>
                </a:tc>
                <a:tc>
                  <a:txBody>
                    <a:bodyPr/>
                    <a:lstStyle/>
                    <a:p>
                      <a:r>
                        <a:rPr lang="en-US" sz="1200" dirty="0"/>
                        <a:t>A5R</a:t>
                      </a:r>
                    </a:p>
                  </a:txBody>
                  <a:tcPr marL="91447" marR="91447" marT="45729" marB="45729"/>
                </a:tc>
                <a:tc>
                  <a:txBody>
                    <a:bodyPr/>
                    <a:lstStyle/>
                    <a:p>
                      <a:r>
                        <a:rPr lang="en-US" sz="1200" dirty="0"/>
                        <a:t>CAPE</a:t>
                      </a:r>
                    </a:p>
                  </a:txBody>
                  <a:tcPr marL="91447" marR="91447" marT="45729" marB="45729"/>
                </a:tc>
                <a:tc>
                  <a:txBody>
                    <a:bodyPr/>
                    <a:lstStyle/>
                    <a:p>
                      <a:r>
                        <a:rPr lang="en-US" sz="1200" dirty="0"/>
                        <a:t>CAPE &amp; MDA</a:t>
                      </a:r>
                    </a:p>
                  </a:txBody>
                  <a:tcPr marL="91447" marR="91447" marT="45729" marB="45729"/>
                </a:tc>
                <a:extLst>
                  <a:ext uri="{0D108BD9-81ED-4DB2-BD59-A6C34878D82A}">
                    <a16:rowId xmlns:a16="http://schemas.microsoft.com/office/drawing/2014/main" val="10005"/>
                  </a:ext>
                </a:extLst>
              </a:tr>
              <a:tr h="448726">
                <a:tc>
                  <a:txBody>
                    <a:bodyPr/>
                    <a:lstStyle/>
                    <a:p>
                      <a:r>
                        <a:rPr lang="en-US" sz="1200" dirty="0"/>
                        <a:t>Capability Development Document (CDD) (draft)</a:t>
                      </a:r>
                    </a:p>
                  </a:txBody>
                  <a:tcPr marL="91447" marR="91447" marT="45729" marB="45729"/>
                </a:tc>
                <a:tc>
                  <a:txBody>
                    <a:bodyPr/>
                    <a:lstStyle/>
                    <a:p>
                      <a:r>
                        <a:rPr lang="en-US" sz="1200" dirty="0"/>
                        <a:t>AF</a:t>
                      </a:r>
                    </a:p>
                  </a:txBody>
                  <a:tcPr marL="91447" marR="91447" marT="45729" marB="45729"/>
                </a:tc>
                <a:tc>
                  <a:txBody>
                    <a:bodyPr/>
                    <a:lstStyle/>
                    <a:p>
                      <a:r>
                        <a:rPr lang="en-US" sz="1200" dirty="0"/>
                        <a:t>A5R</a:t>
                      </a:r>
                    </a:p>
                  </a:txBody>
                  <a:tcPr marL="91447" marR="91447" marT="45729" marB="45729"/>
                </a:tc>
                <a:tc>
                  <a:txBody>
                    <a:bodyPr/>
                    <a:lstStyle/>
                    <a:p>
                      <a:r>
                        <a:rPr lang="en-US" sz="1200" dirty="0"/>
                        <a:t>JROC</a:t>
                      </a:r>
                    </a:p>
                  </a:txBody>
                  <a:tcPr marL="91447" marR="91447" marT="45729" marB="45729"/>
                </a:tc>
                <a:tc>
                  <a:txBody>
                    <a:bodyPr/>
                    <a:lstStyle/>
                    <a:p>
                      <a:r>
                        <a:rPr lang="en-US" sz="1200" dirty="0"/>
                        <a:t>JROC</a:t>
                      </a:r>
                    </a:p>
                  </a:txBody>
                  <a:tcPr marL="91447" marR="91447" marT="45729" marB="45729"/>
                </a:tc>
                <a:extLst>
                  <a:ext uri="{0D108BD9-81ED-4DB2-BD59-A6C34878D82A}">
                    <a16:rowId xmlns:a16="http://schemas.microsoft.com/office/drawing/2014/main" val="10006"/>
                  </a:ext>
                </a:extLst>
              </a:tr>
              <a:tr h="269243">
                <a:tc>
                  <a:txBody>
                    <a:bodyPr/>
                    <a:lstStyle/>
                    <a:p>
                      <a:r>
                        <a:rPr lang="en-US" sz="1200" dirty="0"/>
                        <a:t>Clinger</a:t>
                      </a:r>
                      <a:r>
                        <a:rPr lang="en-US" sz="1200" baseline="0" dirty="0"/>
                        <a:t> Cohen Act (CCA) Compliance</a:t>
                      </a:r>
                      <a:endParaRPr lang="en-US" sz="1200" dirty="0"/>
                    </a:p>
                  </a:txBody>
                  <a:tcPr marL="91447" marR="91447" marT="45729" marB="45729"/>
                </a:tc>
                <a:tc>
                  <a:txBody>
                    <a:bodyPr/>
                    <a:lstStyle/>
                    <a:p>
                      <a:r>
                        <a:rPr lang="en-US" sz="1200" dirty="0"/>
                        <a:t>AF</a:t>
                      </a:r>
                    </a:p>
                  </a:txBody>
                  <a:tcPr marL="91447" marR="91447" marT="45729" marB="45729"/>
                </a:tc>
                <a:tc>
                  <a:txBody>
                    <a:bodyPr/>
                    <a:lstStyle/>
                    <a:p>
                      <a:r>
                        <a:rPr lang="en-US" sz="1200" dirty="0"/>
                        <a:t>A6P</a:t>
                      </a:r>
                    </a:p>
                  </a:txBody>
                  <a:tcPr marL="91447" marR="91447" marT="45729" marB="45729"/>
                </a:tc>
                <a:tc>
                  <a:txBody>
                    <a:bodyPr/>
                    <a:lstStyle/>
                    <a:p>
                      <a:r>
                        <a:rPr lang="en-US" sz="1200" dirty="0"/>
                        <a:t>CIO</a:t>
                      </a:r>
                    </a:p>
                  </a:txBody>
                  <a:tcPr marL="91447" marR="91447" marT="45729" marB="45729"/>
                </a:tc>
                <a:tc>
                  <a:txBody>
                    <a:bodyPr/>
                    <a:lstStyle/>
                    <a:p>
                      <a:r>
                        <a:rPr lang="en-US" sz="1200" dirty="0"/>
                        <a:t>CIO</a:t>
                      </a:r>
                    </a:p>
                  </a:txBody>
                  <a:tcPr marL="91447" marR="91447" marT="45729" marB="45729"/>
                </a:tc>
                <a:extLst>
                  <a:ext uri="{0D108BD9-81ED-4DB2-BD59-A6C34878D82A}">
                    <a16:rowId xmlns:a16="http://schemas.microsoft.com/office/drawing/2014/main" val="10007"/>
                  </a:ext>
                </a:extLst>
              </a:tr>
              <a:tr h="448726">
                <a:tc>
                  <a:txBody>
                    <a:bodyPr/>
                    <a:lstStyle/>
                    <a:p>
                      <a:r>
                        <a:rPr lang="en-US" sz="1200" dirty="0">
                          <a:solidFill>
                            <a:schemeClr val="tx1"/>
                          </a:solidFill>
                        </a:rPr>
                        <a:t>Concept of Operations/Operational Mode Summary/Mission Profile </a:t>
                      </a:r>
                      <a:r>
                        <a:rPr lang="en-US" sz="1000" dirty="0">
                          <a:solidFill>
                            <a:schemeClr val="tx1"/>
                          </a:solidFill>
                        </a:rPr>
                        <a:t>(CONOPS/OMS/MP)</a:t>
                      </a:r>
                    </a:p>
                  </a:txBody>
                  <a:tcPr marL="91447" marR="91447" marT="45729" marB="45729"/>
                </a:tc>
                <a:tc>
                  <a:txBody>
                    <a:bodyPr/>
                    <a:lstStyle/>
                    <a:p>
                      <a:r>
                        <a:rPr lang="en-US" sz="1200" dirty="0">
                          <a:solidFill>
                            <a:schemeClr val="tx1"/>
                          </a:solidFill>
                        </a:rPr>
                        <a:t>AF</a:t>
                      </a:r>
                    </a:p>
                  </a:txBody>
                  <a:tcPr marL="91447" marR="91447" marT="45729" marB="45729"/>
                </a:tc>
                <a:tc>
                  <a:txBody>
                    <a:bodyPr/>
                    <a:lstStyle/>
                    <a:p>
                      <a:r>
                        <a:rPr lang="en-US" sz="1200" dirty="0"/>
                        <a:t>A5R</a:t>
                      </a:r>
                    </a:p>
                  </a:txBody>
                  <a:tcPr marL="91447" marR="91447" marT="45729" marB="45729"/>
                </a:tc>
                <a:tc>
                  <a:txBody>
                    <a:bodyPr/>
                    <a:lstStyle/>
                    <a:p>
                      <a:r>
                        <a:rPr lang="en-US" sz="1200" dirty="0"/>
                        <a:t>N/A</a:t>
                      </a:r>
                    </a:p>
                  </a:txBody>
                  <a:tcPr marL="91447" marR="91447" marT="45729" marB="45729"/>
                </a:tc>
                <a:tc>
                  <a:txBody>
                    <a:bodyPr/>
                    <a:lstStyle/>
                    <a:p>
                      <a:r>
                        <a:rPr lang="en-US" sz="1200" dirty="0"/>
                        <a:t>Component</a:t>
                      </a:r>
                    </a:p>
                  </a:txBody>
                  <a:tcPr marL="91447" marR="91447" marT="45729" marB="45729"/>
                </a:tc>
                <a:extLst>
                  <a:ext uri="{0D108BD9-81ED-4DB2-BD59-A6C34878D82A}">
                    <a16:rowId xmlns:a16="http://schemas.microsoft.com/office/drawing/2014/main" val="10008"/>
                  </a:ext>
                </a:extLst>
              </a:tr>
              <a:tr h="448726">
                <a:tc>
                  <a:txBody>
                    <a:bodyPr/>
                    <a:lstStyle/>
                    <a:p>
                      <a:r>
                        <a:rPr lang="en-US" sz="1200" dirty="0"/>
                        <a:t>Cost</a:t>
                      </a:r>
                      <a:r>
                        <a:rPr lang="en-US" sz="1200" baseline="0" dirty="0"/>
                        <a:t> Analysis Requirements Description (CARD)</a:t>
                      </a:r>
                      <a:endParaRPr lang="en-US" sz="1200" dirty="0"/>
                    </a:p>
                  </a:txBody>
                  <a:tcPr marL="91447" marR="91447" marT="45729" marB="45729"/>
                </a:tc>
                <a:tc>
                  <a:txBody>
                    <a:bodyPr/>
                    <a:lstStyle/>
                    <a:p>
                      <a:r>
                        <a:rPr lang="en-US" sz="1200" dirty="0"/>
                        <a:t>AF</a:t>
                      </a:r>
                    </a:p>
                  </a:txBody>
                  <a:tcPr marL="91447" marR="91447" marT="45729" marB="45729"/>
                </a:tc>
                <a:tc>
                  <a:txBody>
                    <a:bodyPr/>
                    <a:lstStyle/>
                    <a:p>
                      <a:r>
                        <a:rPr lang="en-US" sz="1200" dirty="0"/>
                        <a:t>AFCAA</a:t>
                      </a:r>
                    </a:p>
                  </a:txBody>
                  <a:tcPr marL="91447" marR="91447" marT="45729" marB="45729"/>
                </a:tc>
                <a:tc>
                  <a:txBody>
                    <a:bodyPr/>
                    <a:lstStyle/>
                    <a:p>
                      <a:r>
                        <a:rPr lang="en-US" sz="1200" dirty="0"/>
                        <a:t>CAPE</a:t>
                      </a:r>
                    </a:p>
                  </a:txBody>
                  <a:tcPr marL="91447" marR="91447" marT="45729" marB="45729"/>
                </a:tc>
                <a:tc>
                  <a:txBody>
                    <a:bodyPr/>
                    <a:lstStyle/>
                    <a:p>
                      <a:r>
                        <a:rPr lang="en-US" sz="1200" dirty="0"/>
                        <a:t>CAPE</a:t>
                      </a:r>
                    </a:p>
                  </a:txBody>
                  <a:tcPr marL="91447" marR="91447" marT="45729" marB="45729"/>
                </a:tc>
                <a:extLst>
                  <a:ext uri="{0D108BD9-81ED-4DB2-BD59-A6C34878D82A}">
                    <a16:rowId xmlns:a16="http://schemas.microsoft.com/office/drawing/2014/main" val="10009"/>
                  </a:ext>
                </a:extLst>
              </a:tr>
              <a:tr h="269243">
                <a:tc>
                  <a:txBody>
                    <a:bodyPr/>
                    <a:lstStyle/>
                    <a:p>
                      <a:r>
                        <a:rPr lang="en-US" sz="1200" dirty="0"/>
                        <a:t>Component Cost Estimate</a:t>
                      </a:r>
                    </a:p>
                  </a:txBody>
                  <a:tcPr marL="91447" marR="91447" marT="45729" marB="45729"/>
                </a:tc>
                <a:tc>
                  <a:txBody>
                    <a:bodyPr/>
                    <a:lstStyle/>
                    <a:p>
                      <a:r>
                        <a:rPr lang="en-US" sz="1200" dirty="0"/>
                        <a:t>AF</a:t>
                      </a:r>
                    </a:p>
                  </a:txBody>
                  <a:tcPr marL="91447" marR="91447" marT="45729" marB="45729"/>
                </a:tc>
                <a:tc>
                  <a:txBody>
                    <a:bodyPr/>
                    <a:lstStyle/>
                    <a:p>
                      <a:r>
                        <a:rPr lang="en-US" sz="1200" dirty="0"/>
                        <a:t>AFCAA</a:t>
                      </a:r>
                    </a:p>
                  </a:txBody>
                  <a:tcPr marL="91447" marR="91447" marT="45729" marB="45729"/>
                </a:tc>
                <a:tc>
                  <a:txBody>
                    <a:bodyPr/>
                    <a:lstStyle/>
                    <a:p>
                      <a:r>
                        <a:rPr lang="en-US" sz="1200" dirty="0"/>
                        <a:t>CAPE</a:t>
                      </a:r>
                    </a:p>
                  </a:txBody>
                  <a:tcPr marL="91447" marR="91447" marT="45729" marB="45729"/>
                </a:tc>
                <a:tc>
                  <a:txBody>
                    <a:bodyPr/>
                    <a:lstStyle/>
                    <a:p>
                      <a:r>
                        <a:rPr lang="en-US" sz="1200" dirty="0"/>
                        <a:t>AF</a:t>
                      </a:r>
                    </a:p>
                  </a:txBody>
                  <a:tcPr marL="91447" marR="91447" marT="45729" marB="45729"/>
                </a:tc>
                <a:extLst>
                  <a:ext uri="{0D108BD9-81ED-4DB2-BD59-A6C34878D82A}">
                    <a16:rowId xmlns:a16="http://schemas.microsoft.com/office/drawing/2014/main" val="10010"/>
                  </a:ext>
                </a:extLst>
              </a:tr>
              <a:tr h="269243">
                <a:tc>
                  <a:txBody>
                    <a:bodyPr/>
                    <a:lstStyle/>
                    <a:p>
                      <a:r>
                        <a:rPr lang="en-US" sz="1200" dirty="0"/>
                        <a:t>Component Cost Position</a:t>
                      </a:r>
                    </a:p>
                  </a:txBody>
                  <a:tcPr marL="91447" marR="91447" marT="45729" marB="45729"/>
                </a:tc>
                <a:tc>
                  <a:txBody>
                    <a:bodyPr/>
                    <a:lstStyle/>
                    <a:p>
                      <a:r>
                        <a:rPr lang="en-US" sz="1200" dirty="0"/>
                        <a:t>AF</a:t>
                      </a:r>
                    </a:p>
                  </a:txBody>
                  <a:tcPr marL="91447" marR="91447" marT="45729" marB="45729"/>
                </a:tc>
                <a:tc>
                  <a:txBody>
                    <a:bodyPr/>
                    <a:lstStyle/>
                    <a:p>
                      <a:r>
                        <a:rPr lang="en-US" sz="1200" dirty="0"/>
                        <a:t>FMC</a:t>
                      </a:r>
                    </a:p>
                  </a:txBody>
                  <a:tcPr marL="91447" marR="91447" marT="45729" marB="45729"/>
                </a:tc>
                <a:tc>
                  <a:txBody>
                    <a:bodyPr/>
                    <a:lstStyle/>
                    <a:p>
                      <a:r>
                        <a:rPr lang="en-US" sz="1200" dirty="0"/>
                        <a:t>CAPE</a:t>
                      </a:r>
                    </a:p>
                  </a:txBody>
                  <a:tcPr marL="91447" marR="91447" marT="45729" marB="45729"/>
                </a:tc>
                <a:tc>
                  <a:txBody>
                    <a:bodyPr/>
                    <a:lstStyle/>
                    <a:p>
                      <a:r>
                        <a:rPr lang="en-US" sz="1200" dirty="0"/>
                        <a:t>FM</a:t>
                      </a:r>
                    </a:p>
                  </a:txBody>
                  <a:tcPr marL="91447" marR="91447" marT="45729" marB="45729"/>
                </a:tc>
                <a:extLst>
                  <a:ext uri="{0D108BD9-81ED-4DB2-BD59-A6C34878D82A}">
                    <a16:rowId xmlns:a16="http://schemas.microsoft.com/office/drawing/2014/main" val="10011"/>
                  </a:ext>
                </a:extLst>
              </a:tr>
              <a:tr h="269243">
                <a:tc>
                  <a:txBody>
                    <a:bodyPr/>
                    <a:lstStyle/>
                    <a:p>
                      <a:r>
                        <a:rPr lang="en-US" sz="1200" dirty="0"/>
                        <a:t>Economic Analysis (MAIS)</a:t>
                      </a:r>
                    </a:p>
                  </a:txBody>
                  <a:tcPr marL="91447" marR="91447" marT="45729" marB="45729"/>
                </a:tc>
                <a:tc>
                  <a:txBody>
                    <a:bodyPr/>
                    <a:lstStyle/>
                    <a:p>
                      <a:r>
                        <a:rPr lang="en-US" sz="1200" dirty="0"/>
                        <a:t>AF</a:t>
                      </a:r>
                    </a:p>
                  </a:txBody>
                  <a:tcPr marL="91447" marR="91447" marT="45729" marB="45729"/>
                </a:tc>
                <a:tc>
                  <a:txBody>
                    <a:bodyPr/>
                    <a:lstStyle/>
                    <a:p>
                      <a:r>
                        <a:rPr lang="en-US" sz="1200" dirty="0"/>
                        <a:t>A6P</a:t>
                      </a:r>
                    </a:p>
                  </a:txBody>
                  <a:tcPr marL="91447" marR="91447" marT="45729" marB="45729"/>
                </a:tc>
                <a:tc>
                  <a:txBody>
                    <a:bodyPr/>
                    <a:lstStyle/>
                    <a:p>
                      <a:r>
                        <a:rPr lang="en-US" sz="1200" dirty="0"/>
                        <a:t>DOD CIO</a:t>
                      </a:r>
                    </a:p>
                  </a:txBody>
                  <a:tcPr marL="91447" marR="91447" marT="45729" marB="45729"/>
                </a:tc>
                <a:tc>
                  <a:txBody>
                    <a:bodyPr/>
                    <a:lstStyle/>
                    <a:p>
                      <a:r>
                        <a:rPr lang="en-US" sz="1200" dirty="0"/>
                        <a:t>AF</a:t>
                      </a:r>
                    </a:p>
                  </a:txBody>
                  <a:tcPr marL="91447" marR="91447" marT="45729" marB="45729"/>
                </a:tc>
                <a:extLst>
                  <a:ext uri="{0D108BD9-81ED-4DB2-BD59-A6C34878D82A}">
                    <a16:rowId xmlns:a16="http://schemas.microsoft.com/office/drawing/2014/main" val="10012"/>
                  </a:ext>
                </a:extLst>
              </a:tr>
              <a:tr h="269243">
                <a:tc>
                  <a:txBody>
                    <a:bodyPr/>
                    <a:lstStyle/>
                    <a:p>
                      <a:r>
                        <a:rPr lang="en-US" sz="1200" dirty="0"/>
                        <a:t>Exit Criteria</a:t>
                      </a:r>
                    </a:p>
                  </a:txBody>
                  <a:tcPr marL="91447" marR="91447" marT="45729" marB="45729"/>
                </a:tc>
                <a:tc>
                  <a:txBody>
                    <a:bodyPr/>
                    <a:lstStyle/>
                    <a:p>
                      <a:r>
                        <a:rPr lang="en-US" sz="1200" dirty="0"/>
                        <a:t>AF</a:t>
                      </a:r>
                    </a:p>
                  </a:txBody>
                  <a:tcPr marL="91447" marR="91447" marT="45729" marB="45729"/>
                </a:tc>
                <a:tc>
                  <a:txBody>
                    <a:bodyPr/>
                    <a:lstStyle/>
                    <a:p>
                      <a:endParaRPr lang="en-US" sz="1200" dirty="0"/>
                    </a:p>
                  </a:txBody>
                  <a:tcPr marL="91447" marR="91447" marT="45729" marB="45729"/>
                </a:tc>
                <a:tc>
                  <a:txBody>
                    <a:bodyPr/>
                    <a:lstStyle/>
                    <a:p>
                      <a:r>
                        <a:rPr lang="en-US" sz="1200" dirty="0"/>
                        <a:t>ARA</a:t>
                      </a:r>
                    </a:p>
                  </a:txBody>
                  <a:tcPr marL="91447" marR="91447" marT="45729" marB="45729"/>
                </a:tc>
                <a:tc>
                  <a:txBody>
                    <a:bodyPr/>
                    <a:lstStyle/>
                    <a:p>
                      <a:r>
                        <a:rPr lang="en-US" sz="1200" dirty="0"/>
                        <a:t>MDA</a:t>
                      </a:r>
                    </a:p>
                  </a:txBody>
                  <a:tcPr marL="91447" marR="91447" marT="45729" marB="45729"/>
                </a:tc>
                <a:extLst>
                  <a:ext uri="{0D108BD9-81ED-4DB2-BD59-A6C34878D82A}">
                    <a16:rowId xmlns:a16="http://schemas.microsoft.com/office/drawing/2014/main" val="10013"/>
                  </a:ext>
                </a:extLst>
              </a:tr>
              <a:tr h="448726">
                <a:tc>
                  <a:txBody>
                    <a:bodyPr/>
                    <a:lstStyle/>
                    <a:p>
                      <a:r>
                        <a:rPr lang="en-US" sz="1200" dirty="0"/>
                        <a:t>Frequency</a:t>
                      </a:r>
                      <a:r>
                        <a:rPr lang="en-US" sz="1200" baseline="0" dirty="0"/>
                        <a:t> Allocation Application (DD form 1494)</a:t>
                      </a:r>
                      <a:endParaRPr lang="en-US" sz="1200" dirty="0"/>
                    </a:p>
                  </a:txBody>
                  <a:tcPr marL="91447" marR="91447" marT="45729" marB="45729"/>
                </a:tc>
                <a:tc>
                  <a:txBody>
                    <a:bodyPr/>
                    <a:lstStyle/>
                    <a:p>
                      <a:r>
                        <a:rPr lang="en-US" sz="1200" dirty="0"/>
                        <a:t>AF</a:t>
                      </a:r>
                    </a:p>
                  </a:txBody>
                  <a:tcPr marL="91447" marR="91447" marT="45729" marB="45729"/>
                </a:tc>
                <a:tc>
                  <a:txBody>
                    <a:bodyPr/>
                    <a:lstStyle/>
                    <a:p>
                      <a:r>
                        <a:rPr lang="en-US" sz="1200" dirty="0"/>
                        <a:t>A6P</a:t>
                      </a:r>
                    </a:p>
                  </a:txBody>
                  <a:tcPr marL="91447" marR="91447" marT="45729" marB="45729"/>
                </a:tc>
                <a:tc>
                  <a:txBody>
                    <a:bodyPr/>
                    <a:lstStyle/>
                    <a:p>
                      <a:r>
                        <a:rPr lang="en-US" sz="1200" dirty="0"/>
                        <a:t>DOD CIO</a:t>
                      </a:r>
                    </a:p>
                  </a:txBody>
                  <a:tcPr marL="91447" marR="91447" marT="45729" marB="45729"/>
                </a:tc>
                <a:tc>
                  <a:txBody>
                    <a:bodyPr/>
                    <a:lstStyle/>
                    <a:p>
                      <a:r>
                        <a:rPr lang="en-US" sz="1200" dirty="0"/>
                        <a:t>NT &amp;IA</a:t>
                      </a:r>
                    </a:p>
                  </a:txBody>
                  <a:tcPr marL="91447" marR="91447" marT="45729" marB="45729"/>
                </a:tc>
                <a:extLst>
                  <a:ext uri="{0D108BD9-81ED-4DB2-BD59-A6C34878D82A}">
                    <a16:rowId xmlns:a16="http://schemas.microsoft.com/office/drawing/2014/main" val="10014"/>
                  </a:ext>
                </a:extLst>
              </a:tr>
            </a:tbl>
          </a:graphicData>
        </a:graphic>
      </p:graphicFrame>
      <p:sp>
        <p:nvSpPr>
          <p:cNvPr id="90214" name="TextBox 1"/>
          <p:cNvSpPr txBox="1">
            <a:spLocks noChangeArrowheads="1"/>
          </p:cNvSpPr>
          <p:nvPr/>
        </p:nvSpPr>
        <p:spPr bwMode="auto">
          <a:xfrm>
            <a:off x="2812642" y="805533"/>
            <a:ext cx="6197600" cy="369887"/>
          </a:xfrm>
          <a:prstGeom prst="rect">
            <a:avLst/>
          </a:prstGeom>
          <a:solidFill>
            <a:srgbClr val="FFC000"/>
          </a:solidFill>
          <a:ln w="9525">
            <a:solidFill>
              <a:srgbClr val="0000CC"/>
            </a:solidFill>
            <a:miter lim="800000"/>
            <a:headEnd/>
            <a:tailEnd/>
          </a:ln>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rgbClr val="000000"/>
                </a:solidFill>
              </a:rPr>
              <a:t>PMs will address their streamlining documentation strategy</a:t>
            </a: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33</a:t>
            </a:fld>
            <a:endParaRPr lang="en-US" altLang="en-US">
              <a:solidFill>
                <a:srgbClr val="808080"/>
              </a:solidFill>
            </a:endParaRPr>
          </a:p>
        </p:txBody>
      </p:sp>
    </p:spTree>
    <p:extLst>
      <p:ext uri="{BB962C8B-B14F-4D97-AF65-F5344CB8AC3E}">
        <p14:creationId xmlns:p14="http://schemas.microsoft.com/office/powerpoint/2010/main" val="3497359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5"/>
          <p:cNvSpPr>
            <a:spLocks noGrp="1"/>
          </p:cNvSpPr>
          <p:nvPr>
            <p:ph type="title"/>
          </p:nvPr>
        </p:nvSpPr>
        <p:spPr>
          <a:xfrm>
            <a:off x="4487993" y="151702"/>
            <a:ext cx="7143750" cy="849313"/>
          </a:xfrm>
        </p:spPr>
        <p:txBody>
          <a:bodyPr/>
          <a:lstStyle/>
          <a:p>
            <a:pPr algn="ctr"/>
            <a:r>
              <a:rPr lang="en-US" altLang="en-US" sz="3200" dirty="0"/>
              <a:t>Milestone A – Required Documents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84866578"/>
              </p:ext>
            </p:extLst>
          </p:nvPr>
        </p:nvGraphicFramePr>
        <p:xfrm>
          <a:off x="1524000" y="1375794"/>
          <a:ext cx="8609901" cy="4600353"/>
        </p:xfrm>
        <a:graphic>
          <a:graphicData uri="http://schemas.openxmlformats.org/drawingml/2006/table">
            <a:tbl>
              <a:tblPr firstRow="1" bandRow="1">
                <a:tableStyleId>{5C22544A-7EE6-4342-B048-85BDC9FD1C3A}</a:tableStyleId>
              </a:tblPr>
              <a:tblGrid>
                <a:gridCol w="2558478">
                  <a:extLst>
                    <a:ext uri="{9D8B030D-6E8A-4147-A177-3AD203B41FA5}">
                      <a16:colId xmlns:a16="http://schemas.microsoft.com/office/drawing/2014/main" val="20000"/>
                    </a:ext>
                  </a:extLst>
                </a:gridCol>
                <a:gridCol w="998552">
                  <a:extLst>
                    <a:ext uri="{9D8B030D-6E8A-4147-A177-3AD203B41FA5}">
                      <a16:colId xmlns:a16="http://schemas.microsoft.com/office/drawing/2014/main" val="20001"/>
                    </a:ext>
                  </a:extLst>
                </a:gridCol>
                <a:gridCol w="1155042">
                  <a:extLst>
                    <a:ext uri="{9D8B030D-6E8A-4147-A177-3AD203B41FA5}">
                      <a16:colId xmlns:a16="http://schemas.microsoft.com/office/drawing/2014/main" val="20002"/>
                    </a:ext>
                  </a:extLst>
                </a:gridCol>
                <a:gridCol w="1244463">
                  <a:extLst>
                    <a:ext uri="{9D8B030D-6E8A-4147-A177-3AD203B41FA5}">
                      <a16:colId xmlns:a16="http://schemas.microsoft.com/office/drawing/2014/main" val="20003"/>
                    </a:ext>
                  </a:extLst>
                </a:gridCol>
                <a:gridCol w="2653366">
                  <a:extLst>
                    <a:ext uri="{9D8B030D-6E8A-4147-A177-3AD203B41FA5}">
                      <a16:colId xmlns:a16="http://schemas.microsoft.com/office/drawing/2014/main" val="20004"/>
                    </a:ext>
                  </a:extLst>
                </a:gridCol>
              </a:tblGrid>
              <a:tr h="224907">
                <a:tc>
                  <a:txBody>
                    <a:bodyPr/>
                    <a:lstStyle/>
                    <a:p>
                      <a:r>
                        <a:rPr lang="en-US" sz="1200" dirty="0"/>
                        <a:t>Document</a:t>
                      </a:r>
                    </a:p>
                  </a:txBody>
                  <a:tcPr marL="91447" marR="91447" marT="45729" marB="45729">
                    <a:solidFill>
                      <a:schemeClr val="accent2"/>
                    </a:solidFill>
                  </a:tcPr>
                </a:tc>
                <a:tc>
                  <a:txBody>
                    <a:bodyPr/>
                    <a:lstStyle/>
                    <a:p>
                      <a:r>
                        <a:rPr lang="en-US" sz="1200" dirty="0"/>
                        <a:t>Originator</a:t>
                      </a:r>
                    </a:p>
                  </a:txBody>
                  <a:tcPr marL="91447" marR="91447" marT="45729" marB="45729">
                    <a:solidFill>
                      <a:schemeClr val="accent2"/>
                    </a:solidFill>
                  </a:tcPr>
                </a:tc>
                <a:tc>
                  <a:txBody>
                    <a:bodyPr/>
                    <a:lstStyle/>
                    <a:p>
                      <a:r>
                        <a:rPr lang="en-US" sz="1200" dirty="0"/>
                        <a:t>AF OPR</a:t>
                      </a:r>
                    </a:p>
                  </a:txBody>
                  <a:tcPr marL="91447" marR="91447" marT="45729" marB="45729">
                    <a:solidFill>
                      <a:schemeClr val="accent2"/>
                    </a:solidFill>
                  </a:tcPr>
                </a:tc>
                <a:tc>
                  <a:txBody>
                    <a:bodyPr/>
                    <a:lstStyle/>
                    <a:p>
                      <a:r>
                        <a:rPr lang="en-US" sz="1200" dirty="0"/>
                        <a:t>OSD OPR</a:t>
                      </a:r>
                    </a:p>
                  </a:txBody>
                  <a:tcPr marL="91447" marR="91447" marT="45729" marB="45729">
                    <a:solidFill>
                      <a:schemeClr val="accent2"/>
                    </a:solidFill>
                  </a:tcPr>
                </a:tc>
                <a:tc>
                  <a:txBody>
                    <a:bodyPr/>
                    <a:lstStyle/>
                    <a:p>
                      <a:r>
                        <a:rPr lang="en-US" sz="1200" dirty="0"/>
                        <a:t>Approver</a:t>
                      </a:r>
                    </a:p>
                  </a:txBody>
                  <a:tcPr marL="91447" marR="91447" marT="45729" marB="45729">
                    <a:solidFill>
                      <a:schemeClr val="accent2"/>
                    </a:solidFill>
                  </a:tcPr>
                </a:tc>
                <a:extLst>
                  <a:ext uri="{0D108BD9-81ED-4DB2-BD59-A6C34878D82A}">
                    <a16:rowId xmlns:a16="http://schemas.microsoft.com/office/drawing/2014/main" val="10000"/>
                  </a:ext>
                </a:extLst>
              </a:tr>
              <a:tr h="270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Full Funding Certification Memo</a:t>
                      </a:r>
                    </a:p>
                  </a:txBody>
                  <a:tcPr marL="91447" marR="91447" marT="45729" marB="45729"/>
                </a:tc>
                <a:tc>
                  <a:txBody>
                    <a:bodyPr/>
                    <a:lstStyle/>
                    <a:p>
                      <a:r>
                        <a:rPr lang="en-US" sz="1000" dirty="0"/>
                        <a:t>AF</a:t>
                      </a:r>
                    </a:p>
                  </a:txBody>
                  <a:tcPr marL="91447" marR="91447" marT="45729" marB="45729"/>
                </a:tc>
                <a:tc>
                  <a:txBody>
                    <a:bodyPr/>
                    <a:lstStyle/>
                    <a:p>
                      <a:r>
                        <a:rPr lang="en-US" sz="1000" dirty="0"/>
                        <a:t>AQX/FMC</a:t>
                      </a:r>
                    </a:p>
                  </a:txBody>
                  <a:tcPr marL="91447" marR="91447" marT="45729" marB="45729"/>
                </a:tc>
                <a:tc>
                  <a:txBody>
                    <a:bodyPr/>
                    <a:lstStyle/>
                    <a:p>
                      <a:r>
                        <a:rPr lang="en-US" sz="1000" dirty="0"/>
                        <a:t>ARA/CAPE/AF</a:t>
                      </a:r>
                    </a:p>
                  </a:txBody>
                  <a:tcPr marL="91447" marR="91447" marT="45729" marB="45729"/>
                </a:tc>
                <a:tc>
                  <a:txBody>
                    <a:bodyPr/>
                    <a:lstStyle/>
                    <a:p>
                      <a:r>
                        <a:rPr lang="en-US" sz="1000" dirty="0"/>
                        <a:t>MDA/CAPE</a:t>
                      </a:r>
                    </a:p>
                  </a:txBody>
                  <a:tcPr marL="91447" marR="91447" marT="45729" marB="45729"/>
                </a:tc>
                <a:extLst>
                  <a:ext uri="{0D108BD9-81ED-4DB2-BD59-A6C34878D82A}">
                    <a16:rowId xmlns:a16="http://schemas.microsoft.com/office/drawing/2014/main" val="10001"/>
                  </a:ext>
                </a:extLst>
              </a:tr>
              <a:tr h="270039">
                <a:tc>
                  <a:txBody>
                    <a:bodyPr/>
                    <a:lstStyle/>
                    <a:p>
                      <a:r>
                        <a:rPr lang="en-US" sz="1000" dirty="0"/>
                        <a:t>Independent Cost Estimate</a:t>
                      </a:r>
                    </a:p>
                  </a:txBody>
                  <a:tcPr marL="91447" marR="91447" marT="45729" marB="45729"/>
                </a:tc>
                <a:tc>
                  <a:txBody>
                    <a:bodyPr/>
                    <a:lstStyle/>
                    <a:p>
                      <a:r>
                        <a:rPr lang="en-US" sz="1000" dirty="0"/>
                        <a:t>CAPE</a:t>
                      </a:r>
                    </a:p>
                  </a:txBody>
                  <a:tcPr marL="91447" marR="91447" marT="45729" marB="45729"/>
                </a:tc>
                <a:tc>
                  <a:txBody>
                    <a:bodyPr/>
                    <a:lstStyle/>
                    <a:p>
                      <a:r>
                        <a:rPr lang="en-US" sz="1000" dirty="0"/>
                        <a:t>AFCAA</a:t>
                      </a:r>
                    </a:p>
                  </a:txBody>
                  <a:tcPr marL="91447" marR="91447" marT="45729" marB="45729"/>
                </a:tc>
                <a:tc>
                  <a:txBody>
                    <a:bodyPr/>
                    <a:lstStyle/>
                    <a:p>
                      <a:r>
                        <a:rPr lang="en-US" sz="1000" dirty="0"/>
                        <a:t>CAPE</a:t>
                      </a:r>
                    </a:p>
                  </a:txBody>
                  <a:tcPr marL="91447" marR="91447" marT="45729" marB="45729"/>
                </a:tc>
                <a:tc>
                  <a:txBody>
                    <a:bodyPr/>
                    <a:lstStyle/>
                    <a:p>
                      <a:r>
                        <a:rPr lang="en-US" sz="1000" dirty="0"/>
                        <a:t>CAPE</a:t>
                      </a:r>
                    </a:p>
                  </a:txBody>
                  <a:tcPr marL="91447" marR="91447" marT="45729" marB="45729"/>
                </a:tc>
                <a:extLst>
                  <a:ext uri="{0D108BD9-81ED-4DB2-BD59-A6C34878D82A}">
                    <a16:rowId xmlns:a16="http://schemas.microsoft.com/office/drawing/2014/main" val="10002"/>
                  </a:ext>
                </a:extLst>
              </a:tr>
              <a:tr h="270039">
                <a:tc>
                  <a:txBody>
                    <a:bodyPr/>
                    <a:lstStyle/>
                    <a:p>
                      <a:r>
                        <a:rPr lang="en-US" sz="1000" dirty="0"/>
                        <a:t>Life Cycle Mission Data Plan</a:t>
                      </a:r>
                    </a:p>
                  </a:txBody>
                  <a:tcPr marL="91447" marR="91447" marT="45729" marB="45729"/>
                </a:tc>
                <a:tc>
                  <a:txBody>
                    <a:bodyPr/>
                    <a:lstStyle/>
                    <a:p>
                      <a:r>
                        <a:rPr lang="en-US" sz="1000" dirty="0"/>
                        <a:t>AF</a:t>
                      </a:r>
                    </a:p>
                  </a:txBody>
                  <a:tcPr marL="91447" marR="91447" marT="45729" marB="45729"/>
                </a:tc>
                <a:tc>
                  <a:txBody>
                    <a:bodyPr/>
                    <a:lstStyle/>
                    <a:p>
                      <a:r>
                        <a:rPr lang="en-US" sz="1000" dirty="0"/>
                        <a:t>AF/A2</a:t>
                      </a:r>
                    </a:p>
                  </a:txBody>
                  <a:tcPr marL="91447" marR="91447" marT="45729" marB="45729"/>
                </a:tc>
                <a:tc>
                  <a:txBody>
                    <a:bodyPr/>
                    <a:lstStyle/>
                    <a:p>
                      <a:r>
                        <a:rPr lang="en-US" sz="1000" dirty="0"/>
                        <a:t>DIA</a:t>
                      </a:r>
                    </a:p>
                  </a:txBody>
                  <a:tcPr marL="91447" marR="91447" marT="45729" marB="45729"/>
                </a:tc>
                <a:tc>
                  <a:txBody>
                    <a:bodyPr/>
                    <a:lstStyle/>
                    <a:p>
                      <a:r>
                        <a:rPr lang="en-US" sz="1000" dirty="0"/>
                        <a:t>MDA</a:t>
                      </a:r>
                    </a:p>
                  </a:txBody>
                  <a:tcPr marL="91447" marR="91447" marT="45729" marB="45729"/>
                </a:tc>
                <a:extLst>
                  <a:ext uri="{0D108BD9-81ED-4DB2-BD59-A6C34878D82A}">
                    <a16:rowId xmlns:a16="http://schemas.microsoft.com/office/drawing/2014/main" val="10003"/>
                  </a:ext>
                </a:extLst>
              </a:tr>
              <a:tr h="407883">
                <a:tc>
                  <a:txBody>
                    <a:bodyPr/>
                    <a:lstStyle/>
                    <a:p>
                      <a:r>
                        <a:rPr lang="en-US" sz="1000" dirty="0"/>
                        <a:t>Life Cycle Sustainment</a:t>
                      </a:r>
                      <a:r>
                        <a:rPr lang="en-US" sz="1000" baseline="0" dirty="0"/>
                        <a:t> Plan</a:t>
                      </a:r>
                    </a:p>
                    <a:p>
                      <a:pPr marL="171450" indent="-171450">
                        <a:buFont typeface="Arial" panose="020B0604020202020204" pitchFamily="34" charset="0"/>
                        <a:buChar char="•"/>
                      </a:pPr>
                      <a:r>
                        <a:rPr lang="en-US" sz="1000" baseline="0" dirty="0"/>
                        <a:t>Core Logistics Determination</a:t>
                      </a:r>
                      <a:endParaRPr lang="en-US" sz="1000" dirty="0"/>
                    </a:p>
                  </a:txBody>
                  <a:tcPr marL="91447" marR="91447" marT="45729" marB="45729"/>
                </a:tc>
                <a:tc>
                  <a:txBody>
                    <a:bodyPr/>
                    <a:lstStyle/>
                    <a:p>
                      <a:r>
                        <a:rPr lang="en-US" sz="1000" dirty="0"/>
                        <a:t>AF</a:t>
                      </a:r>
                    </a:p>
                  </a:txBody>
                  <a:tcPr marL="91447" marR="91447" marT="45729" marB="45729"/>
                </a:tc>
                <a:tc>
                  <a:txBody>
                    <a:bodyPr/>
                    <a:lstStyle/>
                    <a:p>
                      <a:r>
                        <a:rPr lang="en-US" sz="1000" dirty="0"/>
                        <a:t>AQD</a:t>
                      </a:r>
                    </a:p>
                  </a:txBody>
                  <a:tcPr marL="91447" marR="91447" marT="45729" marB="45729"/>
                </a:tc>
                <a:tc>
                  <a:txBody>
                    <a:bodyPr/>
                    <a:lstStyle/>
                    <a:p>
                      <a:r>
                        <a:rPr lang="en-US" sz="1000" dirty="0"/>
                        <a:t>L&amp;MR</a:t>
                      </a:r>
                    </a:p>
                  </a:txBody>
                  <a:tcPr marL="91447" marR="91447" marT="45729" marB="45729"/>
                </a:tc>
                <a:tc>
                  <a:txBody>
                    <a:bodyPr/>
                    <a:lstStyle/>
                    <a:p>
                      <a:r>
                        <a:rPr lang="en-US" sz="1000" dirty="0"/>
                        <a:t>L&amp;MR</a:t>
                      </a:r>
                    </a:p>
                  </a:txBody>
                  <a:tcPr marL="91447" marR="91447" marT="45729" marB="45729"/>
                </a:tc>
                <a:extLst>
                  <a:ext uri="{0D108BD9-81ED-4DB2-BD59-A6C34878D82A}">
                    <a16:rowId xmlns:a16="http://schemas.microsoft.com/office/drawing/2014/main" val="10004"/>
                  </a:ext>
                </a:extLst>
              </a:tr>
              <a:tr h="427838">
                <a:tc>
                  <a:txBody>
                    <a:bodyPr/>
                    <a:lstStyle/>
                    <a:p>
                      <a:r>
                        <a:rPr lang="en-US" sz="1000" dirty="0"/>
                        <a:t>Program Certification to DBS Mgt Committee</a:t>
                      </a:r>
                    </a:p>
                  </a:txBody>
                  <a:tcPr marL="91447" marR="91447" marT="45729" marB="45729"/>
                </a:tc>
                <a:tc>
                  <a:txBody>
                    <a:bodyPr/>
                    <a:lstStyle/>
                    <a:p>
                      <a:r>
                        <a:rPr lang="en-US" sz="1000" dirty="0"/>
                        <a:t>AF</a:t>
                      </a:r>
                    </a:p>
                  </a:txBody>
                  <a:tcPr marL="91447" marR="91447" marT="45729" marB="45729"/>
                </a:tc>
                <a:tc>
                  <a:txBody>
                    <a:bodyPr/>
                    <a:lstStyle/>
                    <a:p>
                      <a:r>
                        <a:rPr lang="en-US" sz="1000" dirty="0"/>
                        <a:t>SAF/US (M) X</a:t>
                      </a:r>
                    </a:p>
                  </a:txBody>
                  <a:tcPr marL="91447" marR="91447" marT="45729" marB="45729"/>
                </a:tc>
                <a:tc>
                  <a:txBody>
                    <a:bodyPr/>
                    <a:lstStyle/>
                    <a:p>
                      <a:endParaRPr lang="en-US" sz="1200" dirty="0"/>
                    </a:p>
                  </a:txBody>
                  <a:tcPr marL="91447" marR="91447" marT="45729" marB="45729"/>
                </a:tc>
                <a:tc>
                  <a:txBody>
                    <a:bodyPr/>
                    <a:lstStyle/>
                    <a:p>
                      <a:r>
                        <a:rPr lang="en-US" sz="1000" dirty="0"/>
                        <a:t>DBSMC Chair</a:t>
                      </a:r>
                    </a:p>
                  </a:txBody>
                  <a:tcPr marL="91447" marR="91447" marT="45729" marB="45729"/>
                </a:tc>
                <a:extLst>
                  <a:ext uri="{0D108BD9-81ED-4DB2-BD59-A6C34878D82A}">
                    <a16:rowId xmlns:a16="http://schemas.microsoft.com/office/drawing/2014/main" val="10005"/>
                  </a:ext>
                </a:extLst>
              </a:tr>
              <a:tr h="411061">
                <a:tc>
                  <a:txBody>
                    <a:bodyPr/>
                    <a:lstStyle/>
                    <a:p>
                      <a:r>
                        <a:rPr lang="en-US" sz="1000" dirty="0"/>
                        <a:t>Program Protection Planning</a:t>
                      </a:r>
                    </a:p>
                    <a:p>
                      <a:pPr marL="171450" indent="-171450">
                        <a:buFont typeface="Arial" panose="020B0604020202020204" pitchFamily="34" charset="0"/>
                        <a:buChar char="•"/>
                      </a:pPr>
                      <a:r>
                        <a:rPr lang="en-US" sz="1000" dirty="0"/>
                        <a:t>Cybersecurity Strategy</a:t>
                      </a:r>
                    </a:p>
                  </a:txBody>
                  <a:tcPr marL="91447" marR="91447" marT="45729" marB="45729"/>
                </a:tc>
                <a:tc>
                  <a:txBody>
                    <a:bodyPr/>
                    <a:lstStyle/>
                    <a:p>
                      <a:r>
                        <a:rPr lang="en-US" sz="1000" dirty="0"/>
                        <a:t>AF</a:t>
                      </a:r>
                    </a:p>
                    <a:p>
                      <a:r>
                        <a:rPr lang="en-US" sz="1000" dirty="0"/>
                        <a:t>AF</a:t>
                      </a:r>
                    </a:p>
                  </a:txBody>
                  <a:tcPr marL="91447" marR="91447" marT="45729" marB="45729"/>
                </a:tc>
                <a:tc>
                  <a:txBody>
                    <a:bodyPr/>
                    <a:lstStyle/>
                    <a:p>
                      <a:r>
                        <a:rPr lang="en-US" sz="1000" dirty="0">
                          <a:solidFill>
                            <a:schemeClr val="tx1"/>
                          </a:solidFill>
                        </a:rPr>
                        <a:t>AQL</a:t>
                      </a:r>
                    </a:p>
                  </a:txBody>
                  <a:tcPr marL="91447" marR="91447" marT="45729" marB="45729"/>
                </a:tc>
                <a:tc>
                  <a:txBody>
                    <a:bodyPr/>
                    <a:lstStyle/>
                    <a:p>
                      <a:r>
                        <a:rPr lang="en-US" sz="1000" dirty="0"/>
                        <a:t>DASD (SE)</a:t>
                      </a:r>
                    </a:p>
                  </a:txBody>
                  <a:tcPr marL="91447" marR="91447" marT="45729" marB="45729"/>
                </a:tc>
                <a:tc>
                  <a:txBody>
                    <a:bodyPr/>
                    <a:lstStyle/>
                    <a:p>
                      <a:r>
                        <a:rPr lang="en-US" sz="1000" dirty="0"/>
                        <a:t>MDA</a:t>
                      </a:r>
                    </a:p>
                    <a:p>
                      <a:r>
                        <a:rPr lang="en-US" sz="1000" dirty="0"/>
                        <a:t>DOD CIO</a:t>
                      </a:r>
                    </a:p>
                  </a:txBody>
                  <a:tcPr marL="91447" marR="91447" marT="45729" marB="45729"/>
                </a:tc>
                <a:extLst>
                  <a:ext uri="{0D108BD9-81ED-4DB2-BD59-A6C34878D82A}">
                    <a16:rowId xmlns:a16="http://schemas.microsoft.com/office/drawing/2014/main" val="10006"/>
                  </a:ext>
                </a:extLst>
              </a:tr>
              <a:tr h="270039">
                <a:tc>
                  <a:txBody>
                    <a:bodyPr/>
                    <a:lstStyle/>
                    <a:p>
                      <a:r>
                        <a:rPr lang="en-US" sz="1000" dirty="0"/>
                        <a:t>Replaced System Sustainment Plan</a:t>
                      </a:r>
                    </a:p>
                  </a:txBody>
                  <a:tcPr marL="91447" marR="91447" marT="45729" marB="45729"/>
                </a:tc>
                <a:tc>
                  <a:txBody>
                    <a:bodyPr/>
                    <a:lstStyle/>
                    <a:p>
                      <a:r>
                        <a:rPr lang="en-US" sz="1000" dirty="0"/>
                        <a:t>AF</a:t>
                      </a:r>
                    </a:p>
                  </a:txBody>
                  <a:tcPr marL="91447" marR="91447" marT="45729" marB="45729"/>
                </a:tc>
                <a:tc>
                  <a:txBody>
                    <a:bodyPr/>
                    <a:lstStyle/>
                    <a:p>
                      <a:r>
                        <a:rPr lang="en-US" sz="1000" dirty="0"/>
                        <a:t>AQD</a:t>
                      </a:r>
                    </a:p>
                  </a:txBody>
                  <a:tcPr marL="91447" marR="91447" marT="45729" marB="45729"/>
                </a:tc>
                <a:tc>
                  <a:txBody>
                    <a:bodyPr/>
                    <a:lstStyle/>
                    <a:p>
                      <a:r>
                        <a:rPr lang="en-US" sz="1000" dirty="0"/>
                        <a:t>L&amp;MR/MR</a:t>
                      </a:r>
                    </a:p>
                  </a:txBody>
                  <a:tcPr marL="91447" marR="91447" marT="45729" marB="45729"/>
                </a:tc>
                <a:tc>
                  <a:txBody>
                    <a:bodyPr/>
                    <a:lstStyle/>
                    <a:p>
                      <a:r>
                        <a:rPr lang="en-US" sz="1000" dirty="0"/>
                        <a:t>AF</a:t>
                      </a:r>
                    </a:p>
                  </a:txBody>
                  <a:tcPr marL="91447" marR="91447" marT="45729" marB="45729"/>
                </a:tc>
                <a:extLst>
                  <a:ext uri="{0D108BD9-81ED-4DB2-BD59-A6C34878D82A}">
                    <a16:rowId xmlns:a16="http://schemas.microsoft.com/office/drawing/2014/main" val="10007"/>
                  </a:ext>
                </a:extLst>
              </a:tr>
              <a:tr h="289314">
                <a:tc>
                  <a:txBody>
                    <a:bodyPr/>
                    <a:lstStyle/>
                    <a:p>
                      <a:r>
                        <a:rPr lang="en-US" sz="1000" dirty="0"/>
                        <a:t>Request for Proposal</a:t>
                      </a:r>
                    </a:p>
                  </a:txBody>
                  <a:tcPr marL="91447" marR="91447" marT="45729" marB="45729"/>
                </a:tc>
                <a:tc>
                  <a:txBody>
                    <a:bodyPr/>
                    <a:lstStyle/>
                    <a:p>
                      <a:r>
                        <a:rPr lang="en-US" sz="1000" dirty="0"/>
                        <a:t>AF</a:t>
                      </a:r>
                    </a:p>
                  </a:txBody>
                  <a:tcPr marL="91447" marR="91447" marT="45729" marB="45729"/>
                </a:tc>
                <a:tc>
                  <a:txBody>
                    <a:bodyPr/>
                    <a:lstStyle/>
                    <a:p>
                      <a:r>
                        <a:rPr lang="en-US" sz="1000" dirty="0"/>
                        <a:t>AQC</a:t>
                      </a:r>
                    </a:p>
                  </a:txBody>
                  <a:tcPr marL="91447" marR="91447" marT="45729" marB="45729"/>
                </a:tc>
                <a:tc>
                  <a:txBody>
                    <a:bodyPr/>
                    <a:lstStyle/>
                    <a:p>
                      <a:r>
                        <a:rPr lang="en-US" sz="1000" dirty="0"/>
                        <a:t>DPAP</a:t>
                      </a:r>
                    </a:p>
                  </a:txBody>
                  <a:tcPr marL="91447" marR="91447" marT="45729" marB="45729"/>
                </a:tc>
                <a:tc>
                  <a:txBody>
                    <a:bodyPr/>
                    <a:lstStyle/>
                    <a:p>
                      <a:r>
                        <a:rPr lang="en-US" sz="1000" dirty="0"/>
                        <a:t>MDA release</a:t>
                      </a:r>
                      <a:r>
                        <a:rPr lang="en-US" sz="1000" baseline="0" dirty="0"/>
                        <a:t> authority</a:t>
                      </a:r>
                      <a:endParaRPr lang="en-US" sz="1000" dirty="0"/>
                    </a:p>
                  </a:txBody>
                  <a:tcPr marL="91447" marR="91447" marT="45729" marB="45729"/>
                </a:tc>
                <a:extLst>
                  <a:ext uri="{0D108BD9-81ED-4DB2-BD59-A6C34878D82A}">
                    <a16:rowId xmlns:a16="http://schemas.microsoft.com/office/drawing/2014/main" val="10008"/>
                  </a:ext>
                </a:extLst>
              </a:tr>
              <a:tr h="270039">
                <a:tc>
                  <a:txBody>
                    <a:bodyPr/>
                    <a:lstStyle/>
                    <a:p>
                      <a:r>
                        <a:rPr lang="en-US" sz="1000" dirty="0"/>
                        <a:t>Spectrum Supportability Risk</a:t>
                      </a:r>
                      <a:r>
                        <a:rPr lang="en-US" sz="1000" baseline="0" dirty="0"/>
                        <a:t> Assessment</a:t>
                      </a:r>
                      <a:endParaRPr lang="en-US" sz="1000" dirty="0"/>
                    </a:p>
                  </a:txBody>
                  <a:tcPr marL="91447" marR="91447" marT="45729" marB="45729"/>
                </a:tc>
                <a:tc>
                  <a:txBody>
                    <a:bodyPr/>
                    <a:lstStyle/>
                    <a:p>
                      <a:r>
                        <a:rPr lang="en-US" sz="1000" dirty="0"/>
                        <a:t>AF</a:t>
                      </a:r>
                    </a:p>
                  </a:txBody>
                  <a:tcPr marL="91447" marR="91447" marT="45729" marB="45729"/>
                </a:tc>
                <a:tc>
                  <a:txBody>
                    <a:bodyPr/>
                    <a:lstStyle/>
                    <a:p>
                      <a:r>
                        <a:rPr lang="en-US" sz="1000" dirty="0"/>
                        <a:t>A6P</a:t>
                      </a:r>
                    </a:p>
                  </a:txBody>
                  <a:tcPr marL="91447" marR="91447" marT="45729" marB="45729"/>
                </a:tc>
                <a:tc>
                  <a:txBody>
                    <a:bodyPr/>
                    <a:lstStyle/>
                    <a:p>
                      <a:r>
                        <a:rPr lang="en-US" sz="1000" dirty="0"/>
                        <a:t>CIO</a:t>
                      </a:r>
                    </a:p>
                  </a:txBody>
                  <a:tcPr marL="91447" marR="91447" marT="45729" marB="45729"/>
                </a:tc>
                <a:tc>
                  <a:txBody>
                    <a:bodyPr/>
                    <a:lstStyle/>
                    <a:p>
                      <a:r>
                        <a:rPr lang="en-US" sz="1000" dirty="0"/>
                        <a:t>AF CIO</a:t>
                      </a:r>
                    </a:p>
                  </a:txBody>
                  <a:tcPr marL="91447" marR="91447" marT="45729" marB="45729"/>
                </a:tc>
                <a:extLst>
                  <a:ext uri="{0D108BD9-81ED-4DB2-BD59-A6C34878D82A}">
                    <a16:rowId xmlns:a16="http://schemas.microsoft.com/office/drawing/2014/main" val="10010"/>
                  </a:ext>
                </a:extLst>
              </a:tr>
              <a:tr h="449823">
                <a:tc>
                  <a:txBody>
                    <a:bodyPr/>
                    <a:lstStyle/>
                    <a:p>
                      <a:r>
                        <a:rPr lang="en-US" sz="1000" baseline="0" dirty="0"/>
                        <a:t>System Threat Assessment Report (STAR)</a:t>
                      </a:r>
                    </a:p>
                  </a:txBody>
                  <a:tcPr marL="91447" marR="91447" marT="45729" marB="45729"/>
                </a:tc>
                <a:tc>
                  <a:txBody>
                    <a:bodyPr/>
                    <a:lstStyle/>
                    <a:p>
                      <a:r>
                        <a:rPr lang="en-US" sz="1000" dirty="0"/>
                        <a:t>AF</a:t>
                      </a:r>
                    </a:p>
                  </a:txBody>
                  <a:tcPr marL="91447" marR="91447" marT="45729" marB="45729"/>
                </a:tc>
                <a:tc>
                  <a:txBody>
                    <a:bodyPr/>
                    <a:lstStyle/>
                    <a:p>
                      <a:endParaRPr lang="en-US" sz="1000" dirty="0"/>
                    </a:p>
                  </a:txBody>
                  <a:tcPr marL="91447" marR="91447" marT="45729" marB="45729"/>
                </a:tc>
                <a:tc>
                  <a:txBody>
                    <a:bodyPr/>
                    <a:lstStyle/>
                    <a:p>
                      <a:endParaRPr lang="en-US" sz="1000" dirty="0"/>
                    </a:p>
                  </a:txBody>
                  <a:tcPr marL="91447" marR="91447" marT="45729" marB="45729"/>
                </a:tc>
                <a:tc>
                  <a:txBody>
                    <a:bodyPr/>
                    <a:lstStyle/>
                    <a:p>
                      <a:r>
                        <a:rPr lang="en-US" sz="1000" dirty="0"/>
                        <a:t>DIA or AF</a:t>
                      </a:r>
                      <a:r>
                        <a:rPr lang="en-US" sz="1000" baseline="0" dirty="0"/>
                        <a:t> (ACAT IC and IAC)</a:t>
                      </a:r>
                      <a:endParaRPr lang="en-US" sz="1000" dirty="0"/>
                    </a:p>
                  </a:txBody>
                  <a:tcPr marL="91447" marR="91447" marT="45729" marB="45729"/>
                </a:tc>
                <a:extLst>
                  <a:ext uri="{0D108BD9-81ED-4DB2-BD59-A6C34878D82A}">
                    <a16:rowId xmlns:a16="http://schemas.microsoft.com/office/drawing/2014/main" val="10011"/>
                  </a:ext>
                </a:extLst>
              </a:tr>
              <a:tr h="411061">
                <a:tc>
                  <a:txBody>
                    <a:bodyPr/>
                    <a:lstStyle/>
                    <a:p>
                      <a:r>
                        <a:rPr lang="en-US" sz="1000" dirty="0"/>
                        <a:t>Systems</a:t>
                      </a:r>
                      <a:r>
                        <a:rPr lang="en-US" sz="1000" baseline="0" dirty="0"/>
                        <a:t> Engineering Plan</a:t>
                      </a:r>
                    </a:p>
                    <a:p>
                      <a:pPr marL="171450" indent="-171450">
                        <a:buFont typeface="Arial" panose="020B0604020202020204" pitchFamily="34" charset="0"/>
                        <a:buChar char="•"/>
                      </a:pPr>
                      <a:r>
                        <a:rPr lang="en-US" sz="1000" baseline="0" dirty="0"/>
                        <a:t>IUID Implementation Plan</a:t>
                      </a:r>
                      <a:endParaRPr lang="en-US" sz="1000" dirty="0"/>
                    </a:p>
                  </a:txBody>
                  <a:tcPr marL="91447" marR="91447" marT="45729" marB="45729"/>
                </a:tc>
                <a:tc>
                  <a:txBody>
                    <a:bodyPr/>
                    <a:lstStyle/>
                    <a:p>
                      <a:r>
                        <a:rPr lang="en-US" sz="1000" dirty="0"/>
                        <a:t>AF</a:t>
                      </a:r>
                    </a:p>
                  </a:txBody>
                  <a:tcPr marL="91447" marR="91447" marT="45729" marB="45729"/>
                </a:tc>
                <a:tc>
                  <a:txBody>
                    <a:bodyPr/>
                    <a:lstStyle/>
                    <a:p>
                      <a:r>
                        <a:rPr lang="en-US" sz="1000" dirty="0"/>
                        <a:t>AQR</a:t>
                      </a:r>
                    </a:p>
                    <a:p>
                      <a:r>
                        <a:rPr lang="en-US" sz="1000" dirty="0"/>
                        <a:t>AQC</a:t>
                      </a:r>
                    </a:p>
                  </a:txBody>
                  <a:tcPr marL="91447" marR="91447" marT="45729" marB="45729"/>
                </a:tc>
                <a:tc>
                  <a:txBody>
                    <a:bodyPr/>
                    <a:lstStyle/>
                    <a:p>
                      <a:r>
                        <a:rPr lang="en-US" sz="1000" dirty="0"/>
                        <a:t>SE</a:t>
                      </a:r>
                    </a:p>
                    <a:p>
                      <a:r>
                        <a:rPr lang="en-US" sz="1000" dirty="0"/>
                        <a:t>DPAP</a:t>
                      </a:r>
                    </a:p>
                  </a:txBody>
                  <a:tcPr marL="91447" marR="91447" marT="45729" marB="45729"/>
                </a:tc>
                <a:tc>
                  <a:txBody>
                    <a:bodyPr/>
                    <a:lstStyle/>
                    <a:p>
                      <a:r>
                        <a:rPr lang="en-US" sz="1000" dirty="0"/>
                        <a:t>DASD (SE) or SAE if </a:t>
                      </a:r>
                      <a:r>
                        <a:rPr lang="en-US" sz="900" dirty="0"/>
                        <a:t>delegated</a:t>
                      </a:r>
                    </a:p>
                  </a:txBody>
                  <a:tcPr marL="91447" marR="91447" marT="45729" marB="45729"/>
                </a:tc>
                <a:extLst>
                  <a:ext uri="{0D108BD9-81ED-4DB2-BD59-A6C34878D82A}">
                    <a16:rowId xmlns:a16="http://schemas.microsoft.com/office/drawing/2014/main" val="10012"/>
                  </a:ext>
                </a:extLst>
              </a:tr>
              <a:tr h="285225">
                <a:tc>
                  <a:txBody>
                    <a:bodyPr/>
                    <a:lstStyle/>
                    <a:p>
                      <a:r>
                        <a:rPr lang="en-US" sz="1000" dirty="0"/>
                        <a:t>Technology Targeting Risk Assessment</a:t>
                      </a:r>
                    </a:p>
                  </a:txBody>
                  <a:tcPr marL="91447" marR="91447" marT="45729" marB="45729"/>
                </a:tc>
                <a:tc>
                  <a:txBody>
                    <a:bodyPr/>
                    <a:lstStyle/>
                    <a:p>
                      <a:r>
                        <a:rPr lang="en-US" sz="1000" dirty="0"/>
                        <a:t>AF</a:t>
                      </a:r>
                    </a:p>
                  </a:txBody>
                  <a:tcPr marL="91447" marR="91447" marT="45729" marB="45729"/>
                </a:tc>
                <a:tc>
                  <a:txBody>
                    <a:bodyPr/>
                    <a:lstStyle/>
                    <a:p>
                      <a:endParaRPr lang="en-US" sz="1000" dirty="0"/>
                    </a:p>
                  </a:txBody>
                  <a:tcPr marL="91447" marR="91447" marT="45729" marB="45729"/>
                </a:tc>
                <a:tc>
                  <a:txBody>
                    <a:bodyPr/>
                    <a:lstStyle/>
                    <a:p>
                      <a:endParaRPr lang="en-US" sz="1000" dirty="0"/>
                    </a:p>
                  </a:txBody>
                  <a:tcPr marL="91447" marR="91447" marT="45729" marB="45729"/>
                </a:tc>
                <a:tc>
                  <a:txBody>
                    <a:bodyPr/>
                    <a:lstStyle/>
                    <a:p>
                      <a:r>
                        <a:rPr lang="en-US" sz="1000" dirty="0"/>
                        <a:t>DIA validate ACAT ID/IAM</a:t>
                      </a:r>
                    </a:p>
                  </a:txBody>
                  <a:tcPr marL="91447" marR="91447" marT="45729" marB="45729"/>
                </a:tc>
                <a:extLst>
                  <a:ext uri="{0D108BD9-81ED-4DB2-BD59-A6C34878D82A}">
                    <a16:rowId xmlns:a16="http://schemas.microsoft.com/office/drawing/2014/main" val="10013"/>
                  </a:ext>
                </a:extLst>
              </a:tr>
              <a:tr h="293615">
                <a:tc>
                  <a:txBody>
                    <a:bodyPr/>
                    <a:lstStyle/>
                    <a:p>
                      <a:r>
                        <a:rPr lang="en-US" sz="1000" dirty="0"/>
                        <a:t>Test and Evaluation Master Plan (TEMP)</a:t>
                      </a:r>
                    </a:p>
                  </a:txBody>
                  <a:tcPr marL="91447" marR="91447" marT="45729" marB="45729"/>
                </a:tc>
                <a:tc>
                  <a:txBody>
                    <a:bodyPr/>
                    <a:lstStyle/>
                    <a:p>
                      <a:r>
                        <a:rPr lang="en-US" sz="1000" dirty="0"/>
                        <a:t>AF</a:t>
                      </a:r>
                    </a:p>
                  </a:txBody>
                  <a:tcPr marL="91447" marR="91447" marT="45729" marB="45729"/>
                </a:tc>
                <a:tc>
                  <a:txBody>
                    <a:bodyPr/>
                    <a:lstStyle/>
                    <a:p>
                      <a:r>
                        <a:rPr lang="en-US" sz="1000" dirty="0"/>
                        <a:t>AF/TE</a:t>
                      </a:r>
                    </a:p>
                  </a:txBody>
                  <a:tcPr marL="91447" marR="91447" marT="45729" marB="45729"/>
                </a:tc>
                <a:tc>
                  <a:txBody>
                    <a:bodyPr/>
                    <a:lstStyle/>
                    <a:p>
                      <a:r>
                        <a:rPr lang="en-US" sz="1000" dirty="0"/>
                        <a:t>DT&amp;E and DOT&amp;E</a:t>
                      </a:r>
                    </a:p>
                  </a:txBody>
                  <a:tcPr marL="91447" marR="91447" marT="45729" marB="45729"/>
                </a:tc>
                <a:tc>
                  <a:txBody>
                    <a:bodyPr/>
                    <a:lstStyle/>
                    <a:p>
                      <a:r>
                        <a:rPr lang="en-US" sz="1000" dirty="0"/>
                        <a:t>DT&amp;E and DOT&amp;E</a:t>
                      </a:r>
                    </a:p>
                  </a:txBody>
                  <a:tcPr marL="91447" marR="91447" marT="45729" marB="45729"/>
                </a:tc>
                <a:extLst>
                  <a:ext uri="{0D108BD9-81ED-4DB2-BD59-A6C34878D82A}">
                    <a16:rowId xmlns:a16="http://schemas.microsoft.com/office/drawing/2014/main" val="10014"/>
                  </a:ext>
                </a:extLst>
              </a:tr>
            </a:tbl>
          </a:graphicData>
        </a:graphic>
      </p:graphicFrame>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34</a:t>
            </a:fld>
            <a:endParaRPr lang="en-US" altLang="en-US">
              <a:solidFill>
                <a:srgbClr val="808080"/>
              </a:solidFill>
            </a:endParaRPr>
          </a:p>
        </p:txBody>
      </p:sp>
    </p:spTree>
    <p:extLst>
      <p:ext uri="{BB962C8B-B14F-4D97-AF65-F5344CB8AC3E}">
        <p14:creationId xmlns:p14="http://schemas.microsoft.com/office/powerpoint/2010/main" val="1908091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43626996"/>
              </p:ext>
            </p:extLst>
          </p:nvPr>
        </p:nvGraphicFramePr>
        <p:xfrm>
          <a:off x="1801814" y="1658939"/>
          <a:ext cx="8485187" cy="4251935"/>
        </p:xfrm>
        <a:graphic>
          <a:graphicData uri="http://schemas.openxmlformats.org/drawingml/2006/table">
            <a:tbl>
              <a:tblPr firstRow="1" bandRow="1">
                <a:tableStyleId>{5C22544A-7EE6-4342-B048-85BDC9FD1C3A}</a:tableStyleId>
              </a:tblPr>
              <a:tblGrid>
                <a:gridCol w="1789998">
                  <a:extLst>
                    <a:ext uri="{9D8B030D-6E8A-4147-A177-3AD203B41FA5}">
                      <a16:colId xmlns:a16="http://schemas.microsoft.com/office/drawing/2014/main" val="20000"/>
                    </a:ext>
                  </a:extLst>
                </a:gridCol>
                <a:gridCol w="1789998">
                  <a:extLst>
                    <a:ext uri="{9D8B030D-6E8A-4147-A177-3AD203B41FA5}">
                      <a16:colId xmlns:a16="http://schemas.microsoft.com/office/drawing/2014/main" val="20001"/>
                    </a:ext>
                  </a:extLst>
                </a:gridCol>
                <a:gridCol w="1437688">
                  <a:extLst>
                    <a:ext uri="{9D8B030D-6E8A-4147-A177-3AD203B41FA5}">
                      <a16:colId xmlns:a16="http://schemas.microsoft.com/office/drawing/2014/main" val="20002"/>
                    </a:ext>
                  </a:extLst>
                </a:gridCol>
                <a:gridCol w="1387002">
                  <a:extLst>
                    <a:ext uri="{9D8B030D-6E8A-4147-A177-3AD203B41FA5}">
                      <a16:colId xmlns:a16="http://schemas.microsoft.com/office/drawing/2014/main" val="20003"/>
                    </a:ext>
                  </a:extLst>
                </a:gridCol>
                <a:gridCol w="2080501">
                  <a:extLst>
                    <a:ext uri="{9D8B030D-6E8A-4147-A177-3AD203B41FA5}">
                      <a16:colId xmlns:a16="http://schemas.microsoft.com/office/drawing/2014/main" val="20004"/>
                    </a:ext>
                  </a:extLst>
                </a:gridCol>
              </a:tblGrid>
              <a:tr h="731349">
                <a:tc>
                  <a:txBody>
                    <a:bodyPr/>
                    <a:lstStyle/>
                    <a:p>
                      <a:pPr algn="ctr"/>
                      <a:r>
                        <a:rPr lang="en-US" sz="1400" dirty="0">
                          <a:solidFill>
                            <a:schemeClr val="tx1"/>
                          </a:solidFill>
                          <a:latin typeface="Arial Narrow" pitchFamily="34" charset="0"/>
                        </a:rPr>
                        <a:t>Requirement Cost Driver (i.e. KPP, KSA,</a:t>
                      </a:r>
                      <a:r>
                        <a:rPr lang="en-US" sz="1400" baseline="0" dirty="0">
                          <a:solidFill>
                            <a:schemeClr val="tx1"/>
                          </a:solidFill>
                          <a:latin typeface="Arial Narrow" pitchFamily="34" charset="0"/>
                        </a:rPr>
                        <a:t> other attributes)</a:t>
                      </a:r>
                      <a:endParaRPr lang="en-US" sz="1400" dirty="0">
                        <a:solidFill>
                          <a:schemeClr val="tx1"/>
                        </a:solidFill>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400" dirty="0">
                          <a:solidFill>
                            <a:schemeClr val="tx1"/>
                          </a:solidFill>
                          <a:latin typeface="Arial Narrow" pitchFamily="34" charset="0"/>
                        </a:rPr>
                        <a:t>Proposed</a:t>
                      </a:r>
                      <a:r>
                        <a:rPr lang="en-US" sz="1400" baseline="0" dirty="0">
                          <a:solidFill>
                            <a:schemeClr val="tx1"/>
                          </a:solidFill>
                          <a:latin typeface="Arial Narrow" pitchFamily="34" charset="0"/>
                        </a:rPr>
                        <a:t> Relaxed Requirements</a:t>
                      </a:r>
                      <a:endParaRPr lang="en-US" sz="1400" dirty="0">
                        <a:solidFill>
                          <a:schemeClr val="tx1"/>
                        </a:solidFill>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400" dirty="0">
                          <a:solidFill>
                            <a:schemeClr val="tx1"/>
                          </a:solidFill>
                          <a:latin typeface="Arial Narrow" pitchFamily="34" charset="0"/>
                        </a:rPr>
                        <a:t>Operational Risk/Impact</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400" dirty="0">
                          <a:solidFill>
                            <a:schemeClr val="tx1"/>
                          </a:solidFill>
                          <a:latin typeface="Arial Narrow" pitchFamily="34" charset="0"/>
                        </a:rPr>
                        <a:t>Reduced System Capability</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1400" dirty="0">
                          <a:solidFill>
                            <a:schemeClr val="tx1"/>
                          </a:solidFill>
                          <a:latin typeface="Arial Narrow" pitchFamily="34" charset="0"/>
                        </a:rPr>
                        <a:t>Change in Cost (e.g.</a:t>
                      </a:r>
                      <a:r>
                        <a:rPr lang="en-US" sz="1400" baseline="0" dirty="0">
                          <a:solidFill>
                            <a:schemeClr val="tx1"/>
                          </a:solidFill>
                          <a:latin typeface="Arial Narrow" pitchFamily="34" charset="0"/>
                        </a:rPr>
                        <a:t> LCCE, APUC, </a:t>
                      </a:r>
                      <a:r>
                        <a:rPr lang="en-US" sz="1400" dirty="0">
                          <a:solidFill>
                            <a:schemeClr val="tx1"/>
                          </a:solidFill>
                          <a:latin typeface="Arial Narrow" pitchFamily="34" charset="0"/>
                        </a:rPr>
                        <a:t>RDT&amp;E, Production, O&amp;S, etc.)</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944666">
                <a:tc>
                  <a:txBody>
                    <a:bodyPr/>
                    <a:lstStyle/>
                    <a:p>
                      <a:pPr algn="l"/>
                      <a:r>
                        <a:rPr lang="en-US" sz="1400" b="1" dirty="0">
                          <a:latin typeface="Arial Narrow" pitchFamily="34" charset="0"/>
                        </a:rPr>
                        <a:t>KPP 1 : Radar System Performance</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Increase search update interval by 5 seconds</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Narrow" pitchFamily="34" charset="0"/>
                        </a:rPr>
                        <a:t>Reduces</a:t>
                      </a:r>
                      <a:r>
                        <a:rPr lang="en-US" sz="1400" b="1" baseline="0" dirty="0">
                          <a:latin typeface="Arial Narrow" pitchFamily="34" charset="0"/>
                        </a:rPr>
                        <a:t> TBM growth capability</a:t>
                      </a:r>
                      <a:endParaRPr lang="en-US" sz="1400" b="1" dirty="0">
                        <a:latin typeface="Arial Narrow" pitchFamily="34" charset="0"/>
                      </a:endParaRPr>
                    </a:p>
                    <a:p>
                      <a:pPr algn="l"/>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a:latin typeface="Arial Narrow" pitchFamily="34" charset="0"/>
                        </a:rPr>
                        <a:t>Req’d</a:t>
                      </a:r>
                      <a:r>
                        <a:rPr lang="en-US" sz="1400" b="1" dirty="0">
                          <a:latin typeface="Arial Narrow" pitchFamily="34" charset="0"/>
                        </a:rPr>
                        <a:t> power aperture decreased by 15%</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$50M reduction in RDT&amp;E</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584615">
                <a:tc>
                  <a:txBody>
                    <a:bodyPr/>
                    <a:lstStyle/>
                    <a:p>
                      <a:pPr algn="l"/>
                      <a:r>
                        <a:rPr lang="en-US" sz="1400" b="1" dirty="0">
                          <a:latin typeface="Arial Narrow" pitchFamily="34" charset="0"/>
                        </a:rPr>
                        <a:t>KPP 2</a:t>
                      </a:r>
                      <a:r>
                        <a:rPr lang="en-US" sz="1400" b="1" baseline="0" dirty="0">
                          <a:latin typeface="Arial Narrow" pitchFamily="34" charset="0"/>
                        </a:rPr>
                        <a:t>: Sustainment Material Availability</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kern="1200" dirty="0">
                          <a:solidFill>
                            <a:schemeClr val="dk1"/>
                          </a:solidFill>
                          <a:latin typeface="Arial Narrow" pitchFamily="34" charset="0"/>
                          <a:ea typeface="+mn-ea"/>
                          <a:cs typeface="+mn-cs"/>
                        </a:rPr>
                        <a:t>Relax from 64% to 50%</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rPr>
                        <a:t>Possibly unable to meet optimum 36mo. maintenance cycles so as to maintain Mission Readiness</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err="1">
                          <a:latin typeface="Arial Narrow" pitchFamily="34" charset="0"/>
                        </a:rPr>
                        <a:t>Req</a:t>
                      </a:r>
                      <a:r>
                        <a:rPr lang="en-US" sz="1400" b="1" baseline="0" dirty="0">
                          <a:latin typeface="Arial Narrow" pitchFamily="34" charset="0"/>
                        </a:rPr>
                        <a:t> 2 new aircraft instead of 3</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$9B</a:t>
                      </a:r>
                      <a:r>
                        <a:rPr lang="en-US" sz="1400" b="1" baseline="0" dirty="0">
                          <a:latin typeface="Arial Narrow" pitchFamily="34" charset="0"/>
                        </a:rPr>
                        <a:t> reduction in LCCE</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90695">
                <a:tc>
                  <a:txBody>
                    <a:bodyPr/>
                    <a:lstStyle/>
                    <a:p>
                      <a:pPr algn="l"/>
                      <a:r>
                        <a:rPr lang="en-US" sz="1400" b="1" dirty="0">
                          <a:latin typeface="Arial Narrow" pitchFamily="34" charset="0"/>
                        </a:rPr>
                        <a:t>KPP 3:  Mission Execution (</a:t>
                      </a:r>
                      <a:r>
                        <a:rPr lang="en-US" sz="1400" b="1" dirty="0" err="1">
                          <a:latin typeface="Arial Narrow" pitchFamily="34" charset="0"/>
                        </a:rPr>
                        <a:t>Comm</a:t>
                      </a:r>
                      <a:r>
                        <a:rPr lang="en-US" sz="1400" b="1" dirty="0">
                          <a:latin typeface="Arial Narrow" pitchFamily="34" charset="0"/>
                        </a:rPr>
                        <a:t>)</a:t>
                      </a: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Partially enable wireless</a:t>
                      </a:r>
                      <a:r>
                        <a:rPr lang="en-US" sz="1400" b="1" baseline="0" dirty="0">
                          <a:latin typeface="Arial Narrow" pitchFamily="34" charset="0"/>
                        </a:rPr>
                        <a:t> communication</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Unable</a:t>
                      </a:r>
                      <a:r>
                        <a:rPr lang="en-US" sz="1400" b="1" baseline="0" dirty="0">
                          <a:latin typeface="Arial Narrow" pitchFamily="34" charset="0"/>
                        </a:rPr>
                        <a:t> to provide full C3 capability – reduce responsiveness</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Integrate with only basic wireless</a:t>
                      </a:r>
                      <a:r>
                        <a:rPr lang="en-US" sz="1400" b="1" baseline="0" dirty="0">
                          <a:latin typeface="Arial Narrow" pitchFamily="34" charset="0"/>
                        </a:rPr>
                        <a:t> capability</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1" dirty="0">
                          <a:latin typeface="Arial Narrow" pitchFamily="34" charset="0"/>
                        </a:rPr>
                        <a:t>$10M reduction in </a:t>
                      </a:r>
                      <a:r>
                        <a:rPr lang="en-US" sz="1400" b="1">
                          <a:latin typeface="Arial Narrow" pitchFamily="34" charset="0"/>
                        </a:rPr>
                        <a:t>RDT&amp;E</a:t>
                      </a:r>
                      <a:endParaRPr lang="en-US" sz="1400" b="1" dirty="0">
                        <a:latin typeface="Arial Narrow" pitchFamily="34" charset="0"/>
                      </a:endParaRPr>
                    </a:p>
                  </a:txBody>
                  <a:tcPr marL="91438" marR="91438"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94243" name="TextBox 5"/>
          <p:cNvSpPr txBox="1">
            <a:spLocks noChangeArrowheads="1"/>
          </p:cNvSpPr>
          <p:nvPr/>
        </p:nvSpPr>
        <p:spPr bwMode="auto">
          <a:xfrm>
            <a:off x="1854199" y="77788"/>
            <a:ext cx="9789719" cy="112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200" b="1" i="1">
                <a:solidFill>
                  <a:srgbClr val="151C77"/>
                </a:solidFill>
                <a:latin typeface="+mj-lt"/>
                <a:ea typeface="+mj-ea"/>
                <a:cs typeface="+mj-cs"/>
              </a:defRPr>
            </a:lvl1pPr>
            <a:lvl2pPr algn="r" eaLnBrk="0" fontAlgn="base" hangingPunct="0">
              <a:spcBef>
                <a:spcPct val="0"/>
              </a:spcBef>
              <a:spcAft>
                <a:spcPct val="0"/>
              </a:spcAft>
              <a:defRPr sz="3600" b="1" i="1">
                <a:solidFill>
                  <a:srgbClr val="151C77"/>
                </a:solidFill>
                <a:latin typeface="Arial" charset="0"/>
              </a:defRPr>
            </a:lvl2pPr>
            <a:lvl3pPr algn="r" eaLnBrk="0" fontAlgn="base" hangingPunct="0">
              <a:spcBef>
                <a:spcPct val="0"/>
              </a:spcBef>
              <a:spcAft>
                <a:spcPct val="0"/>
              </a:spcAft>
              <a:defRPr sz="3600" b="1" i="1">
                <a:solidFill>
                  <a:srgbClr val="151C77"/>
                </a:solidFill>
                <a:latin typeface="Arial" charset="0"/>
              </a:defRPr>
            </a:lvl3pPr>
            <a:lvl4pPr algn="r" eaLnBrk="0" fontAlgn="base" hangingPunct="0">
              <a:spcBef>
                <a:spcPct val="0"/>
              </a:spcBef>
              <a:spcAft>
                <a:spcPct val="0"/>
              </a:spcAft>
              <a:defRPr sz="3600" b="1" i="1">
                <a:solidFill>
                  <a:srgbClr val="151C77"/>
                </a:solidFill>
                <a:latin typeface="Arial" charset="0"/>
              </a:defRPr>
            </a:lvl4pPr>
            <a:lvl5pPr algn="r" eaLnBrk="0" fontAlgn="base" hangingPunct="0">
              <a:spcBef>
                <a:spcPct val="0"/>
              </a:spcBef>
              <a:spcAft>
                <a:spcPct val="0"/>
              </a:spcAft>
              <a:defRPr sz="3600" b="1" i="1">
                <a:solidFill>
                  <a:srgbClr val="151C77"/>
                </a:solidFill>
                <a:latin typeface="Arial" charset="0"/>
              </a:defRPr>
            </a:lvl5pPr>
            <a:lvl6pPr marL="457200" algn="r" eaLnBrk="0" fontAlgn="base" hangingPunct="0">
              <a:spcBef>
                <a:spcPct val="0"/>
              </a:spcBef>
              <a:spcAft>
                <a:spcPct val="0"/>
              </a:spcAft>
              <a:defRPr sz="3600" b="1" i="1">
                <a:solidFill>
                  <a:srgbClr val="151C77"/>
                </a:solidFill>
                <a:latin typeface="Arial" charset="0"/>
              </a:defRPr>
            </a:lvl6pPr>
            <a:lvl7pPr marL="914400" algn="r" eaLnBrk="0" fontAlgn="base" hangingPunct="0">
              <a:spcBef>
                <a:spcPct val="0"/>
              </a:spcBef>
              <a:spcAft>
                <a:spcPct val="0"/>
              </a:spcAft>
              <a:defRPr sz="3600" b="1" i="1">
                <a:solidFill>
                  <a:srgbClr val="151C77"/>
                </a:solidFill>
                <a:latin typeface="Arial" charset="0"/>
              </a:defRPr>
            </a:lvl7pPr>
            <a:lvl8pPr marL="1371600" algn="r" eaLnBrk="0" fontAlgn="base" hangingPunct="0">
              <a:spcBef>
                <a:spcPct val="0"/>
              </a:spcBef>
              <a:spcAft>
                <a:spcPct val="0"/>
              </a:spcAft>
              <a:defRPr sz="3600" b="1" i="1">
                <a:solidFill>
                  <a:srgbClr val="151C77"/>
                </a:solidFill>
                <a:latin typeface="Arial" charset="0"/>
              </a:defRPr>
            </a:lvl8pPr>
            <a:lvl9pPr marL="1828800" algn="r" eaLnBrk="0" fontAlgn="base" hangingPunct="0">
              <a:spcBef>
                <a:spcPct val="0"/>
              </a:spcBef>
              <a:spcAft>
                <a:spcPct val="0"/>
              </a:spcAft>
              <a:defRPr sz="3600" b="1" i="1">
                <a:solidFill>
                  <a:srgbClr val="151C77"/>
                </a:solidFill>
                <a:latin typeface="Arial" charset="0"/>
              </a:defRPr>
            </a:lvl9pPr>
          </a:lstStyle>
          <a:p>
            <a:pPr algn="r"/>
            <a:r>
              <a:rPr lang="en-US" altLang="en-US" dirty="0"/>
              <a:t>Cost Driver/</a:t>
            </a:r>
          </a:p>
          <a:p>
            <a:pPr algn="r"/>
            <a:r>
              <a:rPr lang="en-US" altLang="en-US" dirty="0"/>
              <a:t>Operational Requirements Trade space</a:t>
            </a:r>
          </a:p>
        </p:txBody>
      </p:sp>
      <p:sp>
        <p:nvSpPr>
          <p:cNvPr id="3" name="TextBox 2"/>
          <p:cNvSpPr txBox="1"/>
          <p:nvPr/>
        </p:nvSpPr>
        <p:spPr>
          <a:xfrm>
            <a:off x="2743200" y="584994"/>
            <a:ext cx="1338263" cy="400050"/>
          </a:xfrm>
          <a:prstGeom prst="rect">
            <a:avLst/>
          </a:prstGeom>
          <a:solidFill>
            <a:schemeClr val="accent1">
              <a:lumMod val="60000"/>
              <a:lumOff val="40000"/>
            </a:schemeClr>
          </a:solidFill>
          <a:ln>
            <a:solidFill>
              <a:schemeClr val="tx1"/>
            </a:solidFill>
          </a:ln>
        </p:spPr>
        <p:txBody>
          <a:bodyPr wrap="none">
            <a:spAutoFit/>
          </a:bodyPr>
          <a:lstStyle/>
          <a:p>
            <a:pPr algn="ctr" eaLnBrk="0" fontAlgn="base" hangingPunct="0">
              <a:spcBef>
                <a:spcPct val="0"/>
              </a:spcBef>
              <a:spcAft>
                <a:spcPct val="0"/>
              </a:spcAft>
              <a:defRPr/>
            </a:pPr>
            <a:r>
              <a:rPr lang="en-US" sz="2000" dirty="0">
                <a:solidFill>
                  <a:srgbClr val="000000"/>
                </a:solidFill>
              </a:rPr>
              <a:t>See notes</a:t>
            </a:r>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35</a:t>
            </a:fld>
            <a:endParaRPr lang="en-US" altLang="en-US" dirty="0">
              <a:solidFill>
                <a:srgbClr val="808080"/>
              </a:solidFill>
            </a:endParaRPr>
          </a:p>
        </p:txBody>
      </p:sp>
    </p:spTree>
    <p:extLst>
      <p:ext uri="{BB962C8B-B14F-4D97-AF65-F5344CB8AC3E}">
        <p14:creationId xmlns:p14="http://schemas.microsoft.com/office/powerpoint/2010/main" val="168214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598877" y="69850"/>
            <a:ext cx="8063851" cy="965200"/>
          </a:xfrm>
        </p:spPr>
        <p:txBody>
          <a:bodyPr/>
          <a:lstStyle/>
          <a:p>
            <a:r>
              <a:rPr lang="en-US" altLang="en-US" dirty="0"/>
              <a:t>Program Description (Quad Chart)</a:t>
            </a:r>
            <a:endParaRPr lang="en-US" altLang="en-US" sz="2400" dirty="0">
              <a:solidFill>
                <a:srgbClr val="630389"/>
              </a:solidFill>
            </a:endParaRPr>
          </a:p>
        </p:txBody>
      </p:sp>
      <p:sp>
        <p:nvSpPr>
          <p:cNvPr id="24579" name="Rectangle 3"/>
          <p:cNvSpPr>
            <a:spLocks noGrp="1" noChangeArrowheads="1"/>
          </p:cNvSpPr>
          <p:nvPr>
            <p:ph type="body" idx="1"/>
          </p:nvPr>
        </p:nvSpPr>
        <p:spPr>
          <a:xfrm>
            <a:off x="600220" y="1414463"/>
            <a:ext cx="5448155" cy="2455862"/>
          </a:xfrm>
        </p:spPr>
        <p:txBody>
          <a:bodyPr/>
          <a:lstStyle/>
          <a:p>
            <a:pPr marL="341313" lvl="1" indent="-163513">
              <a:spcBef>
                <a:spcPct val="0"/>
              </a:spcBef>
              <a:buFont typeface="Wingdings" panose="05000000000000000000" pitchFamily="2" charset="2"/>
              <a:buChar char="§"/>
            </a:pPr>
            <a:r>
              <a:rPr lang="en-US" altLang="en-US" sz="1400" dirty="0"/>
              <a:t>Mission Description:</a:t>
            </a:r>
          </a:p>
          <a:p>
            <a:pPr marL="798513" lvl="2" indent="-163513">
              <a:spcBef>
                <a:spcPct val="0"/>
              </a:spcBef>
              <a:buFont typeface="Wingdings" panose="05000000000000000000" pitchFamily="2" charset="2"/>
              <a:buChar char="§"/>
            </a:pPr>
            <a:r>
              <a:rPr lang="en-US" altLang="en-US" sz="1400" dirty="0"/>
              <a:t>Xxx</a:t>
            </a:r>
          </a:p>
          <a:p>
            <a:pPr marL="798513" lvl="2" indent="-163513">
              <a:spcBef>
                <a:spcPct val="0"/>
              </a:spcBef>
              <a:buFont typeface="Wingdings" panose="05000000000000000000" pitchFamily="2" charset="2"/>
              <a:buChar char="§"/>
            </a:pPr>
            <a:r>
              <a:rPr lang="en-US" altLang="en-US" sz="1400" dirty="0" err="1"/>
              <a:t>Yyy</a:t>
            </a:r>
            <a:endParaRPr lang="en-US" altLang="en-US" sz="1400" dirty="0"/>
          </a:p>
          <a:p>
            <a:pPr marL="798513" lvl="2" indent="-163513">
              <a:spcBef>
                <a:spcPct val="0"/>
              </a:spcBef>
              <a:buFont typeface="Wingdings" panose="05000000000000000000" pitchFamily="2" charset="2"/>
              <a:buChar char="§"/>
            </a:pPr>
            <a:r>
              <a:rPr lang="en-US" altLang="en-US" sz="1400" dirty="0" err="1"/>
              <a:t>Zzz</a:t>
            </a:r>
            <a:endParaRPr lang="en-US" altLang="en-US" sz="1400" dirty="0"/>
          </a:p>
          <a:p>
            <a:pPr marL="341313" lvl="1" indent="-163513">
              <a:spcBef>
                <a:spcPct val="0"/>
              </a:spcBef>
              <a:buFont typeface="Wingdings" panose="05000000000000000000" pitchFamily="2" charset="2"/>
              <a:buChar char="§"/>
            </a:pPr>
            <a:r>
              <a:rPr lang="en-US" altLang="en-US" sz="1400" dirty="0"/>
              <a:t>ICD Approval Date:</a:t>
            </a:r>
          </a:p>
          <a:p>
            <a:pPr marL="341313" lvl="1" indent="-163513">
              <a:spcBef>
                <a:spcPct val="0"/>
              </a:spcBef>
              <a:buFont typeface="Wingdings" panose="05000000000000000000" pitchFamily="2" charset="2"/>
              <a:buChar char="§"/>
            </a:pPr>
            <a:r>
              <a:rPr lang="en-US" altLang="en-US" sz="1400" dirty="0" err="1"/>
              <a:t>AoA</a:t>
            </a:r>
            <a:r>
              <a:rPr lang="en-US" altLang="en-US" sz="1400" dirty="0"/>
              <a:t> Completion Date</a:t>
            </a:r>
          </a:p>
          <a:p>
            <a:pPr marL="341313" lvl="1" indent="-163513">
              <a:spcBef>
                <a:spcPct val="0"/>
              </a:spcBef>
              <a:buFont typeface="Wingdings" panose="05000000000000000000" pitchFamily="2" charset="2"/>
              <a:buChar char="§"/>
            </a:pPr>
            <a:r>
              <a:rPr lang="en-US" altLang="en-US" sz="1400" dirty="0"/>
              <a:t>Projected ACAT Level:  ACAT ID</a:t>
            </a:r>
          </a:p>
          <a:p>
            <a:pPr marL="341313" lvl="1" indent="-163513">
              <a:spcBef>
                <a:spcPct val="0"/>
              </a:spcBef>
              <a:buFont typeface="Wingdings" panose="05000000000000000000" pitchFamily="2" charset="2"/>
              <a:buChar char="§"/>
            </a:pPr>
            <a:r>
              <a:rPr lang="en-US" altLang="en-US" sz="1400" dirty="0"/>
              <a:t>Service(s):  Air Force</a:t>
            </a:r>
          </a:p>
          <a:p>
            <a:pPr marL="341313" lvl="1" indent="-163513">
              <a:spcBef>
                <a:spcPct val="0"/>
              </a:spcBef>
              <a:buFont typeface="Wingdings" panose="05000000000000000000" pitchFamily="2" charset="2"/>
              <a:buChar char="§"/>
            </a:pPr>
            <a:r>
              <a:rPr lang="en-US" altLang="en-US" sz="1400" dirty="0"/>
              <a:t>MDA:  USD (AT&amp;L)</a:t>
            </a:r>
          </a:p>
          <a:p>
            <a:pPr marL="341313" lvl="1" indent="-163513">
              <a:spcBef>
                <a:spcPct val="0"/>
              </a:spcBef>
              <a:buFont typeface="Wingdings" panose="05000000000000000000" pitchFamily="2" charset="2"/>
              <a:buChar char="§"/>
            </a:pPr>
            <a:r>
              <a:rPr lang="en-US" altLang="en-US" sz="1400" dirty="0"/>
              <a:t>PEO:  PEO XX,  BG Smith</a:t>
            </a:r>
          </a:p>
          <a:p>
            <a:pPr marL="341313" lvl="1" indent="-163513">
              <a:spcBef>
                <a:spcPct val="0"/>
              </a:spcBef>
              <a:buFont typeface="Wingdings" panose="05000000000000000000" pitchFamily="2" charset="2"/>
              <a:buChar char="§"/>
            </a:pPr>
            <a:r>
              <a:rPr lang="en-US" altLang="en-US" sz="1400" dirty="0"/>
              <a:t>PM:  Colonel Jones</a:t>
            </a:r>
          </a:p>
        </p:txBody>
      </p:sp>
      <p:sp>
        <p:nvSpPr>
          <p:cNvPr id="24580" name="Rectangle 4"/>
          <p:cNvSpPr>
            <a:spLocks noChangeArrowheads="1"/>
          </p:cNvSpPr>
          <p:nvPr/>
        </p:nvSpPr>
        <p:spPr bwMode="auto">
          <a:xfrm>
            <a:off x="5891597" y="1212849"/>
            <a:ext cx="4876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20000"/>
              </a:spcBef>
              <a:spcAft>
                <a:spcPct val="0"/>
              </a:spcAft>
              <a:buClr>
                <a:srgbClr val="151C77"/>
              </a:buClr>
              <a:buSzPct val="80000"/>
              <a:buFont typeface="Wingdings" panose="05000000000000000000" pitchFamily="2" charset="2"/>
              <a:buNone/>
            </a:pPr>
            <a:endParaRPr lang="en-US" altLang="en-US" b="1" i="1">
              <a:solidFill>
                <a:srgbClr val="000000"/>
              </a:solidFill>
            </a:endParaRPr>
          </a:p>
          <a:p>
            <a:pPr eaLnBrk="0" fontAlgn="base" hangingPunct="0">
              <a:spcBef>
                <a:spcPct val="20000"/>
              </a:spcBef>
              <a:spcAft>
                <a:spcPct val="0"/>
              </a:spcAft>
              <a:buClr>
                <a:srgbClr val="151C77"/>
              </a:buClr>
              <a:buSzPct val="80000"/>
              <a:buFont typeface="Wingdings" panose="05000000000000000000" pitchFamily="2" charset="2"/>
              <a:buChar char="n"/>
            </a:pPr>
            <a:endParaRPr lang="en-US" altLang="en-US" sz="1800" b="1">
              <a:solidFill>
                <a:srgbClr val="000000"/>
              </a:solidFill>
            </a:endParaRPr>
          </a:p>
          <a:p>
            <a:pPr eaLnBrk="0" fontAlgn="base" hangingPunct="0">
              <a:spcBef>
                <a:spcPct val="20000"/>
              </a:spcBef>
              <a:spcAft>
                <a:spcPct val="0"/>
              </a:spcAft>
              <a:buClr>
                <a:srgbClr val="151C77"/>
              </a:buClr>
              <a:buSzPct val="80000"/>
              <a:buFont typeface="Wingdings" panose="05000000000000000000" pitchFamily="2" charset="2"/>
              <a:buChar char="n"/>
            </a:pPr>
            <a:endParaRPr lang="en-US" altLang="en-US" sz="1800" b="1">
              <a:solidFill>
                <a:srgbClr val="000000"/>
              </a:solidFill>
            </a:endParaRPr>
          </a:p>
        </p:txBody>
      </p:sp>
      <p:sp>
        <p:nvSpPr>
          <p:cNvPr id="24581" name="Line 5"/>
          <p:cNvSpPr>
            <a:spLocks noChangeShapeType="1"/>
          </p:cNvSpPr>
          <p:nvPr/>
        </p:nvSpPr>
        <p:spPr bwMode="auto">
          <a:xfrm flipH="1">
            <a:off x="6088064" y="1235979"/>
            <a:ext cx="7937" cy="519906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24582" name="Line 6"/>
          <p:cNvSpPr>
            <a:spLocks noChangeShapeType="1"/>
          </p:cNvSpPr>
          <p:nvPr/>
        </p:nvSpPr>
        <p:spPr bwMode="auto">
          <a:xfrm>
            <a:off x="600220" y="3843337"/>
            <a:ext cx="1106424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24583" name="Rectangle 7"/>
          <p:cNvSpPr>
            <a:spLocks noChangeArrowheads="1"/>
          </p:cNvSpPr>
          <p:nvPr/>
        </p:nvSpPr>
        <p:spPr bwMode="auto">
          <a:xfrm>
            <a:off x="7496263" y="1151227"/>
            <a:ext cx="31527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9" tIns="45635" rIns="91269" bIns="45635"/>
          <a:lstStyle>
            <a:lvl1pPr marL="227013" indent="-227013"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20000"/>
              </a:spcBef>
              <a:spcAft>
                <a:spcPct val="0"/>
              </a:spcAft>
              <a:buClr>
                <a:srgbClr val="000000"/>
              </a:buClr>
              <a:buSzPct val="80000"/>
              <a:buFont typeface="Wingdings" panose="05000000000000000000" pitchFamily="2" charset="2"/>
              <a:buNone/>
            </a:pPr>
            <a:r>
              <a:rPr lang="en-US" altLang="en-US" sz="1800" b="1" u="sng" dirty="0">
                <a:solidFill>
                  <a:srgbClr val="000000"/>
                </a:solidFill>
              </a:rPr>
              <a:t>Schedule</a:t>
            </a:r>
          </a:p>
        </p:txBody>
      </p:sp>
      <p:sp>
        <p:nvSpPr>
          <p:cNvPr id="24584" name="Rectangle 8"/>
          <p:cNvSpPr>
            <a:spLocks noChangeArrowheads="1"/>
          </p:cNvSpPr>
          <p:nvPr/>
        </p:nvSpPr>
        <p:spPr bwMode="auto">
          <a:xfrm>
            <a:off x="1362871" y="3843337"/>
            <a:ext cx="3795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20000"/>
              </a:spcBef>
              <a:spcAft>
                <a:spcPct val="0"/>
              </a:spcAft>
              <a:buClr>
                <a:srgbClr val="000000"/>
              </a:buClr>
              <a:buSzPct val="80000"/>
              <a:buFont typeface="Wingdings" panose="05000000000000000000" pitchFamily="2" charset="2"/>
              <a:buNone/>
            </a:pPr>
            <a:r>
              <a:rPr lang="en-US" altLang="en-US" sz="1800" b="1" u="sng" dirty="0">
                <a:solidFill>
                  <a:srgbClr val="000000"/>
                </a:solidFill>
              </a:rPr>
              <a:t>Approved Funding</a:t>
            </a:r>
            <a:endParaRPr lang="en-US" altLang="en-US" sz="1800" u="sng" dirty="0">
              <a:solidFill>
                <a:srgbClr val="000000"/>
              </a:solidFill>
            </a:endParaRPr>
          </a:p>
        </p:txBody>
      </p:sp>
      <p:sp>
        <p:nvSpPr>
          <p:cNvPr id="24585" name="Rectangle 9"/>
          <p:cNvSpPr>
            <a:spLocks noChangeArrowheads="1"/>
          </p:cNvSpPr>
          <p:nvPr/>
        </p:nvSpPr>
        <p:spPr bwMode="auto">
          <a:xfrm>
            <a:off x="1515270" y="1200150"/>
            <a:ext cx="3276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9" tIns="45635" rIns="91269" bIns="45635"/>
          <a:lstStyle>
            <a:lvl1pPr marL="285750" indent="-28575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lnSpc>
                <a:spcPct val="95000"/>
              </a:lnSpc>
              <a:spcBef>
                <a:spcPct val="20000"/>
              </a:spcBef>
              <a:spcAft>
                <a:spcPct val="0"/>
              </a:spcAft>
              <a:buClr>
                <a:srgbClr val="000000"/>
              </a:buClr>
              <a:buSzPct val="80000"/>
              <a:buFont typeface="Wingdings" panose="05000000000000000000" pitchFamily="2" charset="2"/>
              <a:buNone/>
            </a:pPr>
            <a:r>
              <a:rPr lang="en-US" altLang="en-US" sz="1800" b="1" u="sng" dirty="0">
                <a:solidFill>
                  <a:srgbClr val="000000"/>
                </a:solidFill>
              </a:rPr>
              <a:t>Description</a:t>
            </a:r>
          </a:p>
        </p:txBody>
      </p:sp>
      <p:sp>
        <p:nvSpPr>
          <p:cNvPr id="24586" name="Rectangle 10"/>
          <p:cNvSpPr>
            <a:spLocks noChangeArrowheads="1"/>
          </p:cNvSpPr>
          <p:nvPr/>
        </p:nvSpPr>
        <p:spPr bwMode="auto">
          <a:xfrm>
            <a:off x="6642150" y="3848893"/>
            <a:ext cx="439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20000"/>
              </a:spcBef>
              <a:spcAft>
                <a:spcPct val="0"/>
              </a:spcAft>
              <a:buClr>
                <a:srgbClr val="000000"/>
              </a:buClr>
              <a:buSzPct val="80000"/>
            </a:pPr>
            <a:r>
              <a:rPr lang="en-US" altLang="en-US" sz="1600" b="1" u="sng" dirty="0">
                <a:solidFill>
                  <a:srgbClr val="000000"/>
                </a:solidFill>
              </a:rPr>
              <a:t>Acquisition/Business Strategy</a:t>
            </a:r>
          </a:p>
        </p:txBody>
      </p:sp>
      <p:sp>
        <p:nvSpPr>
          <p:cNvPr id="24587" name="Rectangle 11"/>
          <p:cNvSpPr>
            <a:spLocks noChangeArrowheads="1"/>
          </p:cNvSpPr>
          <p:nvPr/>
        </p:nvSpPr>
        <p:spPr bwMode="auto">
          <a:xfrm>
            <a:off x="6151564" y="4143376"/>
            <a:ext cx="5511164"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ctr">
              <a:defRPr sz="1400">
                <a:solidFill>
                  <a:schemeClr val="tx1"/>
                </a:solidFill>
                <a:latin typeface="Arial" panose="020B0604020202020204" pitchFamily="34" charset="0"/>
              </a:defRPr>
            </a:lvl1pPr>
            <a:lvl2pPr marL="231775" indent="-122238" algn="ctr">
              <a:defRPr sz="1400">
                <a:solidFill>
                  <a:schemeClr val="tx1"/>
                </a:solidFill>
                <a:latin typeface="Arial" panose="020B0604020202020204" pitchFamily="34" charset="0"/>
              </a:defRPr>
            </a:lvl2pPr>
            <a:lvl3pPr marL="231775" indent="-122238"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lvl="1" eaLnBrk="0" fontAlgn="base" hangingPunct="0">
              <a:spcBef>
                <a:spcPct val="0"/>
              </a:spcBef>
              <a:spcAft>
                <a:spcPct val="0"/>
              </a:spcAft>
              <a:buFont typeface="Wingdings" panose="05000000000000000000" pitchFamily="2" charset="2"/>
              <a:buChar char="§"/>
            </a:pPr>
            <a:r>
              <a:rPr lang="en-US" altLang="en-US" sz="1600" b="1" dirty="0">
                <a:solidFill>
                  <a:srgbClr val="000000"/>
                </a:solidFill>
              </a:rPr>
              <a:t>Acquisition Approach: e.g., Evolutionary Acquisition</a:t>
            </a:r>
          </a:p>
          <a:p>
            <a:pPr lvl="1" eaLnBrk="0" fontAlgn="base" hangingPunct="0">
              <a:spcBef>
                <a:spcPct val="0"/>
              </a:spcBef>
              <a:spcAft>
                <a:spcPct val="0"/>
              </a:spcAft>
              <a:buFont typeface="Wingdings" panose="05000000000000000000" pitchFamily="2" charset="2"/>
              <a:buChar char="§"/>
            </a:pPr>
            <a:r>
              <a:rPr lang="en-US" altLang="en-US" sz="1600" b="1" dirty="0">
                <a:solidFill>
                  <a:srgbClr val="000000"/>
                </a:solidFill>
              </a:rPr>
              <a:t>Competition Approach</a:t>
            </a:r>
          </a:p>
          <a:p>
            <a:pPr lvl="1" eaLnBrk="0" fontAlgn="base" hangingPunct="0">
              <a:spcBef>
                <a:spcPct val="0"/>
              </a:spcBef>
              <a:spcAft>
                <a:spcPct val="0"/>
              </a:spcAft>
              <a:buFont typeface="Wingdings" panose="05000000000000000000" pitchFamily="2" charset="2"/>
              <a:buChar char="§"/>
            </a:pPr>
            <a:r>
              <a:rPr lang="en-US" altLang="en-US" sz="1600" b="1" dirty="0">
                <a:solidFill>
                  <a:srgbClr val="000000"/>
                </a:solidFill>
              </a:rPr>
              <a:t>Contractor(s):</a:t>
            </a:r>
          </a:p>
          <a:p>
            <a:pPr lvl="2" eaLnBrk="0" fontAlgn="base" hangingPunct="0">
              <a:spcBef>
                <a:spcPct val="0"/>
              </a:spcBef>
              <a:spcAft>
                <a:spcPct val="0"/>
              </a:spcAft>
              <a:buFont typeface="Wingdings" panose="05000000000000000000" pitchFamily="2" charset="2"/>
              <a:buChar char="§"/>
            </a:pPr>
            <a:r>
              <a:rPr lang="en-US" altLang="en-US" sz="1600" b="1" dirty="0">
                <a:solidFill>
                  <a:srgbClr val="000000"/>
                </a:solidFill>
              </a:rPr>
              <a:t>Contract Type:</a:t>
            </a:r>
          </a:p>
          <a:p>
            <a:pPr lvl="2" eaLnBrk="0" fontAlgn="base" hangingPunct="0">
              <a:spcBef>
                <a:spcPct val="0"/>
              </a:spcBef>
              <a:spcAft>
                <a:spcPct val="0"/>
              </a:spcAft>
              <a:buFont typeface="Wingdings" panose="05000000000000000000" pitchFamily="2" charset="2"/>
              <a:buChar char="§"/>
            </a:pPr>
            <a:r>
              <a:rPr lang="en-US" altLang="en-US" sz="1600" b="1" dirty="0">
                <a:solidFill>
                  <a:srgbClr val="000000"/>
                </a:solidFill>
              </a:rPr>
              <a:t>Incentives:</a:t>
            </a:r>
          </a:p>
          <a:p>
            <a:pPr lvl="2" eaLnBrk="0" fontAlgn="base" hangingPunct="0">
              <a:spcBef>
                <a:spcPct val="0"/>
              </a:spcBef>
              <a:spcAft>
                <a:spcPct val="0"/>
              </a:spcAft>
              <a:buFont typeface="Wingdings" panose="05000000000000000000" pitchFamily="2" charset="2"/>
              <a:buChar char="§"/>
            </a:pPr>
            <a:r>
              <a:rPr lang="en-US" altLang="en-US" sz="1600" b="1" dirty="0">
                <a:solidFill>
                  <a:srgbClr val="000000"/>
                </a:solidFill>
              </a:rPr>
              <a:t>Share Ratio:</a:t>
            </a:r>
          </a:p>
          <a:p>
            <a:pPr marL="109537" lvl="2" indent="0" algn="l" eaLnBrk="0" fontAlgn="base" hangingPunct="0">
              <a:spcBef>
                <a:spcPct val="0"/>
              </a:spcBef>
              <a:spcAft>
                <a:spcPct val="0"/>
              </a:spcAft>
            </a:pPr>
            <a:endParaRPr lang="en-US" altLang="en-US" sz="1600" b="1" dirty="0"/>
          </a:p>
          <a:p>
            <a:pPr marL="109537" lvl="2" indent="0" algn="l" eaLnBrk="0" fontAlgn="base" hangingPunct="0">
              <a:spcBef>
                <a:spcPct val="0"/>
              </a:spcBef>
              <a:spcAft>
                <a:spcPct val="0"/>
              </a:spcAft>
            </a:pPr>
            <a:endParaRPr lang="en-US" altLang="en-US" sz="1600" b="1" dirty="0"/>
          </a:p>
          <a:p>
            <a:pPr marL="109537" lvl="2" indent="0" algn="l" eaLnBrk="0" fontAlgn="base" hangingPunct="0">
              <a:spcBef>
                <a:spcPct val="0"/>
              </a:spcBef>
              <a:spcAft>
                <a:spcPct val="0"/>
              </a:spcAft>
            </a:pPr>
            <a:r>
              <a:rPr lang="en-US" altLang="en-US" sz="1600" b="1" dirty="0"/>
              <a:t>(See notes)</a:t>
            </a:r>
          </a:p>
        </p:txBody>
      </p:sp>
      <p:pic>
        <p:nvPicPr>
          <p:cNvPr id="2458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51" y="4070350"/>
            <a:ext cx="5574664"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9" name="Line 18"/>
          <p:cNvSpPr>
            <a:spLocks noChangeShapeType="1"/>
          </p:cNvSpPr>
          <p:nvPr/>
        </p:nvSpPr>
        <p:spPr bwMode="auto">
          <a:xfrm>
            <a:off x="4229100" y="4181475"/>
            <a:ext cx="0" cy="2076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4590" name="AutoShape 19"/>
          <p:cNvSpPr>
            <a:spLocks noChangeArrowheads="1"/>
          </p:cNvSpPr>
          <p:nvPr/>
        </p:nvSpPr>
        <p:spPr bwMode="auto">
          <a:xfrm>
            <a:off x="2214564" y="4200526"/>
            <a:ext cx="1971675" cy="276225"/>
          </a:xfrm>
          <a:prstGeom prst="leftArrow">
            <a:avLst>
              <a:gd name="adj1" fmla="val 50000"/>
              <a:gd name="adj2" fmla="val 178448"/>
            </a:avLst>
          </a:prstGeom>
          <a:solidFill>
            <a:srgbClr val="0C2D83"/>
          </a:solidFill>
          <a:ln w="12700">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a:solidFill>
                  <a:srgbClr val="FFFFFF"/>
                </a:solidFill>
              </a:rPr>
              <a:t>Actuals</a:t>
            </a:r>
          </a:p>
        </p:txBody>
      </p:sp>
      <p:sp>
        <p:nvSpPr>
          <p:cNvPr id="24591" name="AutoShape 20"/>
          <p:cNvSpPr>
            <a:spLocks noChangeArrowheads="1"/>
          </p:cNvSpPr>
          <p:nvPr/>
        </p:nvSpPr>
        <p:spPr bwMode="auto">
          <a:xfrm flipH="1">
            <a:off x="4276726" y="4200526"/>
            <a:ext cx="1565275" cy="276225"/>
          </a:xfrm>
          <a:prstGeom prst="leftArrow">
            <a:avLst>
              <a:gd name="adj1" fmla="val 50000"/>
              <a:gd name="adj2" fmla="val 141667"/>
            </a:avLst>
          </a:prstGeom>
          <a:solidFill>
            <a:srgbClr val="0C2D83"/>
          </a:solidFill>
          <a:ln w="12700">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000">
                <a:solidFill>
                  <a:srgbClr val="FFFFFF"/>
                </a:solidFill>
              </a:rPr>
              <a:t>PB16</a:t>
            </a:r>
          </a:p>
        </p:txBody>
      </p:sp>
      <p:sp>
        <p:nvSpPr>
          <p:cNvPr id="24593" name="TextBox 17"/>
          <p:cNvSpPr txBox="1">
            <a:spLocks noChangeArrowheads="1"/>
          </p:cNvSpPr>
          <p:nvPr/>
        </p:nvSpPr>
        <p:spPr bwMode="auto">
          <a:xfrm>
            <a:off x="2009469" y="396081"/>
            <a:ext cx="167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dirty="0">
                <a:solidFill>
                  <a:srgbClr val="630389"/>
                </a:solidFill>
              </a:rPr>
              <a:t>Sample Chart</a:t>
            </a:r>
            <a:endParaRPr lang="en-US" altLang="en-US" sz="1800" b="1" dirty="0">
              <a:solidFill>
                <a:srgbClr val="000000"/>
              </a:solidFill>
            </a:endParaRPr>
          </a:p>
        </p:txBody>
      </p:sp>
      <p:grpSp>
        <p:nvGrpSpPr>
          <p:cNvPr id="24594" name="Group 4"/>
          <p:cNvGrpSpPr>
            <a:grpSpLocks noChangeAspect="1"/>
          </p:cNvGrpSpPr>
          <p:nvPr/>
        </p:nvGrpSpPr>
        <p:grpSpPr bwMode="auto">
          <a:xfrm>
            <a:off x="6210299" y="1476375"/>
            <a:ext cx="5454015" cy="2300288"/>
            <a:chOff x="2952" y="930"/>
            <a:chExt cx="2709" cy="1449"/>
          </a:xfrm>
        </p:grpSpPr>
        <p:sp>
          <p:nvSpPr>
            <p:cNvPr id="24595" name="AutoShape 3"/>
            <p:cNvSpPr>
              <a:spLocks noChangeAspect="1" noChangeArrowheads="1" noTextEdit="1"/>
            </p:cNvSpPr>
            <p:nvPr/>
          </p:nvSpPr>
          <p:spPr bwMode="auto">
            <a:xfrm>
              <a:off x="2952" y="930"/>
              <a:ext cx="2709" cy="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grpSp>
          <p:nvGrpSpPr>
            <p:cNvPr id="24596" name="Group 9"/>
            <p:cNvGrpSpPr>
              <a:grpSpLocks/>
            </p:cNvGrpSpPr>
            <p:nvPr/>
          </p:nvGrpSpPr>
          <p:grpSpPr bwMode="auto">
            <a:xfrm>
              <a:off x="2964" y="934"/>
              <a:ext cx="2685" cy="1435"/>
              <a:chOff x="2964" y="934"/>
              <a:chExt cx="2685" cy="1435"/>
            </a:xfrm>
          </p:grpSpPr>
          <p:sp>
            <p:nvSpPr>
              <p:cNvPr id="24835" name="Rectangle 5"/>
              <p:cNvSpPr>
                <a:spLocks noChangeArrowheads="1"/>
              </p:cNvSpPr>
              <p:nvPr/>
            </p:nvSpPr>
            <p:spPr bwMode="auto">
              <a:xfrm>
                <a:off x="2964" y="934"/>
                <a:ext cx="2685" cy="1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pic>
            <p:nvPicPr>
              <p:cNvPr id="248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 y="934"/>
                <a:ext cx="2684"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37" name="Rectangle 7"/>
              <p:cNvSpPr>
                <a:spLocks noChangeArrowheads="1"/>
              </p:cNvSpPr>
              <p:nvPr/>
            </p:nvSpPr>
            <p:spPr bwMode="auto">
              <a:xfrm>
                <a:off x="2964" y="934"/>
                <a:ext cx="2685" cy="1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838" name="Rectangle 8"/>
              <p:cNvSpPr>
                <a:spLocks noChangeArrowheads="1"/>
              </p:cNvSpPr>
              <p:nvPr/>
            </p:nvSpPr>
            <p:spPr bwMode="auto">
              <a:xfrm>
                <a:off x="2964" y="934"/>
                <a:ext cx="2684" cy="1435"/>
              </a:xfrm>
              <a:prstGeom prst="rect">
                <a:avLst/>
              </a:prstGeom>
              <a:noFill/>
              <a:ln w="142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sp>
          <p:nvSpPr>
            <p:cNvPr id="24597" name="Rectangle 10"/>
            <p:cNvSpPr>
              <a:spLocks noChangeArrowheads="1"/>
            </p:cNvSpPr>
            <p:nvPr/>
          </p:nvSpPr>
          <p:spPr bwMode="auto">
            <a:xfrm>
              <a:off x="3255" y="1490"/>
              <a:ext cx="2386" cy="10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598" name="Line 11"/>
            <p:cNvSpPr>
              <a:spLocks noChangeShapeType="1"/>
            </p:cNvSpPr>
            <p:nvPr/>
          </p:nvSpPr>
          <p:spPr bwMode="auto">
            <a:xfrm>
              <a:off x="2964" y="1092"/>
              <a:ext cx="2684"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4599" name="Rectangle 12"/>
            <p:cNvSpPr>
              <a:spLocks noChangeArrowheads="1"/>
            </p:cNvSpPr>
            <p:nvPr/>
          </p:nvSpPr>
          <p:spPr bwMode="auto">
            <a:xfrm>
              <a:off x="2993" y="980"/>
              <a:ext cx="15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000000"/>
                  </a:solidFill>
                  <a:cs typeface="Arial" panose="020B0604020202020204" pitchFamily="34" charset="0"/>
                </a:rPr>
                <a:t>FY01     FY02    FY03    FY04     FY05    FY06     FY07     FY08</a:t>
              </a:r>
              <a:endParaRPr lang="en-US" altLang="en-US" sz="1800">
                <a:solidFill>
                  <a:srgbClr val="000000"/>
                </a:solidFill>
                <a:cs typeface="Arial" panose="020B0604020202020204" pitchFamily="34" charset="0"/>
              </a:endParaRPr>
            </a:p>
          </p:txBody>
        </p:sp>
        <p:sp>
          <p:nvSpPr>
            <p:cNvPr id="24600" name="Rectangle 13"/>
            <p:cNvSpPr>
              <a:spLocks noChangeArrowheads="1"/>
            </p:cNvSpPr>
            <p:nvPr/>
          </p:nvSpPr>
          <p:spPr bwMode="auto">
            <a:xfrm>
              <a:off x="4636" y="980"/>
              <a:ext cx="96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000000"/>
                  </a:solidFill>
                  <a:cs typeface="Arial" panose="020B0604020202020204" pitchFamily="34" charset="0"/>
                </a:rPr>
                <a:t>FY09     FY10    FY11     FY12    FY13</a:t>
              </a:r>
              <a:endParaRPr lang="en-US" altLang="en-US" sz="1800">
                <a:solidFill>
                  <a:srgbClr val="000000"/>
                </a:solidFill>
                <a:cs typeface="Arial" panose="020B0604020202020204" pitchFamily="34" charset="0"/>
              </a:endParaRPr>
            </a:p>
          </p:txBody>
        </p:sp>
        <p:grpSp>
          <p:nvGrpSpPr>
            <p:cNvPr id="24601" name="Group 16"/>
            <p:cNvGrpSpPr>
              <a:grpSpLocks/>
            </p:cNvGrpSpPr>
            <p:nvPr/>
          </p:nvGrpSpPr>
          <p:grpSpPr bwMode="auto">
            <a:xfrm>
              <a:off x="3685" y="1117"/>
              <a:ext cx="83" cy="70"/>
              <a:chOff x="3685" y="1117"/>
              <a:chExt cx="83" cy="70"/>
            </a:xfrm>
          </p:grpSpPr>
          <p:sp>
            <p:nvSpPr>
              <p:cNvPr id="24833" name="Freeform 14"/>
              <p:cNvSpPr>
                <a:spLocks/>
              </p:cNvSpPr>
              <p:nvPr/>
            </p:nvSpPr>
            <p:spPr bwMode="auto">
              <a:xfrm>
                <a:off x="3685" y="1117"/>
                <a:ext cx="83" cy="70"/>
              </a:xfrm>
              <a:custGeom>
                <a:avLst/>
                <a:gdLst>
                  <a:gd name="T0" fmla="*/ 42 w 83"/>
                  <a:gd name="T1" fmla="*/ 0 h 70"/>
                  <a:gd name="T2" fmla="*/ 0 w 83"/>
                  <a:gd name="T3" fmla="*/ 70 h 70"/>
                  <a:gd name="T4" fmla="*/ 83 w 83"/>
                  <a:gd name="T5" fmla="*/ 70 h 70"/>
                  <a:gd name="T6" fmla="*/ 42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2" y="0"/>
                    </a:moveTo>
                    <a:lnTo>
                      <a:pt x="0" y="70"/>
                    </a:lnTo>
                    <a:lnTo>
                      <a:pt x="83"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34" name="Freeform 15"/>
              <p:cNvSpPr>
                <a:spLocks/>
              </p:cNvSpPr>
              <p:nvPr/>
            </p:nvSpPr>
            <p:spPr bwMode="auto">
              <a:xfrm>
                <a:off x="3685" y="1117"/>
                <a:ext cx="83" cy="70"/>
              </a:xfrm>
              <a:custGeom>
                <a:avLst/>
                <a:gdLst>
                  <a:gd name="T0" fmla="*/ 42 w 83"/>
                  <a:gd name="T1" fmla="*/ 0 h 70"/>
                  <a:gd name="T2" fmla="*/ 0 w 83"/>
                  <a:gd name="T3" fmla="*/ 70 h 70"/>
                  <a:gd name="T4" fmla="*/ 83 w 83"/>
                  <a:gd name="T5" fmla="*/ 70 h 70"/>
                  <a:gd name="T6" fmla="*/ 42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2" y="0"/>
                    </a:moveTo>
                    <a:lnTo>
                      <a:pt x="0" y="70"/>
                    </a:lnTo>
                    <a:lnTo>
                      <a:pt x="83"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02" name="Rectangle 17"/>
            <p:cNvSpPr>
              <a:spLocks noChangeArrowheads="1"/>
            </p:cNvSpPr>
            <p:nvPr/>
          </p:nvSpPr>
          <p:spPr bwMode="auto">
            <a:xfrm>
              <a:off x="3820" y="1125"/>
              <a:ext cx="10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IOC</a:t>
              </a:r>
              <a:endParaRPr lang="en-US" altLang="en-US" sz="1800">
                <a:solidFill>
                  <a:srgbClr val="000000"/>
                </a:solidFill>
                <a:cs typeface="Arial" panose="020B0604020202020204" pitchFamily="34" charset="0"/>
              </a:endParaRPr>
            </a:p>
          </p:txBody>
        </p:sp>
        <p:grpSp>
          <p:nvGrpSpPr>
            <p:cNvPr id="24603" name="Group 20"/>
            <p:cNvGrpSpPr>
              <a:grpSpLocks/>
            </p:cNvGrpSpPr>
            <p:nvPr/>
          </p:nvGrpSpPr>
          <p:grpSpPr bwMode="auto">
            <a:xfrm>
              <a:off x="3211" y="1318"/>
              <a:ext cx="84" cy="70"/>
              <a:chOff x="3211" y="1318"/>
              <a:chExt cx="84" cy="70"/>
            </a:xfrm>
          </p:grpSpPr>
          <p:sp>
            <p:nvSpPr>
              <p:cNvPr id="24831" name="Freeform 18"/>
              <p:cNvSpPr>
                <a:spLocks/>
              </p:cNvSpPr>
              <p:nvPr/>
            </p:nvSpPr>
            <p:spPr bwMode="auto">
              <a:xfrm>
                <a:off x="3211" y="1318"/>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32" name="Freeform 19"/>
              <p:cNvSpPr>
                <a:spLocks/>
              </p:cNvSpPr>
              <p:nvPr/>
            </p:nvSpPr>
            <p:spPr bwMode="auto">
              <a:xfrm>
                <a:off x="3211" y="1318"/>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04" name="Rectangle 21"/>
            <p:cNvSpPr>
              <a:spLocks noChangeArrowheads="1"/>
            </p:cNvSpPr>
            <p:nvPr/>
          </p:nvSpPr>
          <p:spPr bwMode="auto">
            <a:xfrm>
              <a:off x="3403" y="131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RIT</a:t>
              </a:r>
              <a:endParaRPr lang="en-US" altLang="en-US" sz="1800">
                <a:solidFill>
                  <a:srgbClr val="000000"/>
                </a:solidFill>
                <a:cs typeface="Arial" panose="020B0604020202020204" pitchFamily="34" charset="0"/>
              </a:endParaRPr>
            </a:p>
          </p:txBody>
        </p:sp>
        <p:grpSp>
          <p:nvGrpSpPr>
            <p:cNvPr id="24605" name="Group 24"/>
            <p:cNvGrpSpPr>
              <a:grpSpLocks/>
            </p:cNvGrpSpPr>
            <p:nvPr/>
          </p:nvGrpSpPr>
          <p:grpSpPr bwMode="auto">
            <a:xfrm>
              <a:off x="3628" y="1316"/>
              <a:ext cx="85" cy="69"/>
              <a:chOff x="3628" y="1316"/>
              <a:chExt cx="85" cy="69"/>
            </a:xfrm>
          </p:grpSpPr>
          <p:sp>
            <p:nvSpPr>
              <p:cNvPr id="24829" name="Freeform 22"/>
              <p:cNvSpPr>
                <a:spLocks/>
              </p:cNvSpPr>
              <p:nvPr/>
            </p:nvSpPr>
            <p:spPr bwMode="auto">
              <a:xfrm>
                <a:off x="3628" y="1316"/>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30" name="Freeform 23"/>
              <p:cNvSpPr>
                <a:spLocks/>
              </p:cNvSpPr>
              <p:nvPr/>
            </p:nvSpPr>
            <p:spPr bwMode="auto">
              <a:xfrm>
                <a:off x="3628" y="1316"/>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06" name="Group 27"/>
            <p:cNvGrpSpPr>
              <a:grpSpLocks/>
            </p:cNvGrpSpPr>
            <p:nvPr/>
          </p:nvGrpSpPr>
          <p:grpSpPr bwMode="auto">
            <a:xfrm>
              <a:off x="3003" y="1117"/>
              <a:ext cx="83" cy="70"/>
              <a:chOff x="3003" y="1117"/>
              <a:chExt cx="83" cy="70"/>
            </a:xfrm>
          </p:grpSpPr>
          <p:sp>
            <p:nvSpPr>
              <p:cNvPr id="24827" name="Freeform 25"/>
              <p:cNvSpPr>
                <a:spLocks/>
              </p:cNvSpPr>
              <p:nvPr/>
            </p:nvSpPr>
            <p:spPr bwMode="auto">
              <a:xfrm>
                <a:off x="3003" y="1117"/>
                <a:ext cx="83" cy="70"/>
              </a:xfrm>
              <a:custGeom>
                <a:avLst/>
                <a:gdLst>
                  <a:gd name="T0" fmla="*/ 41 w 83"/>
                  <a:gd name="T1" fmla="*/ 0 h 70"/>
                  <a:gd name="T2" fmla="*/ 0 w 83"/>
                  <a:gd name="T3" fmla="*/ 70 h 70"/>
                  <a:gd name="T4" fmla="*/ 83 w 83"/>
                  <a:gd name="T5" fmla="*/ 70 h 70"/>
                  <a:gd name="T6" fmla="*/ 41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1" y="0"/>
                    </a:moveTo>
                    <a:lnTo>
                      <a:pt x="0" y="70"/>
                    </a:lnTo>
                    <a:lnTo>
                      <a:pt x="83" y="7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28" name="Freeform 26"/>
              <p:cNvSpPr>
                <a:spLocks/>
              </p:cNvSpPr>
              <p:nvPr/>
            </p:nvSpPr>
            <p:spPr bwMode="auto">
              <a:xfrm>
                <a:off x="3003" y="1117"/>
                <a:ext cx="83" cy="70"/>
              </a:xfrm>
              <a:custGeom>
                <a:avLst/>
                <a:gdLst>
                  <a:gd name="T0" fmla="*/ 41 w 83"/>
                  <a:gd name="T1" fmla="*/ 0 h 70"/>
                  <a:gd name="T2" fmla="*/ 0 w 83"/>
                  <a:gd name="T3" fmla="*/ 70 h 70"/>
                  <a:gd name="T4" fmla="*/ 83 w 83"/>
                  <a:gd name="T5" fmla="*/ 70 h 70"/>
                  <a:gd name="T6" fmla="*/ 41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1" y="0"/>
                    </a:moveTo>
                    <a:lnTo>
                      <a:pt x="0" y="70"/>
                    </a:lnTo>
                    <a:lnTo>
                      <a:pt x="83" y="70"/>
                    </a:lnTo>
                    <a:lnTo>
                      <a:pt x="41"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07" name="Rectangle 28"/>
            <p:cNvSpPr>
              <a:spLocks noChangeArrowheads="1"/>
            </p:cNvSpPr>
            <p:nvPr/>
          </p:nvSpPr>
          <p:spPr bwMode="auto">
            <a:xfrm>
              <a:off x="3135" y="1129"/>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ADM</a:t>
              </a:r>
              <a:endParaRPr lang="en-US" altLang="en-US" sz="1800">
                <a:solidFill>
                  <a:srgbClr val="000000"/>
                </a:solidFill>
                <a:cs typeface="Arial" panose="020B0604020202020204" pitchFamily="34" charset="0"/>
              </a:endParaRPr>
            </a:p>
          </p:txBody>
        </p:sp>
        <p:sp>
          <p:nvSpPr>
            <p:cNvPr id="24608" name="Rectangle 29"/>
            <p:cNvSpPr>
              <a:spLocks noChangeArrowheads="1"/>
            </p:cNvSpPr>
            <p:nvPr/>
          </p:nvSpPr>
          <p:spPr bwMode="auto">
            <a:xfrm>
              <a:off x="3047" y="1195"/>
              <a:ext cx="1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(Pre</a:t>
              </a:r>
              <a:endParaRPr lang="en-US" altLang="en-US" sz="1800">
                <a:solidFill>
                  <a:srgbClr val="000000"/>
                </a:solidFill>
                <a:cs typeface="Arial" panose="020B0604020202020204" pitchFamily="34" charset="0"/>
              </a:endParaRPr>
            </a:p>
          </p:txBody>
        </p:sp>
        <p:sp>
          <p:nvSpPr>
            <p:cNvPr id="24609" name="Rectangle 30"/>
            <p:cNvSpPr>
              <a:spLocks noChangeArrowheads="1"/>
            </p:cNvSpPr>
            <p:nvPr/>
          </p:nvSpPr>
          <p:spPr bwMode="auto">
            <a:xfrm>
              <a:off x="3157" y="1195"/>
              <a:ext cx="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t>
              </a:r>
              <a:endParaRPr lang="en-US" altLang="en-US" sz="1800">
                <a:solidFill>
                  <a:srgbClr val="000000"/>
                </a:solidFill>
                <a:cs typeface="Arial" panose="020B0604020202020204" pitchFamily="34" charset="0"/>
              </a:endParaRPr>
            </a:p>
          </p:txBody>
        </p:sp>
        <p:sp>
          <p:nvSpPr>
            <p:cNvPr id="24610" name="Rectangle 31"/>
            <p:cNvSpPr>
              <a:spLocks noChangeArrowheads="1"/>
            </p:cNvSpPr>
            <p:nvPr/>
          </p:nvSpPr>
          <p:spPr bwMode="auto">
            <a:xfrm>
              <a:off x="3176" y="1195"/>
              <a:ext cx="17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M/S B)</a:t>
              </a:r>
              <a:endParaRPr lang="en-US" altLang="en-US" sz="1800">
                <a:solidFill>
                  <a:srgbClr val="000000"/>
                </a:solidFill>
                <a:cs typeface="Arial" panose="020B0604020202020204" pitchFamily="34" charset="0"/>
              </a:endParaRPr>
            </a:p>
          </p:txBody>
        </p:sp>
        <p:sp>
          <p:nvSpPr>
            <p:cNvPr id="24611" name="Rectangle 32"/>
            <p:cNvSpPr>
              <a:spLocks noChangeArrowheads="1"/>
            </p:cNvSpPr>
            <p:nvPr/>
          </p:nvSpPr>
          <p:spPr bwMode="auto">
            <a:xfrm>
              <a:off x="2968" y="1653"/>
              <a:ext cx="1240" cy="12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24612" name="Group 35"/>
            <p:cNvGrpSpPr>
              <a:grpSpLocks/>
            </p:cNvGrpSpPr>
            <p:nvPr/>
          </p:nvGrpSpPr>
          <p:grpSpPr bwMode="auto">
            <a:xfrm>
              <a:off x="3328" y="1506"/>
              <a:ext cx="85" cy="70"/>
              <a:chOff x="3328" y="1506"/>
              <a:chExt cx="85" cy="70"/>
            </a:xfrm>
          </p:grpSpPr>
          <p:sp>
            <p:nvSpPr>
              <p:cNvPr id="24825" name="Freeform 33"/>
              <p:cNvSpPr>
                <a:spLocks/>
              </p:cNvSpPr>
              <p:nvPr/>
            </p:nvSpPr>
            <p:spPr bwMode="auto">
              <a:xfrm>
                <a:off x="3328" y="1506"/>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26" name="Freeform 34"/>
              <p:cNvSpPr>
                <a:spLocks/>
              </p:cNvSpPr>
              <p:nvPr/>
            </p:nvSpPr>
            <p:spPr bwMode="auto">
              <a:xfrm>
                <a:off x="3328" y="1506"/>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13" name="Group 38"/>
            <p:cNvGrpSpPr>
              <a:grpSpLocks/>
            </p:cNvGrpSpPr>
            <p:nvPr/>
          </p:nvGrpSpPr>
          <p:grpSpPr bwMode="auto">
            <a:xfrm>
              <a:off x="3533" y="1508"/>
              <a:ext cx="84" cy="69"/>
              <a:chOff x="3533" y="1508"/>
              <a:chExt cx="84" cy="69"/>
            </a:xfrm>
          </p:grpSpPr>
          <p:sp>
            <p:nvSpPr>
              <p:cNvPr id="24823" name="Freeform 36"/>
              <p:cNvSpPr>
                <a:spLocks/>
              </p:cNvSpPr>
              <p:nvPr/>
            </p:nvSpPr>
            <p:spPr bwMode="auto">
              <a:xfrm>
                <a:off x="353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24" name="Freeform 37"/>
              <p:cNvSpPr>
                <a:spLocks/>
              </p:cNvSpPr>
              <p:nvPr/>
            </p:nvSpPr>
            <p:spPr bwMode="auto">
              <a:xfrm>
                <a:off x="353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14" name="Group 41"/>
            <p:cNvGrpSpPr>
              <a:grpSpLocks/>
            </p:cNvGrpSpPr>
            <p:nvPr/>
          </p:nvGrpSpPr>
          <p:grpSpPr bwMode="auto">
            <a:xfrm>
              <a:off x="3737" y="1508"/>
              <a:ext cx="85" cy="69"/>
              <a:chOff x="3737" y="1508"/>
              <a:chExt cx="85" cy="69"/>
            </a:xfrm>
          </p:grpSpPr>
          <p:sp>
            <p:nvSpPr>
              <p:cNvPr id="24821" name="Freeform 39"/>
              <p:cNvSpPr>
                <a:spLocks/>
              </p:cNvSpPr>
              <p:nvPr/>
            </p:nvSpPr>
            <p:spPr bwMode="auto">
              <a:xfrm>
                <a:off x="3737"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22" name="Freeform 40"/>
              <p:cNvSpPr>
                <a:spLocks/>
              </p:cNvSpPr>
              <p:nvPr/>
            </p:nvSpPr>
            <p:spPr bwMode="auto">
              <a:xfrm>
                <a:off x="3737"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15" name="Group 44"/>
            <p:cNvGrpSpPr>
              <a:grpSpLocks/>
            </p:cNvGrpSpPr>
            <p:nvPr/>
          </p:nvGrpSpPr>
          <p:grpSpPr bwMode="auto">
            <a:xfrm>
              <a:off x="4155" y="1508"/>
              <a:ext cx="84" cy="69"/>
              <a:chOff x="4155" y="1508"/>
              <a:chExt cx="84" cy="69"/>
            </a:xfrm>
          </p:grpSpPr>
          <p:sp>
            <p:nvSpPr>
              <p:cNvPr id="24819" name="Freeform 42"/>
              <p:cNvSpPr>
                <a:spLocks/>
              </p:cNvSpPr>
              <p:nvPr/>
            </p:nvSpPr>
            <p:spPr bwMode="auto">
              <a:xfrm>
                <a:off x="4155"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20" name="Freeform 43"/>
              <p:cNvSpPr>
                <a:spLocks/>
              </p:cNvSpPr>
              <p:nvPr/>
            </p:nvSpPr>
            <p:spPr bwMode="auto">
              <a:xfrm>
                <a:off x="4155"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16" name="Group 47"/>
            <p:cNvGrpSpPr>
              <a:grpSpLocks/>
            </p:cNvGrpSpPr>
            <p:nvPr/>
          </p:nvGrpSpPr>
          <p:grpSpPr bwMode="auto">
            <a:xfrm>
              <a:off x="3946" y="1508"/>
              <a:ext cx="85" cy="69"/>
              <a:chOff x="3946" y="1508"/>
              <a:chExt cx="85" cy="69"/>
            </a:xfrm>
          </p:grpSpPr>
          <p:sp>
            <p:nvSpPr>
              <p:cNvPr id="24817" name="Freeform 45"/>
              <p:cNvSpPr>
                <a:spLocks/>
              </p:cNvSpPr>
              <p:nvPr/>
            </p:nvSpPr>
            <p:spPr bwMode="auto">
              <a:xfrm>
                <a:off x="3946"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18" name="Freeform 46"/>
              <p:cNvSpPr>
                <a:spLocks/>
              </p:cNvSpPr>
              <p:nvPr/>
            </p:nvSpPr>
            <p:spPr bwMode="auto">
              <a:xfrm>
                <a:off x="3946"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17" name="Rectangle 48"/>
            <p:cNvSpPr>
              <a:spLocks noChangeArrowheads="1"/>
            </p:cNvSpPr>
            <p:nvPr/>
          </p:nvSpPr>
          <p:spPr bwMode="auto">
            <a:xfrm>
              <a:off x="3035" y="1473"/>
              <a:ext cx="1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Annual</a:t>
              </a:r>
              <a:endParaRPr lang="en-US" altLang="en-US" sz="1800">
                <a:solidFill>
                  <a:srgbClr val="000000"/>
                </a:solidFill>
                <a:cs typeface="Arial" panose="020B0604020202020204" pitchFamily="34" charset="0"/>
              </a:endParaRPr>
            </a:p>
          </p:txBody>
        </p:sp>
        <p:sp>
          <p:nvSpPr>
            <p:cNvPr id="24618" name="Rectangle 49"/>
            <p:cNvSpPr>
              <a:spLocks noChangeArrowheads="1"/>
            </p:cNvSpPr>
            <p:nvPr/>
          </p:nvSpPr>
          <p:spPr bwMode="auto">
            <a:xfrm>
              <a:off x="3043" y="1540"/>
              <a:ext cx="3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X</a:t>
              </a:r>
              <a:endParaRPr lang="en-US" altLang="en-US" sz="1800">
                <a:solidFill>
                  <a:srgbClr val="000000"/>
                </a:solidFill>
                <a:cs typeface="Arial" panose="020B0604020202020204" pitchFamily="34" charset="0"/>
              </a:endParaRPr>
            </a:p>
          </p:txBody>
        </p:sp>
        <p:sp>
          <p:nvSpPr>
            <p:cNvPr id="24619" name="Rectangle 50"/>
            <p:cNvSpPr>
              <a:spLocks noChangeArrowheads="1"/>
            </p:cNvSpPr>
            <p:nvPr/>
          </p:nvSpPr>
          <p:spPr bwMode="auto">
            <a:xfrm>
              <a:off x="3080" y="1540"/>
              <a:ext cx="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t>
              </a:r>
              <a:endParaRPr lang="en-US" altLang="en-US" sz="1800">
                <a:solidFill>
                  <a:srgbClr val="000000"/>
                </a:solidFill>
                <a:cs typeface="Arial" panose="020B0604020202020204" pitchFamily="34" charset="0"/>
              </a:endParaRPr>
            </a:p>
          </p:txBody>
        </p:sp>
        <p:sp>
          <p:nvSpPr>
            <p:cNvPr id="24620" name="Rectangle 51"/>
            <p:cNvSpPr>
              <a:spLocks noChangeArrowheads="1"/>
            </p:cNvSpPr>
            <p:nvPr/>
          </p:nvSpPr>
          <p:spPr bwMode="auto">
            <a:xfrm>
              <a:off x="3099" y="1540"/>
              <a:ext cx="1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Plan</a:t>
              </a:r>
              <a:endParaRPr lang="en-US" altLang="en-US" sz="1800">
                <a:solidFill>
                  <a:srgbClr val="000000"/>
                </a:solidFill>
                <a:cs typeface="Arial" panose="020B0604020202020204" pitchFamily="34" charset="0"/>
              </a:endParaRPr>
            </a:p>
          </p:txBody>
        </p:sp>
        <p:grpSp>
          <p:nvGrpSpPr>
            <p:cNvPr id="24621" name="Group 64"/>
            <p:cNvGrpSpPr>
              <a:grpSpLocks/>
            </p:cNvGrpSpPr>
            <p:nvPr/>
          </p:nvGrpSpPr>
          <p:grpSpPr bwMode="auto">
            <a:xfrm>
              <a:off x="3163" y="930"/>
              <a:ext cx="2262" cy="1431"/>
              <a:chOff x="3163" y="930"/>
              <a:chExt cx="2262" cy="1431"/>
            </a:xfrm>
          </p:grpSpPr>
          <p:sp>
            <p:nvSpPr>
              <p:cNvPr id="24805" name="Freeform 52"/>
              <p:cNvSpPr>
                <a:spLocks noEditPoints="1"/>
              </p:cNvSpPr>
              <p:nvPr/>
            </p:nvSpPr>
            <p:spPr bwMode="auto">
              <a:xfrm>
                <a:off x="3370"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06" name="Freeform 53"/>
              <p:cNvSpPr>
                <a:spLocks noEditPoints="1"/>
              </p:cNvSpPr>
              <p:nvPr/>
            </p:nvSpPr>
            <p:spPr bwMode="auto">
              <a:xfrm>
                <a:off x="3574" y="931"/>
                <a:ext cx="5" cy="1430"/>
              </a:xfrm>
              <a:custGeom>
                <a:avLst/>
                <a:gdLst>
                  <a:gd name="T0" fmla="*/ 0 w 50"/>
                  <a:gd name="T1" fmla="*/ 19 h 17159"/>
                  <a:gd name="T2" fmla="*/ 3 w 50"/>
                  <a:gd name="T3" fmla="*/ 46 h 17159"/>
                  <a:gd name="T4" fmla="*/ 5 w 50"/>
                  <a:gd name="T5" fmla="*/ 69 h 17159"/>
                  <a:gd name="T6" fmla="*/ 3 w 50"/>
                  <a:gd name="T7" fmla="*/ 83 h 17159"/>
                  <a:gd name="T8" fmla="*/ 0 w 50"/>
                  <a:gd name="T9" fmla="*/ 111 h 17159"/>
                  <a:gd name="T10" fmla="*/ 5 w 50"/>
                  <a:gd name="T11" fmla="*/ 136 h 17159"/>
                  <a:gd name="T12" fmla="*/ 5 w 50"/>
                  <a:gd name="T13" fmla="*/ 152 h 17159"/>
                  <a:gd name="T14" fmla="*/ 0 w 50"/>
                  <a:gd name="T15" fmla="*/ 177 h 17159"/>
                  <a:gd name="T16" fmla="*/ 3 w 50"/>
                  <a:gd name="T17" fmla="*/ 204 h 17159"/>
                  <a:gd name="T18" fmla="*/ 5 w 50"/>
                  <a:gd name="T19" fmla="*/ 227 h 17159"/>
                  <a:gd name="T20" fmla="*/ 3 w 50"/>
                  <a:gd name="T21" fmla="*/ 242 h 17159"/>
                  <a:gd name="T22" fmla="*/ 0 w 50"/>
                  <a:gd name="T23" fmla="*/ 269 h 17159"/>
                  <a:gd name="T24" fmla="*/ 5 w 50"/>
                  <a:gd name="T25" fmla="*/ 294 h 17159"/>
                  <a:gd name="T26" fmla="*/ 5 w 50"/>
                  <a:gd name="T27" fmla="*/ 311 h 17159"/>
                  <a:gd name="T28" fmla="*/ 0 w 50"/>
                  <a:gd name="T29" fmla="*/ 336 h 17159"/>
                  <a:gd name="T30" fmla="*/ 3 w 50"/>
                  <a:gd name="T31" fmla="*/ 363 h 17159"/>
                  <a:gd name="T32" fmla="*/ 5 w 50"/>
                  <a:gd name="T33" fmla="*/ 386 h 17159"/>
                  <a:gd name="T34" fmla="*/ 3 w 50"/>
                  <a:gd name="T35" fmla="*/ 400 h 17159"/>
                  <a:gd name="T36" fmla="*/ 0 w 50"/>
                  <a:gd name="T37" fmla="*/ 427 h 17159"/>
                  <a:gd name="T38" fmla="*/ 5 w 50"/>
                  <a:gd name="T39" fmla="*/ 452 h 17159"/>
                  <a:gd name="T40" fmla="*/ 5 w 50"/>
                  <a:gd name="T41" fmla="*/ 469 h 17159"/>
                  <a:gd name="T42" fmla="*/ 0 w 50"/>
                  <a:gd name="T43" fmla="*/ 494 h 17159"/>
                  <a:gd name="T44" fmla="*/ 3 w 50"/>
                  <a:gd name="T45" fmla="*/ 521 h 17159"/>
                  <a:gd name="T46" fmla="*/ 5 w 50"/>
                  <a:gd name="T47" fmla="*/ 544 h 17159"/>
                  <a:gd name="T48" fmla="*/ 3 w 50"/>
                  <a:gd name="T49" fmla="*/ 559 h 17159"/>
                  <a:gd name="T50" fmla="*/ 0 w 50"/>
                  <a:gd name="T51" fmla="*/ 586 h 17159"/>
                  <a:gd name="T52" fmla="*/ 5 w 50"/>
                  <a:gd name="T53" fmla="*/ 611 h 17159"/>
                  <a:gd name="T54" fmla="*/ 5 w 50"/>
                  <a:gd name="T55" fmla="*/ 627 h 17159"/>
                  <a:gd name="T56" fmla="*/ 0 w 50"/>
                  <a:gd name="T57" fmla="*/ 652 h 17159"/>
                  <a:gd name="T58" fmla="*/ 3 w 50"/>
                  <a:gd name="T59" fmla="*/ 680 h 17159"/>
                  <a:gd name="T60" fmla="*/ 5 w 50"/>
                  <a:gd name="T61" fmla="*/ 703 h 17159"/>
                  <a:gd name="T62" fmla="*/ 3 w 50"/>
                  <a:gd name="T63" fmla="*/ 717 h 17159"/>
                  <a:gd name="T64" fmla="*/ 0 w 50"/>
                  <a:gd name="T65" fmla="*/ 744 h 17159"/>
                  <a:gd name="T66" fmla="*/ 5 w 50"/>
                  <a:gd name="T67" fmla="*/ 769 h 17159"/>
                  <a:gd name="T68" fmla="*/ 5 w 50"/>
                  <a:gd name="T69" fmla="*/ 786 h 17159"/>
                  <a:gd name="T70" fmla="*/ 0 w 50"/>
                  <a:gd name="T71" fmla="*/ 811 h 17159"/>
                  <a:gd name="T72" fmla="*/ 3 w 50"/>
                  <a:gd name="T73" fmla="*/ 838 h 17159"/>
                  <a:gd name="T74" fmla="*/ 5 w 50"/>
                  <a:gd name="T75" fmla="*/ 861 h 17159"/>
                  <a:gd name="T76" fmla="*/ 3 w 50"/>
                  <a:gd name="T77" fmla="*/ 876 h 17159"/>
                  <a:gd name="T78" fmla="*/ 0 w 50"/>
                  <a:gd name="T79" fmla="*/ 903 h 17159"/>
                  <a:gd name="T80" fmla="*/ 5 w 50"/>
                  <a:gd name="T81" fmla="*/ 928 h 17159"/>
                  <a:gd name="T82" fmla="*/ 5 w 50"/>
                  <a:gd name="T83" fmla="*/ 944 h 17159"/>
                  <a:gd name="T84" fmla="*/ 0 w 50"/>
                  <a:gd name="T85" fmla="*/ 969 h 17159"/>
                  <a:gd name="T86" fmla="*/ 3 w 50"/>
                  <a:gd name="T87" fmla="*/ 996 h 17159"/>
                  <a:gd name="T88" fmla="*/ 5 w 50"/>
                  <a:gd name="T89" fmla="*/ 1019 h 17159"/>
                  <a:gd name="T90" fmla="*/ 3 w 50"/>
                  <a:gd name="T91" fmla="*/ 1034 h 17159"/>
                  <a:gd name="T92" fmla="*/ 0 w 50"/>
                  <a:gd name="T93" fmla="*/ 1061 h 17159"/>
                  <a:gd name="T94" fmla="*/ 5 w 50"/>
                  <a:gd name="T95" fmla="*/ 1086 h 17159"/>
                  <a:gd name="T96" fmla="*/ 5 w 50"/>
                  <a:gd name="T97" fmla="*/ 1103 h 17159"/>
                  <a:gd name="T98" fmla="*/ 0 w 50"/>
                  <a:gd name="T99" fmla="*/ 1128 h 17159"/>
                  <a:gd name="T100" fmla="*/ 3 w 50"/>
                  <a:gd name="T101" fmla="*/ 1155 h 17159"/>
                  <a:gd name="T102" fmla="*/ 5 w 50"/>
                  <a:gd name="T103" fmla="*/ 1178 h 17159"/>
                  <a:gd name="T104" fmla="*/ 3 w 50"/>
                  <a:gd name="T105" fmla="*/ 1192 h 17159"/>
                  <a:gd name="T106" fmla="*/ 0 w 50"/>
                  <a:gd name="T107" fmla="*/ 1219 h 17159"/>
                  <a:gd name="T108" fmla="*/ 5 w 50"/>
                  <a:gd name="T109" fmla="*/ 1244 h 17159"/>
                  <a:gd name="T110" fmla="*/ 5 w 50"/>
                  <a:gd name="T111" fmla="*/ 1261 h 17159"/>
                  <a:gd name="T112" fmla="*/ 0 w 50"/>
                  <a:gd name="T113" fmla="*/ 1286 h 17159"/>
                  <a:gd name="T114" fmla="*/ 3 w 50"/>
                  <a:gd name="T115" fmla="*/ 1313 h 17159"/>
                  <a:gd name="T116" fmla="*/ 5 w 50"/>
                  <a:gd name="T117" fmla="*/ 1336 h 17159"/>
                  <a:gd name="T118" fmla="*/ 3 w 50"/>
                  <a:gd name="T119" fmla="*/ 1351 h 17159"/>
                  <a:gd name="T120" fmla="*/ 0 w 50"/>
                  <a:gd name="T121" fmla="*/ 1378 h 17159"/>
                  <a:gd name="T122" fmla="*/ 5 w 50"/>
                  <a:gd name="T123" fmla="*/ 1403 h 17159"/>
                  <a:gd name="T124" fmla="*/ 5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07" name="Freeform 54"/>
              <p:cNvSpPr>
                <a:spLocks noEditPoints="1"/>
              </p:cNvSpPr>
              <p:nvPr/>
            </p:nvSpPr>
            <p:spPr bwMode="auto">
              <a:xfrm>
                <a:off x="3988" y="931"/>
                <a:ext cx="4" cy="1422"/>
              </a:xfrm>
              <a:custGeom>
                <a:avLst/>
                <a:gdLst>
                  <a:gd name="T0" fmla="*/ 0 w 50"/>
                  <a:gd name="T1" fmla="*/ 19 h 17059"/>
                  <a:gd name="T2" fmla="*/ 2 w 50"/>
                  <a:gd name="T3" fmla="*/ 46 h 17059"/>
                  <a:gd name="T4" fmla="*/ 4 w 50"/>
                  <a:gd name="T5" fmla="*/ 69 h 17059"/>
                  <a:gd name="T6" fmla="*/ 2 w 50"/>
                  <a:gd name="T7" fmla="*/ 83 h 17059"/>
                  <a:gd name="T8" fmla="*/ 0 w 50"/>
                  <a:gd name="T9" fmla="*/ 111 h 17059"/>
                  <a:gd name="T10" fmla="*/ 4 w 50"/>
                  <a:gd name="T11" fmla="*/ 136 h 17059"/>
                  <a:gd name="T12" fmla="*/ 4 w 50"/>
                  <a:gd name="T13" fmla="*/ 152 h 17059"/>
                  <a:gd name="T14" fmla="*/ 0 w 50"/>
                  <a:gd name="T15" fmla="*/ 177 h 17059"/>
                  <a:gd name="T16" fmla="*/ 2 w 50"/>
                  <a:gd name="T17" fmla="*/ 204 h 17059"/>
                  <a:gd name="T18" fmla="*/ 4 w 50"/>
                  <a:gd name="T19" fmla="*/ 227 h 17059"/>
                  <a:gd name="T20" fmla="*/ 2 w 50"/>
                  <a:gd name="T21" fmla="*/ 242 h 17059"/>
                  <a:gd name="T22" fmla="*/ 0 w 50"/>
                  <a:gd name="T23" fmla="*/ 269 h 17059"/>
                  <a:gd name="T24" fmla="*/ 4 w 50"/>
                  <a:gd name="T25" fmla="*/ 294 h 17059"/>
                  <a:gd name="T26" fmla="*/ 4 w 50"/>
                  <a:gd name="T27" fmla="*/ 311 h 17059"/>
                  <a:gd name="T28" fmla="*/ 0 w 50"/>
                  <a:gd name="T29" fmla="*/ 336 h 17059"/>
                  <a:gd name="T30" fmla="*/ 2 w 50"/>
                  <a:gd name="T31" fmla="*/ 363 h 17059"/>
                  <a:gd name="T32" fmla="*/ 4 w 50"/>
                  <a:gd name="T33" fmla="*/ 386 h 17059"/>
                  <a:gd name="T34" fmla="*/ 2 w 50"/>
                  <a:gd name="T35" fmla="*/ 400 h 17059"/>
                  <a:gd name="T36" fmla="*/ 0 w 50"/>
                  <a:gd name="T37" fmla="*/ 427 h 17059"/>
                  <a:gd name="T38" fmla="*/ 4 w 50"/>
                  <a:gd name="T39" fmla="*/ 452 h 17059"/>
                  <a:gd name="T40" fmla="*/ 4 w 50"/>
                  <a:gd name="T41" fmla="*/ 469 h 17059"/>
                  <a:gd name="T42" fmla="*/ 0 w 50"/>
                  <a:gd name="T43" fmla="*/ 494 h 17059"/>
                  <a:gd name="T44" fmla="*/ 2 w 50"/>
                  <a:gd name="T45" fmla="*/ 521 h 17059"/>
                  <a:gd name="T46" fmla="*/ 4 w 50"/>
                  <a:gd name="T47" fmla="*/ 544 h 17059"/>
                  <a:gd name="T48" fmla="*/ 2 w 50"/>
                  <a:gd name="T49" fmla="*/ 559 h 17059"/>
                  <a:gd name="T50" fmla="*/ 0 w 50"/>
                  <a:gd name="T51" fmla="*/ 586 h 17059"/>
                  <a:gd name="T52" fmla="*/ 4 w 50"/>
                  <a:gd name="T53" fmla="*/ 611 h 17059"/>
                  <a:gd name="T54" fmla="*/ 4 w 50"/>
                  <a:gd name="T55" fmla="*/ 628 h 17059"/>
                  <a:gd name="T56" fmla="*/ 0 w 50"/>
                  <a:gd name="T57" fmla="*/ 653 h 17059"/>
                  <a:gd name="T58" fmla="*/ 2 w 50"/>
                  <a:gd name="T59" fmla="*/ 680 h 17059"/>
                  <a:gd name="T60" fmla="*/ 4 w 50"/>
                  <a:gd name="T61" fmla="*/ 703 h 17059"/>
                  <a:gd name="T62" fmla="*/ 2 w 50"/>
                  <a:gd name="T63" fmla="*/ 717 h 17059"/>
                  <a:gd name="T64" fmla="*/ 0 w 50"/>
                  <a:gd name="T65" fmla="*/ 744 h 17059"/>
                  <a:gd name="T66" fmla="*/ 4 w 50"/>
                  <a:gd name="T67" fmla="*/ 769 h 17059"/>
                  <a:gd name="T68" fmla="*/ 4 w 50"/>
                  <a:gd name="T69" fmla="*/ 786 h 17059"/>
                  <a:gd name="T70" fmla="*/ 0 w 50"/>
                  <a:gd name="T71" fmla="*/ 811 h 17059"/>
                  <a:gd name="T72" fmla="*/ 2 w 50"/>
                  <a:gd name="T73" fmla="*/ 838 h 17059"/>
                  <a:gd name="T74" fmla="*/ 4 w 50"/>
                  <a:gd name="T75" fmla="*/ 861 h 17059"/>
                  <a:gd name="T76" fmla="*/ 2 w 50"/>
                  <a:gd name="T77" fmla="*/ 876 h 17059"/>
                  <a:gd name="T78" fmla="*/ 0 w 50"/>
                  <a:gd name="T79" fmla="*/ 903 h 17059"/>
                  <a:gd name="T80" fmla="*/ 4 w 50"/>
                  <a:gd name="T81" fmla="*/ 928 h 17059"/>
                  <a:gd name="T82" fmla="*/ 4 w 50"/>
                  <a:gd name="T83" fmla="*/ 945 h 17059"/>
                  <a:gd name="T84" fmla="*/ 0 w 50"/>
                  <a:gd name="T85" fmla="*/ 970 h 17059"/>
                  <a:gd name="T86" fmla="*/ 2 w 50"/>
                  <a:gd name="T87" fmla="*/ 997 h 17059"/>
                  <a:gd name="T88" fmla="*/ 4 w 50"/>
                  <a:gd name="T89" fmla="*/ 1020 h 17059"/>
                  <a:gd name="T90" fmla="*/ 2 w 50"/>
                  <a:gd name="T91" fmla="*/ 1034 h 17059"/>
                  <a:gd name="T92" fmla="*/ 0 w 50"/>
                  <a:gd name="T93" fmla="*/ 1061 h 17059"/>
                  <a:gd name="T94" fmla="*/ 4 w 50"/>
                  <a:gd name="T95" fmla="*/ 1086 h 17059"/>
                  <a:gd name="T96" fmla="*/ 4 w 50"/>
                  <a:gd name="T97" fmla="*/ 1103 h 17059"/>
                  <a:gd name="T98" fmla="*/ 0 w 50"/>
                  <a:gd name="T99" fmla="*/ 1128 h 17059"/>
                  <a:gd name="T100" fmla="*/ 2 w 50"/>
                  <a:gd name="T101" fmla="*/ 1155 h 17059"/>
                  <a:gd name="T102" fmla="*/ 4 w 50"/>
                  <a:gd name="T103" fmla="*/ 1178 h 17059"/>
                  <a:gd name="T104" fmla="*/ 2 w 50"/>
                  <a:gd name="T105" fmla="*/ 1193 h 17059"/>
                  <a:gd name="T106" fmla="*/ 0 w 50"/>
                  <a:gd name="T107" fmla="*/ 1220 h 17059"/>
                  <a:gd name="T108" fmla="*/ 4 w 50"/>
                  <a:gd name="T109" fmla="*/ 1245 h 17059"/>
                  <a:gd name="T110" fmla="*/ 4 w 50"/>
                  <a:gd name="T111" fmla="*/ 1261 h 17059"/>
                  <a:gd name="T112" fmla="*/ 0 w 50"/>
                  <a:gd name="T113" fmla="*/ 1286 h 17059"/>
                  <a:gd name="T114" fmla="*/ 2 w 50"/>
                  <a:gd name="T115" fmla="*/ 1314 h 17059"/>
                  <a:gd name="T116" fmla="*/ 4 w 50"/>
                  <a:gd name="T117" fmla="*/ 1336 h 17059"/>
                  <a:gd name="T118" fmla="*/ 2 w 50"/>
                  <a:gd name="T119" fmla="*/ 1351 h 17059"/>
                  <a:gd name="T120" fmla="*/ 0 w 50"/>
                  <a:gd name="T121" fmla="*/ 1378 h 17059"/>
                  <a:gd name="T122" fmla="*/ 4 w 50"/>
                  <a:gd name="T123" fmla="*/ 1403 h 17059"/>
                  <a:gd name="T124" fmla="*/ 4 w 50"/>
                  <a:gd name="T125" fmla="*/ 1420 h 17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7"/>
                      <a:pt x="39" y="14458"/>
                      <a:pt x="25" y="14458"/>
                    </a:cubicBezTo>
                    <a:cubicBezTo>
                      <a:pt x="11" y="14458"/>
                      <a:pt x="0" y="14447"/>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08" name="Freeform 55"/>
              <p:cNvSpPr>
                <a:spLocks noEditPoints="1"/>
              </p:cNvSpPr>
              <p:nvPr/>
            </p:nvSpPr>
            <p:spPr bwMode="auto">
              <a:xfrm>
                <a:off x="3777" y="930"/>
                <a:ext cx="4" cy="1430"/>
              </a:xfrm>
              <a:custGeom>
                <a:avLst/>
                <a:gdLst>
                  <a:gd name="T0" fmla="*/ 0 w 50"/>
                  <a:gd name="T1" fmla="*/ 19 h 17158"/>
                  <a:gd name="T2" fmla="*/ 2 w 50"/>
                  <a:gd name="T3" fmla="*/ 46 h 17158"/>
                  <a:gd name="T4" fmla="*/ 4 w 50"/>
                  <a:gd name="T5" fmla="*/ 69 h 17158"/>
                  <a:gd name="T6" fmla="*/ 2 w 50"/>
                  <a:gd name="T7" fmla="*/ 83 h 17158"/>
                  <a:gd name="T8" fmla="*/ 0 w 50"/>
                  <a:gd name="T9" fmla="*/ 110 h 17158"/>
                  <a:gd name="T10" fmla="*/ 4 w 50"/>
                  <a:gd name="T11" fmla="*/ 136 h 17158"/>
                  <a:gd name="T12" fmla="*/ 4 w 50"/>
                  <a:gd name="T13" fmla="*/ 152 h 17158"/>
                  <a:gd name="T14" fmla="*/ 0 w 50"/>
                  <a:gd name="T15" fmla="*/ 177 h 17158"/>
                  <a:gd name="T16" fmla="*/ 2 w 50"/>
                  <a:gd name="T17" fmla="*/ 204 h 17158"/>
                  <a:gd name="T18" fmla="*/ 4 w 50"/>
                  <a:gd name="T19" fmla="*/ 227 h 17158"/>
                  <a:gd name="T20" fmla="*/ 2 w 50"/>
                  <a:gd name="T21" fmla="*/ 242 h 17158"/>
                  <a:gd name="T22" fmla="*/ 0 w 50"/>
                  <a:gd name="T23" fmla="*/ 269 h 17158"/>
                  <a:gd name="T24" fmla="*/ 4 w 50"/>
                  <a:gd name="T25" fmla="*/ 294 h 17158"/>
                  <a:gd name="T26" fmla="*/ 4 w 50"/>
                  <a:gd name="T27" fmla="*/ 311 h 17158"/>
                  <a:gd name="T28" fmla="*/ 0 w 50"/>
                  <a:gd name="T29" fmla="*/ 336 h 17158"/>
                  <a:gd name="T30" fmla="*/ 2 w 50"/>
                  <a:gd name="T31" fmla="*/ 363 h 17158"/>
                  <a:gd name="T32" fmla="*/ 4 w 50"/>
                  <a:gd name="T33" fmla="*/ 386 h 17158"/>
                  <a:gd name="T34" fmla="*/ 2 w 50"/>
                  <a:gd name="T35" fmla="*/ 400 h 17158"/>
                  <a:gd name="T36" fmla="*/ 0 w 50"/>
                  <a:gd name="T37" fmla="*/ 427 h 17158"/>
                  <a:gd name="T38" fmla="*/ 4 w 50"/>
                  <a:gd name="T39" fmla="*/ 452 h 17158"/>
                  <a:gd name="T40" fmla="*/ 4 w 50"/>
                  <a:gd name="T41" fmla="*/ 469 h 17158"/>
                  <a:gd name="T42" fmla="*/ 0 w 50"/>
                  <a:gd name="T43" fmla="*/ 494 h 17158"/>
                  <a:gd name="T44" fmla="*/ 2 w 50"/>
                  <a:gd name="T45" fmla="*/ 521 h 17158"/>
                  <a:gd name="T46" fmla="*/ 4 w 50"/>
                  <a:gd name="T47" fmla="*/ 544 h 17158"/>
                  <a:gd name="T48" fmla="*/ 2 w 50"/>
                  <a:gd name="T49" fmla="*/ 559 h 17158"/>
                  <a:gd name="T50" fmla="*/ 0 w 50"/>
                  <a:gd name="T51" fmla="*/ 586 h 17158"/>
                  <a:gd name="T52" fmla="*/ 4 w 50"/>
                  <a:gd name="T53" fmla="*/ 611 h 17158"/>
                  <a:gd name="T54" fmla="*/ 4 w 50"/>
                  <a:gd name="T55" fmla="*/ 627 h 17158"/>
                  <a:gd name="T56" fmla="*/ 0 w 50"/>
                  <a:gd name="T57" fmla="*/ 652 h 17158"/>
                  <a:gd name="T58" fmla="*/ 2 w 50"/>
                  <a:gd name="T59" fmla="*/ 680 h 17158"/>
                  <a:gd name="T60" fmla="*/ 4 w 50"/>
                  <a:gd name="T61" fmla="*/ 702 h 17158"/>
                  <a:gd name="T62" fmla="*/ 2 w 50"/>
                  <a:gd name="T63" fmla="*/ 717 h 17158"/>
                  <a:gd name="T64" fmla="*/ 0 w 50"/>
                  <a:gd name="T65" fmla="*/ 744 h 17158"/>
                  <a:gd name="T66" fmla="*/ 4 w 50"/>
                  <a:gd name="T67" fmla="*/ 769 h 17158"/>
                  <a:gd name="T68" fmla="*/ 4 w 50"/>
                  <a:gd name="T69" fmla="*/ 786 h 17158"/>
                  <a:gd name="T70" fmla="*/ 0 w 50"/>
                  <a:gd name="T71" fmla="*/ 811 h 17158"/>
                  <a:gd name="T72" fmla="*/ 2 w 50"/>
                  <a:gd name="T73" fmla="*/ 838 h 17158"/>
                  <a:gd name="T74" fmla="*/ 4 w 50"/>
                  <a:gd name="T75" fmla="*/ 861 h 17158"/>
                  <a:gd name="T76" fmla="*/ 2 w 50"/>
                  <a:gd name="T77" fmla="*/ 876 h 17158"/>
                  <a:gd name="T78" fmla="*/ 0 w 50"/>
                  <a:gd name="T79" fmla="*/ 903 h 17158"/>
                  <a:gd name="T80" fmla="*/ 4 w 50"/>
                  <a:gd name="T81" fmla="*/ 928 h 17158"/>
                  <a:gd name="T82" fmla="*/ 4 w 50"/>
                  <a:gd name="T83" fmla="*/ 944 h 17158"/>
                  <a:gd name="T84" fmla="*/ 0 w 50"/>
                  <a:gd name="T85" fmla="*/ 969 h 17158"/>
                  <a:gd name="T86" fmla="*/ 2 w 50"/>
                  <a:gd name="T87" fmla="*/ 996 h 17158"/>
                  <a:gd name="T88" fmla="*/ 4 w 50"/>
                  <a:gd name="T89" fmla="*/ 1019 h 17158"/>
                  <a:gd name="T90" fmla="*/ 2 w 50"/>
                  <a:gd name="T91" fmla="*/ 1034 h 17158"/>
                  <a:gd name="T92" fmla="*/ 0 w 50"/>
                  <a:gd name="T93" fmla="*/ 1061 h 17158"/>
                  <a:gd name="T94" fmla="*/ 4 w 50"/>
                  <a:gd name="T95" fmla="*/ 1086 h 17158"/>
                  <a:gd name="T96" fmla="*/ 4 w 50"/>
                  <a:gd name="T97" fmla="*/ 1103 h 17158"/>
                  <a:gd name="T98" fmla="*/ 0 w 50"/>
                  <a:gd name="T99" fmla="*/ 1128 h 17158"/>
                  <a:gd name="T100" fmla="*/ 2 w 50"/>
                  <a:gd name="T101" fmla="*/ 1155 h 17158"/>
                  <a:gd name="T102" fmla="*/ 4 w 50"/>
                  <a:gd name="T103" fmla="*/ 1178 h 17158"/>
                  <a:gd name="T104" fmla="*/ 2 w 50"/>
                  <a:gd name="T105" fmla="*/ 1192 h 17158"/>
                  <a:gd name="T106" fmla="*/ 0 w 50"/>
                  <a:gd name="T107" fmla="*/ 1219 h 17158"/>
                  <a:gd name="T108" fmla="*/ 4 w 50"/>
                  <a:gd name="T109" fmla="*/ 1244 h 17158"/>
                  <a:gd name="T110" fmla="*/ 4 w 50"/>
                  <a:gd name="T111" fmla="*/ 1261 h 17158"/>
                  <a:gd name="T112" fmla="*/ 0 w 50"/>
                  <a:gd name="T113" fmla="*/ 1286 h 17158"/>
                  <a:gd name="T114" fmla="*/ 2 w 50"/>
                  <a:gd name="T115" fmla="*/ 1313 h 17158"/>
                  <a:gd name="T116" fmla="*/ 4 w 50"/>
                  <a:gd name="T117" fmla="*/ 1336 h 17158"/>
                  <a:gd name="T118" fmla="*/ 2 w 50"/>
                  <a:gd name="T119" fmla="*/ 1351 h 17158"/>
                  <a:gd name="T120" fmla="*/ 0 w 50"/>
                  <a:gd name="T121" fmla="*/ 1378 h 17158"/>
                  <a:gd name="T122" fmla="*/ 4 w 50"/>
                  <a:gd name="T123" fmla="*/ 1403 h 17158"/>
                  <a:gd name="T124" fmla="*/ 4 w 50"/>
                  <a:gd name="T125" fmla="*/ 1420 h 17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8">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1"/>
                      <a:pt x="11" y="400"/>
                      <a:pt x="25" y="400"/>
                    </a:cubicBezTo>
                    <a:cubicBezTo>
                      <a:pt x="39" y="400"/>
                      <a:pt x="50" y="411"/>
                      <a:pt x="50" y="425"/>
                    </a:cubicBezTo>
                    <a:close/>
                    <a:moveTo>
                      <a:pt x="50" y="525"/>
                    </a:moveTo>
                    <a:lnTo>
                      <a:pt x="50" y="525"/>
                    </a:lnTo>
                    <a:cubicBezTo>
                      <a:pt x="50" y="539"/>
                      <a:pt x="39" y="550"/>
                      <a:pt x="25" y="550"/>
                    </a:cubicBezTo>
                    <a:cubicBezTo>
                      <a:pt x="11" y="550"/>
                      <a:pt x="0" y="539"/>
                      <a:pt x="0" y="525"/>
                    </a:cubicBezTo>
                    <a:cubicBezTo>
                      <a:pt x="0" y="511"/>
                      <a:pt x="11" y="500"/>
                      <a:pt x="25" y="500"/>
                    </a:cubicBezTo>
                    <a:cubicBezTo>
                      <a:pt x="39" y="500"/>
                      <a:pt x="50" y="511"/>
                      <a:pt x="50" y="525"/>
                    </a:cubicBezTo>
                    <a:close/>
                    <a:moveTo>
                      <a:pt x="50" y="625"/>
                    </a:moveTo>
                    <a:lnTo>
                      <a:pt x="50" y="625"/>
                    </a:lnTo>
                    <a:cubicBezTo>
                      <a:pt x="50" y="639"/>
                      <a:pt x="39" y="650"/>
                      <a:pt x="25" y="650"/>
                    </a:cubicBezTo>
                    <a:cubicBezTo>
                      <a:pt x="11" y="650"/>
                      <a:pt x="0" y="639"/>
                      <a:pt x="0" y="625"/>
                    </a:cubicBezTo>
                    <a:cubicBezTo>
                      <a:pt x="0" y="611"/>
                      <a:pt x="11" y="600"/>
                      <a:pt x="25" y="600"/>
                    </a:cubicBezTo>
                    <a:cubicBezTo>
                      <a:pt x="39" y="600"/>
                      <a:pt x="50" y="611"/>
                      <a:pt x="50" y="625"/>
                    </a:cubicBezTo>
                    <a:close/>
                    <a:moveTo>
                      <a:pt x="50" y="725"/>
                    </a:moveTo>
                    <a:lnTo>
                      <a:pt x="50" y="725"/>
                    </a:lnTo>
                    <a:cubicBezTo>
                      <a:pt x="50" y="739"/>
                      <a:pt x="39" y="750"/>
                      <a:pt x="25" y="750"/>
                    </a:cubicBezTo>
                    <a:cubicBezTo>
                      <a:pt x="11" y="750"/>
                      <a:pt x="0" y="739"/>
                      <a:pt x="0" y="725"/>
                    </a:cubicBezTo>
                    <a:cubicBezTo>
                      <a:pt x="0" y="711"/>
                      <a:pt x="11" y="700"/>
                      <a:pt x="25" y="700"/>
                    </a:cubicBezTo>
                    <a:cubicBezTo>
                      <a:pt x="39" y="700"/>
                      <a:pt x="50" y="711"/>
                      <a:pt x="50" y="725"/>
                    </a:cubicBezTo>
                    <a:close/>
                    <a:moveTo>
                      <a:pt x="50" y="825"/>
                    </a:moveTo>
                    <a:lnTo>
                      <a:pt x="50" y="825"/>
                    </a:lnTo>
                    <a:cubicBezTo>
                      <a:pt x="50" y="839"/>
                      <a:pt x="39" y="850"/>
                      <a:pt x="25" y="850"/>
                    </a:cubicBezTo>
                    <a:cubicBezTo>
                      <a:pt x="11" y="850"/>
                      <a:pt x="0" y="839"/>
                      <a:pt x="0" y="825"/>
                    </a:cubicBezTo>
                    <a:cubicBezTo>
                      <a:pt x="0" y="811"/>
                      <a:pt x="11" y="800"/>
                      <a:pt x="25" y="800"/>
                    </a:cubicBezTo>
                    <a:cubicBezTo>
                      <a:pt x="39" y="800"/>
                      <a:pt x="50" y="811"/>
                      <a:pt x="50" y="825"/>
                    </a:cubicBezTo>
                    <a:close/>
                    <a:moveTo>
                      <a:pt x="50" y="925"/>
                    </a:moveTo>
                    <a:lnTo>
                      <a:pt x="50" y="925"/>
                    </a:lnTo>
                    <a:cubicBezTo>
                      <a:pt x="50" y="939"/>
                      <a:pt x="39" y="950"/>
                      <a:pt x="25" y="950"/>
                    </a:cubicBezTo>
                    <a:cubicBezTo>
                      <a:pt x="11" y="950"/>
                      <a:pt x="0" y="939"/>
                      <a:pt x="0" y="925"/>
                    </a:cubicBezTo>
                    <a:cubicBezTo>
                      <a:pt x="0" y="911"/>
                      <a:pt x="11" y="900"/>
                      <a:pt x="25" y="900"/>
                    </a:cubicBezTo>
                    <a:cubicBezTo>
                      <a:pt x="39" y="900"/>
                      <a:pt x="50" y="911"/>
                      <a:pt x="50" y="925"/>
                    </a:cubicBezTo>
                    <a:close/>
                    <a:moveTo>
                      <a:pt x="50" y="1025"/>
                    </a:moveTo>
                    <a:lnTo>
                      <a:pt x="50" y="1025"/>
                    </a:lnTo>
                    <a:cubicBezTo>
                      <a:pt x="50" y="1039"/>
                      <a:pt x="39" y="1050"/>
                      <a:pt x="25" y="1050"/>
                    </a:cubicBezTo>
                    <a:cubicBezTo>
                      <a:pt x="11" y="1050"/>
                      <a:pt x="0" y="1039"/>
                      <a:pt x="0" y="1025"/>
                    </a:cubicBezTo>
                    <a:cubicBezTo>
                      <a:pt x="0" y="1011"/>
                      <a:pt x="11" y="1000"/>
                      <a:pt x="25" y="1000"/>
                    </a:cubicBezTo>
                    <a:cubicBezTo>
                      <a:pt x="39" y="1000"/>
                      <a:pt x="50" y="1011"/>
                      <a:pt x="50" y="1025"/>
                    </a:cubicBezTo>
                    <a:close/>
                    <a:moveTo>
                      <a:pt x="50" y="1125"/>
                    </a:moveTo>
                    <a:lnTo>
                      <a:pt x="50" y="1125"/>
                    </a:lnTo>
                    <a:cubicBezTo>
                      <a:pt x="50" y="1139"/>
                      <a:pt x="39" y="1150"/>
                      <a:pt x="25" y="1150"/>
                    </a:cubicBezTo>
                    <a:cubicBezTo>
                      <a:pt x="11" y="1150"/>
                      <a:pt x="0" y="1139"/>
                      <a:pt x="0" y="1125"/>
                    </a:cubicBezTo>
                    <a:cubicBezTo>
                      <a:pt x="0" y="1112"/>
                      <a:pt x="11" y="1100"/>
                      <a:pt x="25" y="1100"/>
                    </a:cubicBezTo>
                    <a:cubicBezTo>
                      <a:pt x="39" y="1100"/>
                      <a:pt x="50" y="1112"/>
                      <a:pt x="50" y="1125"/>
                    </a:cubicBezTo>
                    <a:close/>
                    <a:moveTo>
                      <a:pt x="50" y="1225"/>
                    </a:moveTo>
                    <a:lnTo>
                      <a:pt x="50" y="1225"/>
                    </a:lnTo>
                    <a:cubicBezTo>
                      <a:pt x="50" y="1239"/>
                      <a:pt x="39" y="1250"/>
                      <a:pt x="25" y="1250"/>
                    </a:cubicBezTo>
                    <a:cubicBezTo>
                      <a:pt x="11" y="1250"/>
                      <a:pt x="0" y="1239"/>
                      <a:pt x="0" y="1225"/>
                    </a:cubicBezTo>
                    <a:cubicBezTo>
                      <a:pt x="0" y="1212"/>
                      <a:pt x="11" y="1200"/>
                      <a:pt x="25" y="1200"/>
                    </a:cubicBezTo>
                    <a:cubicBezTo>
                      <a:pt x="39" y="1200"/>
                      <a:pt x="50" y="1212"/>
                      <a:pt x="50" y="1225"/>
                    </a:cubicBezTo>
                    <a:close/>
                    <a:moveTo>
                      <a:pt x="50" y="1325"/>
                    </a:moveTo>
                    <a:lnTo>
                      <a:pt x="50" y="1325"/>
                    </a:lnTo>
                    <a:cubicBezTo>
                      <a:pt x="50" y="1339"/>
                      <a:pt x="39" y="1350"/>
                      <a:pt x="25" y="1350"/>
                    </a:cubicBezTo>
                    <a:cubicBezTo>
                      <a:pt x="11" y="1350"/>
                      <a:pt x="0" y="1339"/>
                      <a:pt x="0" y="1325"/>
                    </a:cubicBezTo>
                    <a:cubicBezTo>
                      <a:pt x="0" y="1312"/>
                      <a:pt x="11" y="1300"/>
                      <a:pt x="25" y="1300"/>
                    </a:cubicBezTo>
                    <a:cubicBezTo>
                      <a:pt x="39" y="1300"/>
                      <a:pt x="50" y="1312"/>
                      <a:pt x="50" y="1325"/>
                    </a:cubicBezTo>
                    <a:close/>
                    <a:moveTo>
                      <a:pt x="50" y="1425"/>
                    </a:moveTo>
                    <a:lnTo>
                      <a:pt x="50" y="1426"/>
                    </a:lnTo>
                    <a:cubicBezTo>
                      <a:pt x="50" y="1439"/>
                      <a:pt x="39" y="1451"/>
                      <a:pt x="25" y="1451"/>
                    </a:cubicBezTo>
                    <a:cubicBezTo>
                      <a:pt x="11" y="1451"/>
                      <a:pt x="0" y="1439"/>
                      <a:pt x="0" y="1426"/>
                    </a:cubicBezTo>
                    <a:lnTo>
                      <a:pt x="0" y="1425"/>
                    </a:lnTo>
                    <a:cubicBezTo>
                      <a:pt x="0" y="1412"/>
                      <a:pt x="11" y="1400"/>
                      <a:pt x="25" y="1400"/>
                    </a:cubicBezTo>
                    <a:cubicBezTo>
                      <a:pt x="39" y="1400"/>
                      <a:pt x="50" y="1412"/>
                      <a:pt x="50" y="1425"/>
                    </a:cubicBezTo>
                    <a:close/>
                    <a:moveTo>
                      <a:pt x="50" y="1526"/>
                    </a:moveTo>
                    <a:lnTo>
                      <a:pt x="50" y="1526"/>
                    </a:lnTo>
                    <a:cubicBezTo>
                      <a:pt x="50" y="1539"/>
                      <a:pt x="39" y="1551"/>
                      <a:pt x="25" y="1551"/>
                    </a:cubicBezTo>
                    <a:cubicBezTo>
                      <a:pt x="11" y="1551"/>
                      <a:pt x="0" y="1539"/>
                      <a:pt x="0" y="1526"/>
                    </a:cubicBezTo>
                    <a:cubicBezTo>
                      <a:pt x="0" y="1512"/>
                      <a:pt x="11" y="1501"/>
                      <a:pt x="25" y="1501"/>
                    </a:cubicBezTo>
                    <a:cubicBezTo>
                      <a:pt x="39" y="1501"/>
                      <a:pt x="50" y="1512"/>
                      <a:pt x="50" y="1526"/>
                    </a:cubicBezTo>
                    <a:close/>
                    <a:moveTo>
                      <a:pt x="50" y="1626"/>
                    </a:moveTo>
                    <a:lnTo>
                      <a:pt x="50" y="1626"/>
                    </a:lnTo>
                    <a:cubicBezTo>
                      <a:pt x="50" y="1639"/>
                      <a:pt x="39" y="1651"/>
                      <a:pt x="25" y="1651"/>
                    </a:cubicBezTo>
                    <a:cubicBezTo>
                      <a:pt x="11" y="1651"/>
                      <a:pt x="0" y="1639"/>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2"/>
                      <a:pt x="11" y="2401"/>
                      <a:pt x="25" y="2401"/>
                    </a:cubicBezTo>
                    <a:cubicBezTo>
                      <a:pt x="39" y="2401"/>
                      <a:pt x="50" y="2412"/>
                      <a:pt x="50" y="2426"/>
                    </a:cubicBezTo>
                    <a:close/>
                    <a:moveTo>
                      <a:pt x="50" y="2526"/>
                    </a:moveTo>
                    <a:lnTo>
                      <a:pt x="50" y="2526"/>
                    </a:lnTo>
                    <a:cubicBezTo>
                      <a:pt x="50" y="2540"/>
                      <a:pt x="39" y="2551"/>
                      <a:pt x="25" y="2551"/>
                    </a:cubicBezTo>
                    <a:cubicBezTo>
                      <a:pt x="11" y="2551"/>
                      <a:pt x="0" y="2540"/>
                      <a:pt x="0" y="2526"/>
                    </a:cubicBezTo>
                    <a:cubicBezTo>
                      <a:pt x="0" y="2512"/>
                      <a:pt x="11" y="2501"/>
                      <a:pt x="25" y="2501"/>
                    </a:cubicBezTo>
                    <a:cubicBezTo>
                      <a:pt x="39" y="2501"/>
                      <a:pt x="50" y="2512"/>
                      <a:pt x="50" y="2526"/>
                    </a:cubicBezTo>
                    <a:close/>
                    <a:moveTo>
                      <a:pt x="50" y="2626"/>
                    </a:moveTo>
                    <a:lnTo>
                      <a:pt x="50" y="2626"/>
                    </a:lnTo>
                    <a:cubicBezTo>
                      <a:pt x="50" y="2640"/>
                      <a:pt x="39" y="2651"/>
                      <a:pt x="25" y="2651"/>
                    </a:cubicBezTo>
                    <a:cubicBezTo>
                      <a:pt x="11" y="2651"/>
                      <a:pt x="0" y="2640"/>
                      <a:pt x="0" y="2626"/>
                    </a:cubicBezTo>
                    <a:cubicBezTo>
                      <a:pt x="0" y="2612"/>
                      <a:pt x="11" y="2601"/>
                      <a:pt x="25" y="2601"/>
                    </a:cubicBezTo>
                    <a:cubicBezTo>
                      <a:pt x="39" y="2601"/>
                      <a:pt x="50" y="2612"/>
                      <a:pt x="50" y="2626"/>
                    </a:cubicBezTo>
                    <a:close/>
                    <a:moveTo>
                      <a:pt x="50" y="2726"/>
                    </a:moveTo>
                    <a:lnTo>
                      <a:pt x="50" y="2726"/>
                    </a:lnTo>
                    <a:cubicBezTo>
                      <a:pt x="50" y="2740"/>
                      <a:pt x="39" y="2751"/>
                      <a:pt x="25" y="2751"/>
                    </a:cubicBezTo>
                    <a:cubicBezTo>
                      <a:pt x="11" y="2751"/>
                      <a:pt x="0" y="2740"/>
                      <a:pt x="0" y="2726"/>
                    </a:cubicBezTo>
                    <a:cubicBezTo>
                      <a:pt x="0" y="2712"/>
                      <a:pt x="11" y="2701"/>
                      <a:pt x="25" y="2701"/>
                    </a:cubicBezTo>
                    <a:cubicBezTo>
                      <a:pt x="39" y="2701"/>
                      <a:pt x="50" y="2712"/>
                      <a:pt x="50" y="2726"/>
                    </a:cubicBezTo>
                    <a:close/>
                    <a:moveTo>
                      <a:pt x="50" y="2826"/>
                    </a:moveTo>
                    <a:lnTo>
                      <a:pt x="50" y="2826"/>
                    </a:lnTo>
                    <a:cubicBezTo>
                      <a:pt x="50" y="2840"/>
                      <a:pt x="39" y="2851"/>
                      <a:pt x="25" y="2851"/>
                    </a:cubicBezTo>
                    <a:cubicBezTo>
                      <a:pt x="11" y="2851"/>
                      <a:pt x="0" y="2840"/>
                      <a:pt x="0" y="2826"/>
                    </a:cubicBezTo>
                    <a:cubicBezTo>
                      <a:pt x="0" y="2812"/>
                      <a:pt x="11" y="2801"/>
                      <a:pt x="25" y="2801"/>
                    </a:cubicBezTo>
                    <a:cubicBezTo>
                      <a:pt x="39" y="2801"/>
                      <a:pt x="50" y="2812"/>
                      <a:pt x="50" y="2826"/>
                    </a:cubicBezTo>
                    <a:close/>
                    <a:moveTo>
                      <a:pt x="50" y="2926"/>
                    </a:moveTo>
                    <a:lnTo>
                      <a:pt x="50" y="2926"/>
                    </a:lnTo>
                    <a:cubicBezTo>
                      <a:pt x="50" y="2940"/>
                      <a:pt x="39" y="2951"/>
                      <a:pt x="25" y="2951"/>
                    </a:cubicBezTo>
                    <a:cubicBezTo>
                      <a:pt x="11" y="2951"/>
                      <a:pt x="0" y="2940"/>
                      <a:pt x="0" y="2926"/>
                    </a:cubicBezTo>
                    <a:cubicBezTo>
                      <a:pt x="0" y="2912"/>
                      <a:pt x="11" y="2901"/>
                      <a:pt x="25" y="2901"/>
                    </a:cubicBezTo>
                    <a:cubicBezTo>
                      <a:pt x="39" y="2901"/>
                      <a:pt x="50" y="2912"/>
                      <a:pt x="50" y="2926"/>
                    </a:cubicBezTo>
                    <a:close/>
                    <a:moveTo>
                      <a:pt x="50" y="3026"/>
                    </a:moveTo>
                    <a:lnTo>
                      <a:pt x="50" y="3026"/>
                    </a:lnTo>
                    <a:cubicBezTo>
                      <a:pt x="50" y="3040"/>
                      <a:pt x="39" y="3051"/>
                      <a:pt x="25" y="3051"/>
                    </a:cubicBezTo>
                    <a:cubicBezTo>
                      <a:pt x="11" y="3051"/>
                      <a:pt x="0" y="3040"/>
                      <a:pt x="0" y="3026"/>
                    </a:cubicBezTo>
                    <a:cubicBezTo>
                      <a:pt x="0" y="3012"/>
                      <a:pt x="11" y="3001"/>
                      <a:pt x="25" y="3001"/>
                    </a:cubicBezTo>
                    <a:cubicBezTo>
                      <a:pt x="39" y="3001"/>
                      <a:pt x="50" y="3012"/>
                      <a:pt x="50" y="3026"/>
                    </a:cubicBezTo>
                    <a:close/>
                    <a:moveTo>
                      <a:pt x="50" y="3126"/>
                    </a:moveTo>
                    <a:lnTo>
                      <a:pt x="50" y="3126"/>
                    </a:lnTo>
                    <a:cubicBezTo>
                      <a:pt x="50" y="3140"/>
                      <a:pt x="39" y="3151"/>
                      <a:pt x="25" y="3151"/>
                    </a:cubicBezTo>
                    <a:cubicBezTo>
                      <a:pt x="11" y="3151"/>
                      <a:pt x="0" y="3140"/>
                      <a:pt x="0" y="3126"/>
                    </a:cubicBezTo>
                    <a:cubicBezTo>
                      <a:pt x="0" y="3113"/>
                      <a:pt x="11" y="3101"/>
                      <a:pt x="25" y="3101"/>
                    </a:cubicBezTo>
                    <a:cubicBezTo>
                      <a:pt x="39" y="3101"/>
                      <a:pt x="50" y="3113"/>
                      <a:pt x="50" y="3126"/>
                    </a:cubicBezTo>
                    <a:close/>
                    <a:moveTo>
                      <a:pt x="50" y="3226"/>
                    </a:moveTo>
                    <a:lnTo>
                      <a:pt x="50" y="3226"/>
                    </a:lnTo>
                    <a:cubicBezTo>
                      <a:pt x="50" y="3240"/>
                      <a:pt x="39" y="3251"/>
                      <a:pt x="25" y="3251"/>
                    </a:cubicBezTo>
                    <a:cubicBezTo>
                      <a:pt x="11" y="3251"/>
                      <a:pt x="0" y="3240"/>
                      <a:pt x="0" y="3226"/>
                    </a:cubicBezTo>
                    <a:cubicBezTo>
                      <a:pt x="0" y="3213"/>
                      <a:pt x="11" y="3201"/>
                      <a:pt x="25" y="3201"/>
                    </a:cubicBezTo>
                    <a:cubicBezTo>
                      <a:pt x="39" y="3201"/>
                      <a:pt x="50" y="3213"/>
                      <a:pt x="50" y="3226"/>
                    </a:cubicBezTo>
                    <a:close/>
                    <a:moveTo>
                      <a:pt x="50" y="3326"/>
                    </a:moveTo>
                    <a:lnTo>
                      <a:pt x="50" y="3326"/>
                    </a:lnTo>
                    <a:cubicBezTo>
                      <a:pt x="50" y="3340"/>
                      <a:pt x="39" y="3351"/>
                      <a:pt x="25" y="3351"/>
                    </a:cubicBezTo>
                    <a:cubicBezTo>
                      <a:pt x="11" y="3351"/>
                      <a:pt x="0" y="3340"/>
                      <a:pt x="0" y="3326"/>
                    </a:cubicBezTo>
                    <a:cubicBezTo>
                      <a:pt x="0" y="3313"/>
                      <a:pt x="11" y="3301"/>
                      <a:pt x="25" y="3301"/>
                    </a:cubicBezTo>
                    <a:cubicBezTo>
                      <a:pt x="39" y="3301"/>
                      <a:pt x="50" y="3313"/>
                      <a:pt x="50" y="3326"/>
                    </a:cubicBezTo>
                    <a:close/>
                    <a:moveTo>
                      <a:pt x="50" y="3426"/>
                    </a:moveTo>
                    <a:lnTo>
                      <a:pt x="50" y="3427"/>
                    </a:lnTo>
                    <a:cubicBezTo>
                      <a:pt x="50" y="3440"/>
                      <a:pt x="39" y="3452"/>
                      <a:pt x="25" y="3452"/>
                    </a:cubicBezTo>
                    <a:cubicBezTo>
                      <a:pt x="11" y="3452"/>
                      <a:pt x="0" y="3440"/>
                      <a:pt x="0" y="3427"/>
                    </a:cubicBezTo>
                    <a:lnTo>
                      <a:pt x="0" y="3426"/>
                    </a:lnTo>
                    <a:cubicBezTo>
                      <a:pt x="0" y="3413"/>
                      <a:pt x="11" y="3401"/>
                      <a:pt x="25" y="3401"/>
                    </a:cubicBezTo>
                    <a:cubicBezTo>
                      <a:pt x="39" y="3401"/>
                      <a:pt x="50" y="3413"/>
                      <a:pt x="50" y="3426"/>
                    </a:cubicBezTo>
                    <a:close/>
                    <a:moveTo>
                      <a:pt x="50" y="3527"/>
                    </a:moveTo>
                    <a:lnTo>
                      <a:pt x="50" y="3527"/>
                    </a:lnTo>
                    <a:cubicBezTo>
                      <a:pt x="50" y="3540"/>
                      <a:pt x="39" y="3552"/>
                      <a:pt x="25" y="3552"/>
                    </a:cubicBezTo>
                    <a:cubicBezTo>
                      <a:pt x="11" y="3552"/>
                      <a:pt x="0" y="3540"/>
                      <a:pt x="0" y="3527"/>
                    </a:cubicBezTo>
                    <a:cubicBezTo>
                      <a:pt x="0" y="3513"/>
                      <a:pt x="11" y="3502"/>
                      <a:pt x="25" y="3502"/>
                    </a:cubicBezTo>
                    <a:cubicBezTo>
                      <a:pt x="39" y="3502"/>
                      <a:pt x="50" y="3513"/>
                      <a:pt x="50" y="3527"/>
                    </a:cubicBezTo>
                    <a:close/>
                    <a:moveTo>
                      <a:pt x="50" y="3627"/>
                    </a:moveTo>
                    <a:lnTo>
                      <a:pt x="50" y="3627"/>
                    </a:lnTo>
                    <a:cubicBezTo>
                      <a:pt x="50" y="3640"/>
                      <a:pt x="39" y="3652"/>
                      <a:pt x="25" y="3652"/>
                    </a:cubicBezTo>
                    <a:cubicBezTo>
                      <a:pt x="11" y="3652"/>
                      <a:pt x="0" y="3640"/>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3"/>
                      <a:pt x="11" y="4402"/>
                      <a:pt x="25" y="4402"/>
                    </a:cubicBezTo>
                    <a:cubicBezTo>
                      <a:pt x="39" y="4402"/>
                      <a:pt x="50" y="4413"/>
                      <a:pt x="50" y="4427"/>
                    </a:cubicBezTo>
                    <a:close/>
                    <a:moveTo>
                      <a:pt x="50" y="4527"/>
                    </a:moveTo>
                    <a:lnTo>
                      <a:pt x="50" y="4527"/>
                    </a:lnTo>
                    <a:cubicBezTo>
                      <a:pt x="50" y="4541"/>
                      <a:pt x="39" y="4552"/>
                      <a:pt x="25" y="4552"/>
                    </a:cubicBezTo>
                    <a:cubicBezTo>
                      <a:pt x="11" y="4552"/>
                      <a:pt x="0" y="4541"/>
                      <a:pt x="0" y="4527"/>
                    </a:cubicBezTo>
                    <a:cubicBezTo>
                      <a:pt x="0" y="4513"/>
                      <a:pt x="11" y="4502"/>
                      <a:pt x="25" y="4502"/>
                    </a:cubicBezTo>
                    <a:cubicBezTo>
                      <a:pt x="39" y="4502"/>
                      <a:pt x="50" y="4513"/>
                      <a:pt x="50" y="4527"/>
                    </a:cubicBezTo>
                    <a:close/>
                    <a:moveTo>
                      <a:pt x="50" y="4627"/>
                    </a:moveTo>
                    <a:lnTo>
                      <a:pt x="50" y="4627"/>
                    </a:lnTo>
                    <a:cubicBezTo>
                      <a:pt x="50" y="4641"/>
                      <a:pt x="39" y="4652"/>
                      <a:pt x="25" y="4652"/>
                    </a:cubicBezTo>
                    <a:cubicBezTo>
                      <a:pt x="11" y="4652"/>
                      <a:pt x="0" y="4641"/>
                      <a:pt x="0" y="4627"/>
                    </a:cubicBezTo>
                    <a:cubicBezTo>
                      <a:pt x="0" y="4613"/>
                      <a:pt x="11" y="4602"/>
                      <a:pt x="25" y="4602"/>
                    </a:cubicBezTo>
                    <a:cubicBezTo>
                      <a:pt x="39" y="4602"/>
                      <a:pt x="50" y="4613"/>
                      <a:pt x="50" y="4627"/>
                    </a:cubicBezTo>
                    <a:close/>
                    <a:moveTo>
                      <a:pt x="50" y="4727"/>
                    </a:moveTo>
                    <a:lnTo>
                      <a:pt x="50" y="4727"/>
                    </a:lnTo>
                    <a:cubicBezTo>
                      <a:pt x="50" y="4741"/>
                      <a:pt x="39" y="4752"/>
                      <a:pt x="25" y="4752"/>
                    </a:cubicBezTo>
                    <a:cubicBezTo>
                      <a:pt x="11" y="4752"/>
                      <a:pt x="0" y="4741"/>
                      <a:pt x="0" y="4727"/>
                    </a:cubicBezTo>
                    <a:cubicBezTo>
                      <a:pt x="0" y="4713"/>
                      <a:pt x="11" y="4702"/>
                      <a:pt x="25" y="4702"/>
                    </a:cubicBezTo>
                    <a:cubicBezTo>
                      <a:pt x="39" y="4702"/>
                      <a:pt x="50" y="4713"/>
                      <a:pt x="50" y="4727"/>
                    </a:cubicBezTo>
                    <a:close/>
                    <a:moveTo>
                      <a:pt x="50" y="4827"/>
                    </a:moveTo>
                    <a:lnTo>
                      <a:pt x="50" y="4827"/>
                    </a:lnTo>
                    <a:cubicBezTo>
                      <a:pt x="50" y="4841"/>
                      <a:pt x="39" y="4852"/>
                      <a:pt x="25" y="4852"/>
                    </a:cubicBezTo>
                    <a:cubicBezTo>
                      <a:pt x="11" y="4852"/>
                      <a:pt x="0" y="4841"/>
                      <a:pt x="0" y="4827"/>
                    </a:cubicBezTo>
                    <a:cubicBezTo>
                      <a:pt x="0" y="4813"/>
                      <a:pt x="11" y="4802"/>
                      <a:pt x="25" y="4802"/>
                    </a:cubicBezTo>
                    <a:cubicBezTo>
                      <a:pt x="39" y="4802"/>
                      <a:pt x="50" y="4813"/>
                      <a:pt x="50" y="4827"/>
                    </a:cubicBezTo>
                    <a:close/>
                    <a:moveTo>
                      <a:pt x="50" y="4927"/>
                    </a:moveTo>
                    <a:lnTo>
                      <a:pt x="50" y="4927"/>
                    </a:lnTo>
                    <a:cubicBezTo>
                      <a:pt x="50" y="4941"/>
                      <a:pt x="39" y="4952"/>
                      <a:pt x="25" y="4952"/>
                    </a:cubicBezTo>
                    <a:cubicBezTo>
                      <a:pt x="11" y="4952"/>
                      <a:pt x="0" y="4941"/>
                      <a:pt x="0" y="4927"/>
                    </a:cubicBezTo>
                    <a:cubicBezTo>
                      <a:pt x="0" y="4913"/>
                      <a:pt x="11" y="4902"/>
                      <a:pt x="25" y="4902"/>
                    </a:cubicBezTo>
                    <a:cubicBezTo>
                      <a:pt x="39" y="4902"/>
                      <a:pt x="50" y="4913"/>
                      <a:pt x="50" y="4927"/>
                    </a:cubicBezTo>
                    <a:close/>
                    <a:moveTo>
                      <a:pt x="50" y="5027"/>
                    </a:moveTo>
                    <a:lnTo>
                      <a:pt x="50" y="5027"/>
                    </a:lnTo>
                    <a:cubicBezTo>
                      <a:pt x="50" y="5041"/>
                      <a:pt x="39" y="5052"/>
                      <a:pt x="25" y="5052"/>
                    </a:cubicBezTo>
                    <a:cubicBezTo>
                      <a:pt x="11" y="5052"/>
                      <a:pt x="0" y="5041"/>
                      <a:pt x="0" y="5027"/>
                    </a:cubicBezTo>
                    <a:cubicBezTo>
                      <a:pt x="0" y="5013"/>
                      <a:pt x="11" y="5002"/>
                      <a:pt x="25" y="5002"/>
                    </a:cubicBezTo>
                    <a:cubicBezTo>
                      <a:pt x="39" y="5002"/>
                      <a:pt x="50" y="5013"/>
                      <a:pt x="50" y="5027"/>
                    </a:cubicBezTo>
                    <a:close/>
                    <a:moveTo>
                      <a:pt x="50" y="5127"/>
                    </a:moveTo>
                    <a:lnTo>
                      <a:pt x="50" y="5127"/>
                    </a:lnTo>
                    <a:cubicBezTo>
                      <a:pt x="50" y="5141"/>
                      <a:pt x="39" y="5152"/>
                      <a:pt x="25" y="5152"/>
                    </a:cubicBezTo>
                    <a:cubicBezTo>
                      <a:pt x="11" y="5152"/>
                      <a:pt x="0" y="5141"/>
                      <a:pt x="0" y="5127"/>
                    </a:cubicBezTo>
                    <a:cubicBezTo>
                      <a:pt x="0" y="5114"/>
                      <a:pt x="11" y="5102"/>
                      <a:pt x="25" y="5102"/>
                    </a:cubicBezTo>
                    <a:cubicBezTo>
                      <a:pt x="39" y="5102"/>
                      <a:pt x="50" y="5114"/>
                      <a:pt x="50" y="5127"/>
                    </a:cubicBezTo>
                    <a:close/>
                    <a:moveTo>
                      <a:pt x="50" y="5227"/>
                    </a:moveTo>
                    <a:lnTo>
                      <a:pt x="50" y="5227"/>
                    </a:lnTo>
                    <a:cubicBezTo>
                      <a:pt x="50" y="5241"/>
                      <a:pt x="39" y="5252"/>
                      <a:pt x="25" y="5252"/>
                    </a:cubicBezTo>
                    <a:cubicBezTo>
                      <a:pt x="11" y="5252"/>
                      <a:pt x="0" y="5241"/>
                      <a:pt x="0" y="5227"/>
                    </a:cubicBezTo>
                    <a:cubicBezTo>
                      <a:pt x="0" y="5214"/>
                      <a:pt x="11" y="5202"/>
                      <a:pt x="25" y="5202"/>
                    </a:cubicBezTo>
                    <a:cubicBezTo>
                      <a:pt x="39" y="5202"/>
                      <a:pt x="50" y="5214"/>
                      <a:pt x="50" y="5227"/>
                    </a:cubicBezTo>
                    <a:close/>
                    <a:moveTo>
                      <a:pt x="50" y="5327"/>
                    </a:moveTo>
                    <a:lnTo>
                      <a:pt x="50" y="5327"/>
                    </a:lnTo>
                    <a:cubicBezTo>
                      <a:pt x="50" y="5341"/>
                      <a:pt x="39" y="5352"/>
                      <a:pt x="25" y="5352"/>
                    </a:cubicBezTo>
                    <a:cubicBezTo>
                      <a:pt x="11" y="5352"/>
                      <a:pt x="0" y="5341"/>
                      <a:pt x="0" y="5327"/>
                    </a:cubicBezTo>
                    <a:cubicBezTo>
                      <a:pt x="0" y="5314"/>
                      <a:pt x="11" y="5302"/>
                      <a:pt x="25" y="5302"/>
                    </a:cubicBezTo>
                    <a:cubicBezTo>
                      <a:pt x="39" y="5302"/>
                      <a:pt x="50" y="5314"/>
                      <a:pt x="50" y="5327"/>
                    </a:cubicBezTo>
                    <a:close/>
                    <a:moveTo>
                      <a:pt x="50" y="5427"/>
                    </a:moveTo>
                    <a:lnTo>
                      <a:pt x="50" y="5428"/>
                    </a:lnTo>
                    <a:cubicBezTo>
                      <a:pt x="50" y="5441"/>
                      <a:pt x="39" y="5453"/>
                      <a:pt x="25" y="5453"/>
                    </a:cubicBezTo>
                    <a:cubicBezTo>
                      <a:pt x="11" y="5453"/>
                      <a:pt x="0" y="5441"/>
                      <a:pt x="0" y="5428"/>
                    </a:cubicBezTo>
                    <a:lnTo>
                      <a:pt x="0" y="5427"/>
                    </a:lnTo>
                    <a:cubicBezTo>
                      <a:pt x="0" y="5414"/>
                      <a:pt x="11" y="5402"/>
                      <a:pt x="25" y="5402"/>
                    </a:cubicBezTo>
                    <a:cubicBezTo>
                      <a:pt x="39" y="5402"/>
                      <a:pt x="50" y="5414"/>
                      <a:pt x="50" y="5427"/>
                    </a:cubicBezTo>
                    <a:close/>
                    <a:moveTo>
                      <a:pt x="50" y="5528"/>
                    </a:moveTo>
                    <a:lnTo>
                      <a:pt x="50" y="5528"/>
                    </a:lnTo>
                    <a:cubicBezTo>
                      <a:pt x="50" y="5541"/>
                      <a:pt x="39" y="5553"/>
                      <a:pt x="25" y="5553"/>
                    </a:cubicBezTo>
                    <a:cubicBezTo>
                      <a:pt x="11" y="5553"/>
                      <a:pt x="0" y="5541"/>
                      <a:pt x="0" y="5528"/>
                    </a:cubicBezTo>
                    <a:cubicBezTo>
                      <a:pt x="0" y="5514"/>
                      <a:pt x="11" y="5503"/>
                      <a:pt x="25" y="5503"/>
                    </a:cubicBezTo>
                    <a:cubicBezTo>
                      <a:pt x="39" y="5503"/>
                      <a:pt x="50" y="5514"/>
                      <a:pt x="50" y="5528"/>
                    </a:cubicBezTo>
                    <a:close/>
                    <a:moveTo>
                      <a:pt x="50" y="5628"/>
                    </a:moveTo>
                    <a:lnTo>
                      <a:pt x="50" y="5628"/>
                    </a:lnTo>
                    <a:cubicBezTo>
                      <a:pt x="50" y="5641"/>
                      <a:pt x="39" y="5653"/>
                      <a:pt x="25" y="5653"/>
                    </a:cubicBezTo>
                    <a:cubicBezTo>
                      <a:pt x="11" y="5653"/>
                      <a:pt x="0" y="5641"/>
                      <a:pt x="0" y="5628"/>
                    </a:cubicBezTo>
                    <a:cubicBezTo>
                      <a:pt x="0" y="5614"/>
                      <a:pt x="11" y="5603"/>
                      <a:pt x="25" y="5603"/>
                    </a:cubicBezTo>
                    <a:cubicBezTo>
                      <a:pt x="39" y="5603"/>
                      <a:pt x="50" y="5614"/>
                      <a:pt x="50" y="5628"/>
                    </a:cubicBezTo>
                    <a:close/>
                    <a:moveTo>
                      <a:pt x="50" y="5728"/>
                    </a:moveTo>
                    <a:lnTo>
                      <a:pt x="50" y="5728"/>
                    </a:lnTo>
                    <a:cubicBezTo>
                      <a:pt x="50" y="5741"/>
                      <a:pt x="39" y="5753"/>
                      <a:pt x="25" y="5753"/>
                    </a:cubicBezTo>
                    <a:cubicBezTo>
                      <a:pt x="11" y="5753"/>
                      <a:pt x="0" y="5741"/>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4"/>
                      <a:pt x="11" y="6403"/>
                      <a:pt x="25" y="6403"/>
                    </a:cubicBezTo>
                    <a:cubicBezTo>
                      <a:pt x="39" y="6403"/>
                      <a:pt x="50" y="6414"/>
                      <a:pt x="50" y="6428"/>
                    </a:cubicBezTo>
                    <a:close/>
                    <a:moveTo>
                      <a:pt x="50" y="6528"/>
                    </a:moveTo>
                    <a:lnTo>
                      <a:pt x="50" y="6528"/>
                    </a:lnTo>
                    <a:cubicBezTo>
                      <a:pt x="50" y="6542"/>
                      <a:pt x="39" y="6553"/>
                      <a:pt x="25" y="6553"/>
                    </a:cubicBezTo>
                    <a:cubicBezTo>
                      <a:pt x="11" y="6553"/>
                      <a:pt x="0" y="6542"/>
                      <a:pt x="0" y="6528"/>
                    </a:cubicBezTo>
                    <a:cubicBezTo>
                      <a:pt x="0" y="6514"/>
                      <a:pt x="11" y="6503"/>
                      <a:pt x="25" y="6503"/>
                    </a:cubicBezTo>
                    <a:cubicBezTo>
                      <a:pt x="39" y="6503"/>
                      <a:pt x="50" y="6514"/>
                      <a:pt x="50" y="6528"/>
                    </a:cubicBezTo>
                    <a:close/>
                    <a:moveTo>
                      <a:pt x="50" y="6628"/>
                    </a:moveTo>
                    <a:lnTo>
                      <a:pt x="50" y="6628"/>
                    </a:lnTo>
                    <a:cubicBezTo>
                      <a:pt x="50" y="6642"/>
                      <a:pt x="39" y="6653"/>
                      <a:pt x="25" y="6653"/>
                    </a:cubicBezTo>
                    <a:cubicBezTo>
                      <a:pt x="11" y="6653"/>
                      <a:pt x="0" y="6642"/>
                      <a:pt x="0" y="6628"/>
                    </a:cubicBezTo>
                    <a:cubicBezTo>
                      <a:pt x="0" y="6614"/>
                      <a:pt x="11" y="6603"/>
                      <a:pt x="25" y="6603"/>
                    </a:cubicBezTo>
                    <a:cubicBezTo>
                      <a:pt x="39" y="6603"/>
                      <a:pt x="50" y="6614"/>
                      <a:pt x="50" y="6628"/>
                    </a:cubicBezTo>
                    <a:close/>
                    <a:moveTo>
                      <a:pt x="50" y="6728"/>
                    </a:moveTo>
                    <a:lnTo>
                      <a:pt x="50" y="6728"/>
                    </a:lnTo>
                    <a:cubicBezTo>
                      <a:pt x="50" y="6742"/>
                      <a:pt x="39" y="6753"/>
                      <a:pt x="25" y="6753"/>
                    </a:cubicBezTo>
                    <a:cubicBezTo>
                      <a:pt x="11" y="6753"/>
                      <a:pt x="0" y="6742"/>
                      <a:pt x="0" y="6728"/>
                    </a:cubicBezTo>
                    <a:cubicBezTo>
                      <a:pt x="0" y="6714"/>
                      <a:pt x="11" y="6703"/>
                      <a:pt x="25" y="6703"/>
                    </a:cubicBezTo>
                    <a:cubicBezTo>
                      <a:pt x="39" y="6703"/>
                      <a:pt x="50" y="6714"/>
                      <a:pt x="50" y="6728"/>
                    </a:cubicBezTo>
                    <a:close/>
                    <a:moveTo>
                      <a:pt x="50" y="6828"/>
                    </a:moveTo>
                    <a:lnTo>
                      <a:pt x="50" y="6828"/>
                    </a:lnTo>
                    <a:cubicBezTo>
                      <a:pt x="50" y="6842"/>
                      <a:pt x="39" y="6853"/>
                      <a:pt x="25" y="6853"/>
                    </a:cubicBezTo>
                    <a:cubicBezTo>
                      <a:pt x="11" y="6853"/>
                      <a:pt x="0" y="6842"/>
                      <a:pt x="0" y="6828"/>
                    </a:cubicBezTo>
                    <a:cubicBezTo>
                      <a:pt x="0" y="6814"/>
                      <a:pt x="11" y="6803"/>
                      <a:pt x="25" y="6803"/>
                    </a:cubicBezTo>
                    <a:cubicBezTo>
                      <a:pt x="39" y="6803"/>
                      <a:pt x="50" y="6814"/>
                      <a:pt x="50" y="6828"/>
                    </a:cubicBezTo>
                    <a:close/>
                    <a:moveTo>
                      <a:pt x="50" y="6928"/>
                    </a:moveTo>
                    <a:lnTo>
                      <a:pt x="50" y="6928"/>
                    </a:lnTo>
                    <a:cubicBezTo>
                      <a:pt x="50" y="6942"/>
                      <a:pt x="39" y="6953"/>
                      <a:pt x="25" y="6953"/>
                    </a:cubicBezTo>
                    <a:cubicBezTo>
                      <a:pt x="11" y="6953"/>
                      <a:pt x="0" y="6942"/>
                      <a:pt x="0" y="6928"/>
                    </a:cubicBezTo>
                    <a:cubicBezTo>
                      <a:pt x="0" y="6914"/>
                      <a:pt x="11" y="6903"/>
                      <a:pt x="25" y="6903"/>
                    </a:cubicBezTo>
                    <a:cubicBezTo>
                      <a:pt x="39" y="6903"/>
                      <a:pt x="50" y="6914"/>
                      <a:pt x="50" y="6928"/>
                    </a:cubicBezTo>
                    <a:close/>
                    <a:moveTo>
                      <a:pt x="50" y="7028"/>
                    </a:moveTo>
                    <a:lnTo>
                      <a:pt x="50" y="7028"/>
                    </a:lnTo>
                    <a:cubicBezTo>
                      <a:pt x="50" y="7042"/>
                      <a:pt x="39" y="7053"/>
                      <a:pt x="25" y="7053"/>
                    </a:cubicBezTo>
                    <a:cubicBezTo>
                      <a:pt x="11" y="7053"/>
                      <a:pt x="0" y="7042"/>
                      <a:pt x="0" y="7028"/>
                    </a:cubicBezTo>
                    <a:cubicBezTo>
                      <a:pt x="0" y="7014"/>
                      <a:pt x="11" y="7003"/>
                      <a:pt x="25" y="7003"/>
                    </a:cubicBezTo>
                    <a:cubicBezTo>
                      <a:pt x="39" y="7003"/>
                      <a:pt x="50" y="7014"/>
                      <a:pt x="50" y="7028"/>
                    </a:cubicBezTo>
                    <a:close/>
                    <a:moveTo>
                      <a:pt x="50" y="7128"/>
                    </a:moveTo>
                    <a:lnTo>
                      <a:pt x="50" y="7128"/>
                    </a:lnTo>
                    <a:cubicBezTo>
                      <a:pt x="50" y="7142"/>
                      <a:pt x="39" y="7153"/>
                      <a:pt x="25" y="7153"/>
                    </a:cubicBezTo>
                    <a:cubicBezTo>
                      <a:pt x="11" y="7153"/>
                      <a:pt x="0" y="7142"/>
                      <a:pt x="0" y="7128"/>
                    </a:cubicBezTo>
                    <a:cubicBezTo>
                      <a:pt x="0" y="7115"/>
                      <a:pt x="11" y="7103"/>
                      <a:pt x="25" y="7103"/>
                    </a:cubicBezTo>
                    <a:cubicBezTo>
                      <a:pt x="39" y="7103"/>
                      <a:pt x="50" y="7115"/>
                      <a:pt x="50" y="7128"/>
                    </a:cubicBezTo>
                    <a:close/>
                    <a:moveTo>
                      <a:pt x="50" y="7228"/>
                    </a:moveTo>
                    <a:lnTo>
                      <a:pt x="50" y="7228"/>
                    </a:lnTo>
                    <a:cubicBezTo>
                      <a:pt x="50" y="7242"/>
                      <a:pt x="39" y="7253"/>
                      <a:pt x="25" y="7253"/>
                    </a:cubicBezTo>
                    <a:cubicBezTo>
                      <a:pt x="11" y="7253"/>
                      <a:pt x="0" y="7242"/>
                      <a:pt x="0" y="7228"/>
                    </a:cubicBezTo>
                    <a:cubicBezTo>
                      <a:pt x="0" y="7215"/>
                      <a:pt x="11" y="7203"/>
                      <a:pt x="25" y="7203"/>
                    </a:cubicBezTo>
                    <a:cubicBezTo>
                      <a:pt x="39" y="7203"/>
                      <a:pt x="50" y="7215"/>
                      <a:pt x="50" y="7228"/>
                    </a:cubicBezTo>
                    <a:close/>
                    <a:moveTo>
                      <a:pt x="50" y="7328"/>
                    </a:moveTo>
                    <a:lnTo>
                      <a:pt x="50" y="7328"/>
                    </a:lnTo>
                    <a:cubicBezTo>
                      <a:pt x="50" y="7342"/>
                      <a:pt x="39" y="7353"/>
                      <a:pt x="25" y="7353"/>
                    </a:cubicBezTo>
                    <a:cubicBezTo>
                      <a:pt x="11" y="7353"/>
                      <a:pt x="0" y="7342"/>
                      <a:pt x="0" y="7328"/>
                    </a:cubicBezTo>
                    <a:cubicBezTo>
                      <a:pt x="0" y="7315"/>
                      <a:pt x="11" y="7303"/>
                      <a:pt x="25" y="7303"/>
                    </a:cubicBezTo>
                    <a:cubicBezTo>
                      <a:pt x="39" y="7303"/>
                      <a:pt x="50" y="7315"/>
                      <a:pt x="50" y="7328"/>
                    </a:cubicBezTo>
                    <a:close/>
                    <a:moveTo>
                      <a:pt x="50" y="7428"/>
                    </a:moveTo>
                    <a:lnTo>
                      <a:pt x="50" y="7429"/>
                    </a:lnTo>
                    <a:cubicBezTo>
                      <a:pt x="50" y="7442"/>
                      <a:pt x="39" y="7454"/>
                      <a:pt x="25" y="7454"/>
                    </a:cubicBezTo>
                    <a:cubicBezTo>
                      <a:pt x="11" y="7454"/>
                      <a:pt x="0" y="7442"/>
                      <a:pt x="0" y="7429"/>
                    </a:cubicBezTo>
                    <a:lnTo>
                      <a:pt x="0" y="7428"/>
                    </a:lnTo>
                    <a:cubicBezTo>
                      <a:pt x="0" y="7415"/>
                      <a:pt x="11" y="7403"/>
                      <a:pt x="25" y="7403"/>
                    </a:cubicBezTo>
                    <a:cubicBezTo>
                      <a:pt x="39" y="7403"/>
                      <a:pt x="50" y="7415"/>
                      <a:pt x="50" y="7428"/>
                    </a:cubicBezTo>
                    <a:close/>
                    <a:moveTo>
                      <a:pt x="50" y="7529"/>
                    </a:moveTo>
                    <a:lnTo>
                      <a:pt x="50" y="7529"/>
                    </a:lnTo>
                    <a:cubicBezTo>
                      <a:pt x="50" y="7542"/>
                      <a:pt x="39" y="7554"/>
                      <a:pt x="25" y="7554"/>
                    </a:cubicBezTo>
                    <a:cubicBezTo>
                      <a:pt x="11" y="7554"/>
                      <a:pt x="0" y="7542"/>
                      <a:pt x="0" y="7529"/>
                    </a:cubicBezTo>
                    <a:cubicBezTo>
                      <a:pt x="0" y="7515"/>
                      <a:pt x="11" y="7504"/>
                      <a:pt x="25" y="7504"/>
                    </a:cubicBezTo>
                    <a:cubicBezTo>
                      <a:pt x="39" y="7504"/>
                      <a:pt x="50" y="7515"/>
                      <a:pt x="50" y="7529"/>
                    </a:cubicBezTo>
                    <a:close/>
                    <a:moveTo>
                      <a:pt x="50" y="7629"/>
                    </a:moveTo>
                    <a:lnTo>
                      <a:pt x="50" y="7629"/>
                    </a:lnTo>
                    <a:cubicBezTo>
                      <a:pt x="50" y="7642"/>
                      <a:pt x="39" y="7654"/>
                      <a:pt x="25" y="7654"/>
                    </a:cubicBezTo>
                    <a:cubicBezTo>
                      <a:pt x="11" y="7654"/>
                      <a:pt x="0" y="7642"/>
                      <a:pt x="0" y="7629"/>
                    </a:cubicBezTo>
                    <a:cubicBezTo>
                      <a:pt x="0" y="7615"/>
                      <a:pt x="11" y="7604"/>
                      <a:pt x="25" y="7604"/>
                    </a:cubicBezTo>
                    <a:cubicBezTo>
                      <a:pt x="39" y="7604"/>
                      <a:pt x="50" y="7615"/>
                      <a:pt x="50" y="7629"/>
                    </a:cubicBezTo>
                    <a:close/>
                    <a:moveTo>
                      <a:pt x="50" y="7729"/>
                    </a:moveTo>
                    <a:lnTo>
                      <a:pt x="50" y="7729"/>
                    </a:lnTo>
                    <a:cubicBezTo>
                      <a:pt x="50" y="7742"/>
                      <a:pt x="39" y="7754"/>
                      <a:pt x="25" y="7754"/>
                    </a:cubicBezTo>
                    <a:cubicBezTo>
                      <a:pt x="11" y="7754"/>
                      <a:pt x="0" y="7742"/>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5"/>
                      <a:pt x="11" y="8504"/>
                      <a:pt x="25" y="8504"/>
                    </a:cubicBezTo>
                    <a:cubicBezTo>
                      <a:pt x="39" y="8504"/>
                      <a:pt x="50" y="8515"/>
                      <a:pt x="50" y="8529"/>
                    </a:cubicBezTo>
                    <a:close/>
                    <a:moveTo>
                      <a:pt x="50" y="8629"/>
                    </a:moveTo>
                    <a:lnTo>
                      <a:pt x="50" y="8629"/>
                    </a:lnTo>
                    <a:cubicBezTo>
                      <a:pt x="50" y="8643"/>
                      <a:pt x="39" y="8654"/>
                      <a:pt x="25" y="8654"/>
                    </a:cubicBezTo>
                    <a:cubicBezTo>
                      <a:pt x="11" y="8654"/>
                      <a:pt x="0" y="8643"/>
                      <a:pt x="0" y="8629"/>
                    </a:cubicBezTo>
                    <a:cubicBezTo>
                      <a:pt x="0" y="8615"/>
                      <a:pt x="11" y="8604"/>
                      <a:pt x="25" y="8604"/>
                    </a:cubicBezTo>
                    <a:cubicBezTo>
                      <a:pt x="39" y="8604"/>
                      <a:pt x="50" y="8615"/>
                      <a:pt x="50" y="8629"/>
                    </a:cubicBezTo>
                    <a:close/>
                    <a:moveTo>
                      <a:pt x="50" y="8729"/>
                    </a:moveTo>
                    <a:lnTo>
                      <a:pt x="50" y="8729"/>
                    </a:lnTo>
                    <a:cubicBezTo>
                      <a:pt x="50" y="8743"/>
                      <a:pt x="39" y="8754"/>
                      <a:pt x="25" y="8754"/>
                    </a:cubicBezTo>
                    <a:cubicBezTo>
                      <a:pt x="11" y="8754"/>
                      <a:pt x="0" y="8743"/>
                      <a:pt x="0" y="8729"/>
                    </a:cubicBezTo>
                    <a:cubicBezTo>
                      <a:pt x="0" y="8715"/>
                      <a:pt x="11" y="8704"/>
                      <a:pt x="25" y="8704"/>
                    </a:cubicBezTo>
                    <a:cubicBezTo>
                      <a:pt x="39" y="8704"/>
                      <a:pt x="50" y="8715"/>
                      <a:pt x="50" y="8729"/>
                    </a:cubicBezTo>
                    <a:close/>
                    <a:moveTo>
                      <a:pt x="50" y="8829"/>
                    </a:moveTo>
                    <a:lnTo>
                      <a:pt x="50" y="8829"/>
                    </a:lnTo>
                    <a:cubicBezTo>
                      <a:pt x="50" y="8843"/>
                      <a:pt x="39" y="8854"/>
                      <a:pt x="25" y="8854"/>
                    </a:cubicBezTo>
                    <a:cubicBezTo>
                      <a:pt x="11" y="8854"/>
                      <a:pt x="0" y="8843"/>
                      <a:pt x="0" y="8829"/>
                    </a:cubicBezTo>
                    <a:cubicBezTo>
                      <a:pt x="0" y="8815"/>
                      <a:pt x="11" y="8804"/>
                      <a:pt x="25" y="8804"/>
                    </a:cubicBezTo>
                    <a:cubicBezTo>
                      <a:pt x="39" y="8804"/>
                      <a:pt x="50" y="8815"/>
                      <a:pt x="50" y="8829"/>
                    </a:cubicBezTo>
                    <a:close/>
                    <a:moveTo>
                      <a:pt x="50" y="8929"/>
                    </a:moveTo>
                    <a:lnTo>
                      <a:pt x="50" y="8929"/>
                    </a:lnTo>
                    <a:cubicBezTo>
                      <a:pt x="50" y="8943"/>
                      <a:pt x="39" y="8954"/>
                      <a:pt x="25" y="8954"/>
                    </a:cubicBezTo>
                    <a:cubicBezTo>
                      <a:pt x="11" y="8954"/>
                      <a:pt x="0" y="8943"/>
                      <a:pt x="0" y="8929"/>
                    </a:cubicBezTo>
                    <a:cubicBezTo>
                      <a:pt x="0" y="8915"/>
                      <a:pt x="11" y="8904"/>
                      <a:pt x="25" y="8904"/>
                    </a:cubicBezTo>
                    <a:cubicBezTo>
                      <a:pt x="39" y="8904"/>
                      <a:pt x="50" y="8915"/>
                      <a:pt x="50" y="8929"/>
                    </a:cubicBezTo>
                    <a:close/>
                    <a:moveTo>
                      <a:pt x="50" y="9029"/>
                    </a:moveTo>
                    <a:lnTo>
                      <a:pt x="50" y="9029"/>
                    </a:lnTo>
                    <a:cubicBezTo>
                      <a:pt x="50" y="9043"/>
                      <a:pt x="39" y="9054"/>
                      <a:pt x="25" y="9054"/>
                    </a:cubicBezTo>
                    <a:cubicBezTo>
                      <a:pt x="11" y="9054"/>
                      <a:pt x="0" y="9043"/>
                      <a:pt x="0" y="9029"/>
                    </a:cubicBezTo>
                    <a:cubicBezTo>
                      <a:pt x="0" y="9015"/>
                      <a:pt x="11" y="9004"/>
                      <a:pt x="25" y="9004"/>
                    </a:cubicBezTo>
                    <a:cubicBezTo>
                      <a:pt x="39" y="9004"/>
                      <a:pt x="50" y="9015"/>
                      <a:pt x="50" y="9029"/>
                    </a:cubicBezTo>
                    <a:close/>
                    <a:moveTo>
                      <a:pt x="50" y="9129"/>
                    </a:moveTo>
                    <a:lnTo>
                      <a:pt x="50" y="9129"/>
                    </a:lnTo>
                    <a:cubicBezTo>
                      <a:pt x="50" y="9143"/>
                      <a:pt x="39" y="9154"/>
                      <a:pt x="25" y="9154"/>
                    </a:cubicBezTo>
                    <a:cubicBezTo>
                      <a:pt x="11" y="9154"/>
                      <a:pt x="0" y="9143"/>
                      <a:pt x="0" y="9129"/>
                    </a:cubicBezTo>
                    <a:cubicBezTo>
                      <a:pt x="0" y="9115"/>
                      <a:pt x="11" y="9104"/>
                      <a:pt x="25" y="9104"/>
                    </a:cubicBezTo>
                    <a:cubicBezTo>
                      <a:pt x="39" y="9104"/>
                      <a:pt x="50" y="9115"/>
                      <a:pt x="50" y="9129"/>
                    </a:cubicBezTo>
                    <a:close/>
                    <a:moveTo>
                      <a:pt x="50" y="9229"/>
                    </a:moveTo>
                    <a:lnTo>
                      <a:pt x="50" y="9229"/>
                    </a:lnTo>
                    <a:cubicBezTo>
                      <a:pt x="50" y="9243"/>
                      <a:pt x="39" y="9254"/>
                      <a:pt x="25" y="9254"/>
                    </a:cubicBezTo>
                    <a:cubicBezTo>
                      <a:pt x="11" y="9254"/>
                      <a:pt x="0" y="9243"/>
                      <a:pt x="0" y="9229"/>
                    </a:cubicBezTo>
                    <a:cubicBezTo>
                      <a:pt x="0" y="9216"/>
                      <a:pt x="11" y="9204"/>
                      <a:pt x="25" y="9204"/>
                    </a:cubicBezTo>
                    <a:cubicBezTo>
                      <a:pt x="39" y="9204"/>
                      <a:pt x="50" y="9216"/>
                      <a:pt x="50" y="9229"/>
                    </a:cubicBezTo>
                    <a:close/>
                    <a:moveTo>
                      <a:pt x="50" y="9329"/>
                    </a:moveTo>
                    <a:lnTo>
                      <a:pt x="50" y="9329"/>
                    </a:lnTo>
                    <a:cubicBezTo>
                      <a:pt x="50" y="9343"/>
                      <a:pt x="39" y="9354"/>
                      <a:pt x="25" y="9354"/>
                    </a:cubicBezTo>
                    <a:cubicBezTo>
                      <a:pt x="11" y="9354"/>
                      <a:pt x="0" y="9343"/>
                      <a:pt x="0" y="9329"/>
                    </a:cubicBezTo>
                    <a:cubicBezTo>
                      <a:pt x="0" y="9316"/>
                      <a:pt x="11" y="9304"/>
                      <a:pt x="25" y="9304"/>
                    </a:cubicBezTo>
                    <a:cubicBezTo>
                      <a:pt x="39" y="9304"/>
                      <a:pt x="50" y="9316"/>
                      <a:pt x="50" y="9329"/>
                    </a:cubicBezTo>
                    <a:close/>
                    <a:moveTo>
                      <a:pt x="50" y="9429"/>
                    </a:moveTo>
                    <a:lnTo>
                      <a:pt x="50" y="9429"/>
                    </a:lnTo>
                    <a:cubicBezTo>
                      <a:pt x="50" y="9443"/>
                      <a:pt x="39" y="9454"/>
                      <a:pt x="25" y="9454"/>
                    </a:cubicBezTo>
                    <a:cubicBezTo>
                      <a:pt x="11" y="9454"/>
                      <a:pt x="0" y="9443"/>
                      <a:pt x="0" y="9429"/>
                    </a:cubicBezTo>
                    <a:cubicBezTo>
                      <a:pt x="0" y="9416"/>
                      <a:pt x="11" y="9404"/>
                      <a:pt x="25" y="9404"/>
                    </a:cubicBezTo>
                    <a:cubicBezTo>
                      <a:pt x="39" y="9404"/>
                      <a:pt x="50" y="9416"/>
                      <a:pt x="50" y="9429"/>
                    </a:cubicBezTo>
                    <a:close/>
                    <a:moveTo>
                      <a:pt x="50" y="9529"/>
                    </a:moveTo>
                    <a:lnTo>
                      <a:pt x="50" y="9530"/>
                    </a:lnTo>
                    <a:cubicBezTo>
                      <a:pt x="50" y="9543"/>
                      <a:pt x="39" y="9555"/>
                      <a:pt x="25" y="9555"/>
                    </a:cubicBezTo>
                    <a:cubicBezTo>
                      <a:pt x="11" y="9555"/>
                      <a:pt x="0" y="9543"/>
                      <a:pt x="0" y="9530"/>
                    </a:cubicBezTo>
                    <a:lnTo>
                      <a:pt x="0" y="9529"/>
                    </a:lnTo>
                    <a:cubicBezTo>
                      <a:pt x="0" y="9516"/>
                      <a:pt x="11" y="9504"/>
                      <a:pt x="25" y="9504"/>
                    </a:cubicBezTo>
                    <a:cubicBezTo>
                      <a:pt x="39" y="9504"/>
                      <a:pt x="50" y="9516"/>
                      <a:pt x="50" y="9529"/>
                    </a:cubicBezTo>
                    <a:close/>
                    <a:moveTo>
                      <a:pt x="50" y="9630"/>
                    </a:moveTo>
                    <a:lnTo>
                      <a:pt x="50" y="9630"/>
                    </a:lnTo>
                    <a:cubicBezTo>
                      <a:pt x="50" y="9643"/>
                      <a:pt x="39" y="9655"/>
                      <a:pt x="25" y="9655"/>
                    </a:cubicBezTo>
                    <a:cubicBezTo>
                      <a:pt x="11" y="9655"/>
                      <a:pt x="0" y="9643"/>
                      <a:pt x="0" y="9630"/>
                    </a:cubicBezTo>
                    <a:cubicBezTo>
                      <a:pt x="0" y="9616"/>
                      <a:pt x="11" y="9605"/>
                      <a:pt x="25" y="9605"/>
                    </a:cubicBezTo>
                    <a:cubicBezTo>
                      <a:pt x="39" y="9605"/>
                      <a:pt x="50" y="9616"/>
                      <a:pt x="50" y="9630"/>
                    </a:cubicBezTo>
                    <a:close/>
                    <a:moveTo>
                      <a:pt x="50" y="9730"/>
                    </a:moveTo>
                    <a:lnTo>
                      <a:pt x="50" y="9730"/>
                    </a:lnTo>
                    <a:cubicBezTo>
                      <a:pt x="50" y="9743"/>
                      <a:pt x="39" y="9755"/>
                      <a:pt x="25" y="9755"/>
                    </a:cubicBezTo>
                    <a:cubicBezTo>
                      <a:pt x="11" y="9755"/>
                      <a:pt x="0" y="9743"/>
                      <a:pt x="0" y="9730"/>
                    </a:cubicBezTo>
                    <a:cubicBezTo>
                      <a:pt x="0" y="9716"/>
                      <a:pt x="11" y="9705"/>
                      <a:pt x="25" y="9705"/>
                    </a:cubicBezTo>
                    <a:cubicBezTo>
                      <a:pt x="39" y="9705"/>
                      <a:pt x="50" y="9716"/>
                      <a:pt x="50" y="9730"/>
                    </a:cubicBezTo>
                    <a:close/>
                    <a:moveTo>
                      <a:pt x="50" y="9830"/>
                    </a:moveTo>
                    <a:lnTo>
                      <a:pt x="50" y="9830"/>
                    </a:lnTo>
                    <a:cubicBezTo>
                      <a:pt x="50" y="9843"/>
                      <a:pt x="39" y="9855"/>
                      <a:pt x="25" y="9855"/>
                    </a:cubicBezTo>
                    <a:cubicBezTo>
                      <a:pt x="11" y="9855"/>
                      <a:pt x="0" y="9843"/>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6"/>
                      <a:pt x="11" y="10505"/>
                      <a:pt x="25" y="10505"/>
                    </a:cubicBezTo>
                    <a:cubicBezTo>
                      <a:pt x="39" y="10505"/>
                      <a:pt x="50" y="10516"/>
                      <a:pt x="50" y="10530"/>
                    </a:cubicBezTo>
                    <a:close/>
                    <a:moveTo>
                      <a:pt x="50" y="10630"/>
                    </a:moveTo>
                    <a:lnTo>
                      <a:pt x="50" y="10630"/>
                    </a:lnTo>
                    <a:cubicBezTo>
                      <a:pt x="50" y="10644"/>
                      <a:pt x="39" y="10655"/>
                      <a:pt x="25" y="10655"/>
                    </a:cubicBezTo>
                    <a:cubicBezTo>
                      <a:pt x="11" y="10655"/>
                      <a:pt x="0" y="10644"/>
                      <a:pt x="0" y="10630"/>
                    </a:cubicBezTo>
                    <a:cubicBezTo>
                      <a:pt x="0" y="10616"/>
                      <a:pt x="11" y="10605"/>
                      <a:pt x="25" y="10605"/>
                    </a:cubicBezTo>
                    <a:cubicBezTo>
                      <a:pt x="39" y="10605"/>
                      <a:pt x="50" y="10616"/>
                      <a:pt x="50" y="10630"/>
                    </a:cubicBezTo>
                    <a:close/>
                    <a:moveTo>
                      <a:pt x="50" y="10730"/>
                    </a:moveTo>
                    <a:lnTo>
                      <a:pt x="50" y="10730"/>
                    </a:lnTo>
                    <a:cubicBezTo>
                      <a:pt x="50" y="10744"/>
                      <a:pt x="39" y="10755"/>
                      <a:pt x="25" y="10755"/>
                    </a:cubicBezTo>
                    <a:cubicBezTo>
                      <a:pt x="11" y="10755"/>
                      <a:pt x="0" y="10744"/>
                      <a:pt x="0" y="10730"/>
                    </a:cubicBezTo>
                    <a:cubicBezTo>
                      <a:pt x="0" y="10716"/>
                      <a:pt x="11" y="10705"/>
                      <a:pt x="25" y="10705"/>
                    </a:cubicBezTo>
                    <a:cubicBezTo>
                      <a:pt x="39" y="10705"/>
                      <a:pt x="50" y="10716"/>
                      <a:pt x="50" y="10730"/>
                    </a:cubicBezTo>
                    <a:close/>
                    <a:moveTo>
                      <a:pt x="50" y="10830"/>
                    </a:moveTo>
                    <a:lnTo>
                      <a:pt x="50" y="10830"/>
                    </a:lnTo>
                    <a:cubicBezTo>
                      <a:pt x="50" y="10844"/>
                      <a:pt x="39" y="10855"/>
                      <a:pt x="25" y="10855"/>
                    </a:cubicBezTo>
                    <a:cubicBezTo>
                      <a:pt x="11" y="10855"/>
                      <a:pt x="0" y="10844"/>
                      <a:pt x="0" y="10830"/>
                    </a:cubicBezTo>
                    <a:cubicBezTo>
                      <a:pt x="0" y="10816"/>
                      <a:pt x="11" y="10805"/>
                      <a:pt x="25" y="10805"/>
                    </a:cubicBezTo>
                    <a:cubicBezTo>
                      <a:pt x="39" y="10805"/>
                      <a:pt x="50" y="10816"/>
                      <a:pt x="50" y="10830"/>
                    </a:cubicBezTo>
                    <a:close/>
                    <a:moveTo>
                      <a:pt x="50" y="10930"/>
                    </a:moveTo>
                    <a:lnTo>
                      <a:pt x="50" y="10930"/>
                    </a:lnTo>
                    <a:cubicBezTo>
                      <a:pt x="50" y="10944"/>
                      <a:pt x="39" y="10955"/>
                      <a:pt x="25" y="10955"/>
                    </a:cubicBezTo>
                    <a:cubicBezTo>
                      <a:pt x="11" y="10955"/>
                      <a:pt x="0" y="10944"/>
                      <a:pt x="0" y="10930"/>
                    </a:cubicBezTo>
                    <a:cubicBezTo>
                      <a:pt x="0" y="10916"/>
                      <a:pt x="11" y="10905"/>
                      <a:pt x="25" y="10905"/>
                    </a:cubicBezTo>
                    <a:cubicBezTo>
                      <a:pt x="39" y="10905"/>
                      <a:pt x="50" y="10916"/>
                      <a:pt x="50" y="10930"/>
                    </a:cubicBezTo>
                    <a:close/>
                    <a:moveTo>
                      <a:pt x="50" y="11030"/>
                    </a:moveTo>
                    <a:lnTo>
                      <a:pt x="50" y="11030"/>
                    </a:lnTo>
                    <a:cubicBezTo>
                      <a:pt x="50" y="11044"/>
                      <a:pt x="39" y="11055"/>
                      <a:pt x="25" y="11055"/>
                    </a:cubicBezTo>
                    <a:cubicBezTo>
                      <a:pt x="11" y="11055"/>
                      <a:pt x="0" y="11044"/>
                      <a:pt x="0" y="11030"/>
                    </a:cubicBezTo>
                    <a:cubicBezTo>
                      <a:pt x="0" y="11016"/>
                      <a:pt x="11" y="11005"/>
                      <a:pt x="25" y="11005"/>
                    </a:cubicBezTo>
                    <a:cubicBezTo>
                      <a:pt x="39" y="11005"/>
                      <a:pt x="50" y="11016"/>
                      <a:pt x="50" y="11030"/>
                    </a:cubicBezTo>
                    <a:close/>
                    <a:moveTo>
                      <a:pt x="50" y="11130"/>
                    </a:moveTo>
                    <a:lnTo>
                      <a:pt x="50" y="11130"/>
                    </a:lnTo>
                    <a:cubicBezTo>
                      <a:pt x="50" y="11144"/>
                      <a:pt x="39" y="11155"/>
                      <a:pt x="25" y="11155"/>
                    </a:cubicBezTo>
                    <a:cubicBezTo>
                      <a:pt x="11" y="11155"/>
                      <a:pt x="0" y="11144"/>
                      <a:pt x="0" y="11130"/>
                    </a:cubicBezTo>
                    <a:cubicBezTo>
                      <a:pt x="0" y="11116"/>
                      <a:pt x="11" y="11105"/>
                      <a:pt x="25" y="11105"/>
                    </a:cubicBezTo>
                    <a:cubicBezTo>
                      <a:pt x="39" y="11105"/>
                      <a:pt x="50" y="11116"/>
                      <a:pt x="50" y="11130"/>
                    </a:cubicBezTo>
                    <a:close/>
                    <a:moveTo>
                      <a:pt x="50" y="11230"/>
                    </a:moveTo>
                    <a:lnTo>
                      <a:pt x="50" y="11230"/>
                    </a:lnTo>
                    <a:cubicBezTo>
                      <a:pt x="50" y="11244"/>
                      <a:pt x="39" y="11255"/>
                      <a:pt x="25" y="11255"/>
                    </a:cubicBezTo>
                    <a:cubicBezTo>
                      <a:pt x="11" y="11255"/>
                      <a:pt x="0" y="11244"/>
                      <a:pt x="0" y="11230"/>
                    </a:cubicBezTo>
                    <a:cubicBezTo>
                      <a:pt x="0" y="11217"/>
                      <a:pt x="11" y="11205"/>
                      <a:pt x="25" y="11205"/>
                    </a:cubicBezTo>
                    <a:cubicBezTo>
                      <a:pt x="39" y="11205"/>
                      <a:pt x="50" y="11217"/>
                      <a:pt x="50" y="11230"/>
                    </a:cubicBezTo>
                    <a:close/>
                    <a:moveTo>
                      <a:pt x="50" y="11330"/>
                    </a:moveTo>
                    <a:lnTo>
                      <a:pt x="50" y="11330"/>
                    </a:lnTo>
                    <a:cubicBezTo>
                      <a:pt x="50" y="11344"/>
                      <a:pt x="39" y="11355"/>
                      <a:pt x="25" y="11355"/>
                    </a:cubicBezTo>
                    <a:cubicBezTo>
                      <a:pt x="11" y="11355"/>
                      <a:pt x="0" y="11344"/>
                      <a:pt x="0" y="11330"/>
                    </a:cubicBezTo>
                    <a:cubicBezTo>
                      <a:pt x="0" y="11317"/>
                      <a:pt x="11" y="11305"/>
                      <a:pt x="25" y="11305"/>
                    </a:cubicBezTo>
                    <a:cubicBezTo>
                      <a:pt x="39" y="11305"/>
                      <a:pt x="50" y="11317"/>
                      <a:pt x="50" y="11330"/>
                    </a:cubicBezTo>
                    <a:close/>
                    <a:moveTo>
                      <a:pt x="50" y="11430"/>
                    </a:moveTo>
                    <a:lnTo>
                      <a:pt x="50" y="11430"/>
                    </a:lnTo>
                    <a:cubicBezTo>
                      <a:pt x="50" y="11444"/>
                      <a:pt x="39" y="11455"/>
                      <a:pt x="25" y="11455"/>
                    </a:cubicBezTo>
                    <a:cubicBezTo>
                      <a:pt x="11" y="11455"/>
                      <a:pt x="0" y="11444"/>
                      <a:pt x="0" y="11430"/>
                    </a:cubicBezTo>
                    <a:cubicBezTo>
                      <a:pt x="0" y="11417"/>
                      <a:pt x="11" y="11405"/>
                      <a:pt x="25" y="11405"/>
                    </a:cubicBezTo>
                    <a:cubicBezTo>
                      <a:pt x="39" y="11405"/>
                      <a:pt x="50" y="11417"/>
                      <a:pt x="50" y="11430"/>
                    </a:cubicBezTo>
                    <a:close/>
                    <a:moveTo>
                      <a:pt x="50" y="11530"/>
                    </a:moveTo>
                    <a:lnTo>
                      <a:pt x="50" y="11531"/>
                    </a:lnTo>
                    <a:cubicBezTo>
                      <a:pt x="50" y="11544"/>
                      <a:pt x="39" y="11556"/>
                      <a:pt x="25" y="11556"/>
                    </a:cubicBezTo>
                    <a:cubicBezTo>
                      <a:pt x="11" y="11556"/>
                      <a:pt x="0" y="11544"/>
                      <a:pt x="0" y="11531"/>
                    </a:cubicBezTo>
                    <a:lnTo>
                      <a:pt x="0" y="11530"/>
                    </a:lnTo>
                    <a:cubicBezTo>
                      <a:pt x="0" y="11517"/>
                      <a:pt x="11" y="11505"/>
                      <a:pt x="25" y="11505"/>
                    </a:cubicBezTo>
                    <a:cubicBezTo>
                      <a:pt x="39" y="11505"/>
                      <a:pt x="50" y="11517"/>
                      <a:pt x="50" y="11530"/>
                    </a:cubicBezTo>
                    <a:close/>
                    <a:moveTo>
                      <a:pt x="50" y="11631"/>
                    </a:moveTo>
                    <a:lnTo>
                      <a:pt x="50" y="11631"/>
                    </a:lnTo>
                    <a:cubicBezTo>
                      <a:pt x="50" y="11644"/>
                      <a:pt x="39" y="11656"/>
                      <a:pt x="25" y="11656"/>
                    </a:cubicBezTo>
                    <a:cubicBezTo>
                      <a:pt x="11" y="11656"/>
                      <a:pt x="0" y="11644"/>
                      <a:pt x="0" y="11631"/>
                    </a:cubicBezTo>
                    <a:cubicBezTo>
                      <a:pt x="0" y="11617"/>
                      <a:pt x="11" y="11606"/>
                      <a:pt x="25" y="11606"/>
                    </a:cubicBezTo>
                    <a:cubicBezTo>
                      <a:pt x="39" y="11606"/>
                      <a:pt x="50" y="11617"/>
                      <a:pt x="50" y="11631"/>
                    </a:cubicBezTo>
                    <a:close/>
                    <a:moveTo>
                      <a:pt x="50" y="11731"/>
                    </a:moveTo>
                    <a:lnTo>
                      <a:pt x="50" y="11731"/>
                    </a:lnTo>
                    <a:cubicBezTo>
                      <a:pt x="50" y="11744"/>
                      <a:pt x="39" y="11756"/>
                      <a:pt x="25" y="11756"/>
                    </a:cubicBezTo>
                    <a:cubicBezTo>
                      <a:pt x="11" y="11756"/>
                      <a:pt x="0" y="11744"/>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7"/>
                      <a:pt x="11" y="12506"/>
                      <a:pt x="25" y="12506"/>
                    </a:cubicBezTo>
                    <a:cubicBezTo>
                      <a:pt x="39" y="12506"/>
                      <a:pt x="50" y="12517"/>
                      <a:pt x="50" y="12531"/>
                    </a:cubicBezTo>
                    <a:close/>
                    <a:moveTo>
                      <a:pt x="50" y="12631"/>
                    </a:moveTo>
                    <a:lnTo>
                      <a:pt x="50" y="12631"/>
                    </a:lnTo>
                    <a:cubicBezTo>
                      <a:pt x="50" y="12645"/>
                      <a:pt x="39" y="12656"/>
                      <a:pt x="25" y="12656"/>
                    </a:cubicBezTo>
                    <a:cubicBezTo>
                      <a:pt x="11" y="12656"/>
                      <a:pt x="0" y="12645"/>
                      <a:pt x="0" y="12631"/>
                    </a:cubicBezTo>
                    <a:cubicBezTo>
                      <a:pt x="0" y="12617"/>
                      <a:pt x="11" y="12606"/>
                      <a:pt x="25" y="12606"/>
                    </a:cubicBezTo>
                    <a:cubicBezTo>
                      <a:pt x="39" y="12606"/>
                      <a:pt x="50" y="12617"/>
                      <a:pt x="50" y="12631"/>
                    </a:cubicBezTo>
                    <a:close/>
                    <a:moveTo>
                      <a:pt x="50" y="12731"/>
                    </a:moveTo>
                    <a:lnTo>
                      <a:pt x="50" y="12731"/>
                    </a:lnTo>
                    <a:cubicBezTo>
                      <a:pt x="50" y="12745"/>
                      <a:pt x="39" y="12756"/>
                      <a:pt x="25" y="12756"/>
                    </a:cubicBezTo>
                    <a:cubicBezTo>
                      <a:pt x="11" y="12756"/>
                      <a:pt x="0" y="12745"/>
                      <a:pt x="0" y="12731"/>
                    </a:cubicBezTo>
                    <a:cubicBezTo>
                      <a:pt x="0" y="12717"/>
                      <a:pt x="11" y="12706"/>
                      <a:pt x="25" y="12706"/>
                    </a:cubicBezTo>
                    <a:cubicBezTo>
                      <a:pt x="39" y="12706"/>
                      <a:pt x="50" y="12717"/>
                      <a:pt x="50" y="12731"/>
                    </a:cubicBezTo>
                    <a:close/>
                    <a:moveTo>
                      <a:pt x="50" y="12831"/>
                    </a:moveTo>
                    <a:lnTo>
                      <a:pt x="50" y="12831"/>
                    </a:lnTo>
                    <a:cubicBezTo>
                      <a:pt x="50" y="12845"/>
                      <a:pt x="39" y="12856"/>
                      <a:pt x="25" y="12856"/>
                    </a:cubicBezTo>
                    <a:cubicBezTo>
                      <a:pt x="11" y="12856"/>
                      <a:pt x="0" y="12845"/>
                      <a:pt x="0" y="12831"/>
                    </a:cubicBezTo>
                    <a:cubicBezTo>
                      <a:pt x="0" y="12817"/>
                      <a:pt x="11" y="12806"/>
                      <a:pt x="25" y="12806"/>
                    </a:cubicBezTo>
                    <a:cubicBezTo>
                      <a:pt x="39" y="12806"/>
                      <a:pt x="50" y="12817"/>
                      <a:pt x="50" y="12831"/>
                    </a:cubicBezTo>
                    <a:close/>
                    <a:moveTo>
                      <a:pt x="50" y="12931"/>
                    </a:moveTo>
                    <a:lnTo>
                      <a:pt x="50" y="12931"/>
                    </a:lnTo>
                    <a:cubicBezTo>
                      <a:pt x="50" y="12945"/>
                      <a:pt x="39" y="12956"/>
                      <a:pt x="25" y="12956"/>
                    </a:cubicBezTo>
                    <a:cubicBezTo>
                      <a:pt x="11" y="12956"/>
                      <a:pt x="0" y="12945"/>
                      <a:pt x="0" y="12931"/>
                    </a:cubicBezTo>
                    <a:cubicBezTo>
                      <a:pt x="0" y="12917"/>
                      <a:pt x="11" y="12906"/>
                      <a:pt x="25" y="12906"/>
                    </a:cubicBezTo>
                    <a:cubicBezTo>
                      <a:pt x="39" y="12906"/>
                      <a:pt x="50" y="12917"/>
                      <a:pt x="50" y="12931"/>
                    </a:cubicBezTo>
                    <a:close/>
                    <a:moveTo>
                      <a:pt x="50" y="13031"/>
                    </a:moveTo>
                    <a:lnTo>
                      <a:pt x="50" y="13031"/>
                    </a:lnTo>
                    <a:cubicBezTo>
                      <a:pt x="50" y="13045"/>
                      <a:pt x="39" y="13056"/>
                      <a:pt x="25" y="13056"/>
                    </a:cubicBezTo>
                    <a:cubicBezTo>
                      <a:pt x="11" y="13056"/>
                      <a:pt x="0" y="13045"/>
                      <a:pt x="0" y="13031"/>
                    </a:cubicBezTo>
                    <a:cubicBezTo>
                      <a:pt x="0" y="13017"/>
                      <a:pt x="11" y="13006"/>
                      <a:pt x="25" y="13006"/>
                    </a:cubicBezTo>
                    <a:cubicBezTo>
                      <a:pt x="39" y="13006"/>
                      <a:pt x="50" y="13017"/>
                      <a:pt x="50" y="13031"/>
                    </a:cubicBezTo>
                    <a:close/>
                    <a:moveTo>
                      <a:pt x="50" y="13131"/>
                    </a:moveTo>
                    <a:lnTo>
                      <a:pt x="50" y="13131"/>
                    </a:lnTo>
                    <a:cubicBezTo>
                      <a:pt x="50" y="13145"/>
                      <a:pt x="39" y="13156"/>
                      <a:pt x="25" y="13156"/>
                    </a:cubicBezTo>
                    <a:cubicBezTo>
                      <a:pt x="11" y="13156"/>
                      <a:pt x="0" y="13145"/>
                      <a:pt x="0" y="13131"/>
                    </a:cubicBezTo>
                    <a:cubicBezTo>
                      <a:pt x="0" y="13118"/>
                      <a:pt x="11" y="13106"/>
                      <a:pt x="25" y="13106"/>
                    </a:cubicBezTo>
                    <a:cubicBezTo>
                      <a:pt x="39" y="13106"/>
                      <a:pt x="50" y="13118"/>
                      <a:pt x="50" y="13131"/>
                    </a:cubicBezTo>
                    <a:close/>
                    <a:moveTo>
                      <a:pt x="50" y="13231"/>
                    </a:moveTo>
                    <a:lnTo>
                      <a:pt x="50" y="13231"/>
                    </a:lnTo>
                    <a:cubicBezTo>
                      <a:pt x="50" y="13245"/>
                      <a:pt x="39" y="13256"/>
                      <a:pt x="25" y="13256"/>
                    </a:cubicBezTo>
                    <a:cubicBezTo>
                      <a:pt x="11" y="13256"/>
                      <a:pt x="0" y="13245"/>
                      <a:pt x="0" y="13231"/>
                    </a:cubicBezTo>
                    <a:cubicBezTo>
                      <a:pt x="0" y="13218"/>
                      <a:pt x="11" y="13206"/>
                      <a:pt x="25" y="13206"/>
                    </a:cubicBezTo>
                    <a:cubicBezTo>
                      <a:pt x="39" y="13206"/>
                      <a:pt x="50" y="13218"/>
                      <a:pt x="50" y="13231"/>
                    </a:cubicBezTo>
                    <a:close/>
                    <a:moveTo>
                      <a:pt x="50" y="13331"/>
                    </a:moveTo>
                    <a:lnTo>
                      <a:pt x="50" y="13331"/>
                    </a:lnTo>
                    <a:cubicBezTo>
                      <a:pt x="50" y="13345"/>
                      <a:pt x="39" y="13356"/>
                      <a:pt x="25" y="13356"/>
                    </a:cubicBezTo>
                    <a:cubicBezTo>
                      <a:pt x="11" y="13356"/>
                      <a:pt x="0" y="13345"/>
                      <a:pt x="0" y="13331"/>
                    </a:cubicBezTo>
                    <a:cubicBezTo>
                      <a:pt x="0" y="13318"/>
                      <a:pt x="11" y="13306"/>
                      <a:pt x="25" y="13306"/>
                    </a:cubicBezTo>
                    <a:cubicBezTo>
                      <a:pt x="39" y="13306"/>
                      <a:pt x="50" y="13318"/>
                      <a:pt x="50" y="13331"/>
                    </a:cubicBezTo>
                    <a:close/>
                    <a:moveTo>
                      <a:pt x="50" y="13431"/>
                    </a:moveTo>
                    <a:lnTo>
                      <a:pt x="50" y="13432"/>
                    </a:lnTo>
                    <a:cubicBezTo>
                      <a:pt x="50" y="13445"/>
                      <a:pt x="39" y="13457"/>
                      <a:pt x="25" y="13457"/>
                    </a:cubicBezTo>
                    <a:cubicBezTo>
                      <a:pt x="11" y="13457"/>
                      <a:pt x="0" y="13445"/>
                      <a:pt x="0" y="13432"/>
                    </a:cubicBezTo>
                    <a:lnTo>
                      <a:pt x="0" y="13431"/>
                    </a:lnTo>
                    <a:cubicBezTo>
                      <a:pt x="0" y="13418"/>
                      <a:pt x="11" y="13406"/>
                      <a:pt x="25" y="13406"/>
                    </a:cubicBezTo>
                    <a:cubicBezTo>
                      <a:pt x="39" y="13406"/>
                      <a:pt x="50" y="13418"/>
                      <a:pt x="50" y="13431"/>
                    </a:cubicBezTo>
                    <a:close/>
                    <a:moveTo>
                      <a:pt x="50" y="13532"/>
                    </a:moveTo>
                    <a:lnTo>
                      <a:pt x="50" y="13532"/>
                    </a:lnTo>
                    <a:cubicBezTo>
                      <a:pt x="50" y="13545"/>
                      <a:pt x="39" y="13557"/>
                      <a:pt x="25" y="13557"/>
                    </a:cubicBezTo>
                    <a:cubicBezTo>
                      <a:pt x="11" y="13557"/>
                      <a:pt x="0" y="13545"/>
                      <a:pt x="0" y="13532"/>
                    </a:cubicBezTo>
                    <a:cubicBezTo>
                      <a:pt x="0" y="13518"/>
                      <a:pt x="11" y="13507"/>
                      <a:pt x="25" y="13507"/>
                    </a:cubicBezTo>
                    <a:cubicBezTo>
                      <a:pt x="39" y="13507"/>
                      <a:pt x="50" y="13518"/>
                      <a:pt x="50" y="13532"/>
                    </a:cubicBezTo>
                    <a:close/>
                    <a:moveTo>
                      <a:pt x="50" y="13632"/>
                    </a:moveTo>
                    <a:lnTo>
                      <a:pt x="50" y="13632"/>
                    </a:lnTo>
                    <a:cubicBezTo>
                      <a:pt x="50" y="13645"/>
                      <a:pt x="39" y="13657"/>
                      <a:pt x="25" y="13657"/>
                    </a:cubicBezTo>
                    <a:cubicBezTo>
                      <a:pt x="11" y="13657"/>
                      <a:pt x="0" y="13645"/>
                      <a:pt x="0" y="13632"/>
                    </a:cubicBezTo>
                    <a:cubicBezTo>
                      <a:pt x="0" y="13618"/>
                      <a:pt x="11" y="13607"/>
                      <a:pt x="25" y="13607"/>
                    </a:cubicBezTo>
                    <a:cubicBezTo>
                      <a:pt x="39" y="13607"/>
                      <a:pt x="50" y="13618"/>
                      <a:pt x="50" y="13632"/>
                    </a:cubicBezTo>
                    <a:close/>
                    <a:moveTo>
                      <a:pt x="50" y="13732"/>
                    </a:moveTo>
                    <a:lnTo>
                      <a:pt x="50" y="13732"/>
                    </a:lnTo>
                    <a:cubicBezTo>
                      <a:pt x="50" y="13745"/>
                      <a:pt x="39" y="13757"/>
                      <a:pt x="25" y="13757"/>
                    </a:cubicBezTo>
                    <a:cubicBezTo>
                      <a:pt x="11" y="13757"/>
                      <a:pt x="0" y="13745"/>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8"/>
                      <a:pt x="11" y="14407"/>
                      <a:pt x="25" y="14407"/>
                    </a:cubicBezTo>
                    <a:cubicBezTo>
                      <a:pt x="39" y="14407"/>
                      <a:pt x="50" y="14418"/>
                      <a:pt x="50" y="14432"/>
                    </a:cubicBezTo>
                    <a:close/>
                    <a:moveTo>
                      <a:pt x="50" y="14532"/>
                    </a:moveTo>
                    <a:lnTo>
                      <a:pt x="50" y="14532"/>
                    </a:lnTo>
                    <a:cubicBezTo>
                      <a:pt x="50" y="14546"/>
                      <a:pt x="39" y="14557"/>
                      <a:pt x="25" y="14557"/>
                    </a:cubicBezTo>
                    <a:cubicBezTo>
                      <a:pt x="11" y="14557"/>
                      <a:pt x="0" y="14546"/>
                      <a:pt x="0" y="14532"/>
                    </a:cubicBezTo>
                    <a:cubicBezTo>
                      <a:pt x="0" y="14518"/>
                      <a:pt x="11" y="14507"/>
                      <a:pt x="25" y="14507"/>
                    </a:cubicBezTo>
                    <a:cubicBezTo>
                      <a:pt x="39" y="14507"/>
                      <a:pt x="50" y="14518"/>
                      <a:pt x="50" y="14532"/>
                    </a:cubicBezTo>
                    <a:close/>
                    <a:moveTo>
                      <a:pt x="50" y="14632"/>
                    </a:moveTo>
                    <a:lnTo>
                      <a:pt x="50" y="14632"/>
                    </a:lnTo>
                    <a:cubicBezTo>
                      <a:pt x="50" y="14646"/>
                      <a:pt x="39" y="14657"/>
                      <a:pt x="25" y="14657"/>
                    </a:cubicBezTo>
                    <a:cubicBezTo>
                      <a:pt x="11" y="14657"/>
                      <a:pt x="0" y="14646"/>
                      <a:pt x="0" y="14632"/>
                    </a:cubicBezTo>
                    <a:cubicBezTo>
                      <a:pt x="0" y="14618"/>
                      <a:pt x="11" y="14607"/>
                      <a:pt x="25" y="14607"/>
                    </a:cubicBezTo>
                    <a:cubicBezTo>
                      <a:pt x="39" y="14607"/>
                      <a:pt x="50" y="14618"/>
                      <a:pt x="50" y="14632"/>
                    </a:cubicBezTo>
                    <a:close/>
                    <a:moveTo>
                      <a:pt x="50" y="14732"/>
                    </a:moveTo>
                    <a:lnTo>
                      <a:pt x="50" y="14732"/>
                    </a:lnTo>
                    <a:cubicBezTo>
                      <a:pt x="50" y="14746"/>
                      <a:pt x="39" y="14757"/>
                      <a:pt x="25" y="14757"/>
                    </a:cubicBezTo>
                    <a:cubicBezTo>
                      <a:pt x="11" y="14757"/>
                      <a:pt x="0" y="14746"/>
                      <a:pt x="0" y="14732"/>
                    </a:cubicBezTo>
                    <a:cubicBezTo>
                      <a:pt x="0" y="14718"/>
                      <a:pt x="11" y="14707"/>
                      <a:pt x="25" y="14707"/>
                    </a:cubicBezTo>
                    <a:cubicBezTo>
                      <a:pt x="39" y="14707"/>
                      <a:pt x="50" y="14718"/>
                      <a:pt x="50" y="14732"/>
                    </a:cubicBezTo>
                    <a:close/>
                    <a:moveTo>
                      <a:pt x="50" y="14832"/>
                    </a:moveTo>
                    <a:lnTo>
                      <a:pt x="50" y="14832"/>
                    </a:lnTo>
                    <a:cubicBezTo>
                      <a:pt x="50" y="14846"/>
                      <a:pt x="39" y="14857"/>
                      <a:pt x="25" y="14857"/>
                    </a:cubicBezTo>
                    <a:cubicBezTo>
                      <a:pt x="11" y="14857"/>
                      <a:pt x="0" y="14846"/>
                      <a:pt x="0" y="14832"/>
                    </a:cubicBezTo>
                    <a:cubicBezTo>
                      <a:pt x="0" y="14818"/>
                      <a:pt x="11" y="14807"/>
                      <a:pt x="25" y="14807"/>
                    </a:cubicBezTo>
                    <a:cubicBezTo>
                      <a:pt x="39" y="14807"/>
                      <a:pt x="50" y="14818"/>
                      <a:pt x="50" y="14832"/>
                    </a:cubicBezTo>
                    <a:close/>
                    <a:moveTo>
                      <a:pt x="50" y="14932"/>
                    </a:moveTo>
                    <a:lnTo>
                      <a:pt x="50" y="14932"/>
                    </a:lnTo>
                    <a:cubicBezTo>
                      <a:pt x="50" y="14946"/>
                      <a:pt x="39" y="14957"/>
                      <a:pt x="25" y="14957"/>
                    </a:cubicBezTo>
                    <a:cubicBezTo>
                      <a:pt x="11" y="14957"/>
                      <a:pt x="0" y="14946"/>
                      <a:pt x="0" y="14932"/>
                    </a:cubicBezTo>
                    <a:cubicBezTo>
                      <a:pt x="0" y="14918"/>
                      <a:pt x="11" y="14907"/>
                      <a:pt x="25" y="14907"/>
                    </a:cubicBezTo>
                    <a:cubicBezTo>
                      <a:pt x="39" y="14907"/>
                      <a:pt x="50" y="14918"/>
                      <a:pt x="50" y="14932"/>
                    </a:cubicBezTo>
                    <a:close/>
                    <a:moveTo>
                      <a:pt x="50" y="15032"/>
                    </a:moveTo>
                    <a:lnTo>
                      <a:pt x="50" y="15032"/>
                    </a:lnTo>
                    <a:cubicBezTo>
                      <a:pt x="50" y="15046"/>
                      <a:pt x="39" y="15057"/>
                      <a:pt x="25" y="15057"/>
                    </a:cubicBezTo>
                    <a:cubicBezTo>
                      <a:pt x="11" y="15057"/>
                      <a:pt x="0" y="15046"/>
                      <a:pt x="0" y="15032"/>
                    </a:cubicBezTo>
                    <a:cubicBezTo>
                      <a:pt x="0" y="15018"/>
                      <a:pt x="11" y="15007"/>
                      <a:pt x="25" y="15007"/>
                    </a:cubicBezTo>
                    <a:cubicBezTo>
                      <a:pt x="39" y="15007"/>
                      <a:pt x="50" y="15018"/>
                      <a:pt x="50" y="15032"/>
                    </a:cubicBezTo>
                    <a:close/>
                    <a:moveTo>
                      <a:pt x="50" y="15132"/>
                    </a:moveTo>
                    <a:lnTo>
                      <a:pt x="50" y="15132"/>
                    </a:lnTo>
                    <a:cubicBezTo>
                      <a:pt x="50" y="15146"/>
                      <a:pt x="39" y="15157"/>
                      <a:pt x="25" y="15157"/>
                    </a:cubicBezTo>
                    <a:cubicBezTo>
                      <a:pt x="11" y="15157"/>
                      <a:pt x="0" y="15146"/>
                      <a:pt x="0" y="15132"/>
                    </a:cubicBezTo>
                    <a:cubicBezTo>
                      <a:pt x="0" y="15119"/>
                      <a:pt x="11" y="15107"/>
                      <a:pt x="25" y="15107"/>
                    </a:cubicBezTo>
                    <a:cubicBezTo>
                      <a:pt x="39" y="15107"/>
                      <a:pt x="50" y="15119"/>
                      <a:pt x="50" y="15132"/>
                    </a:cubicBezTo>
                    <a:close/>
                    <a:moveTo>
                      <a:pt x="50" y="15232"/>
                    </a:moveTo>
                    <a:lnTo>
                      <a:pt x="50" y="15232"/>
                    </a:lnTo>
                    <a:cubicBezTo>
                      <a:pt x="50" y="15246"/>
                      <a:pt x="39" y="15257"/>
                      <a:pt x="25" y="15257"/>
                    </a:cubicBezTo>
                    <a:cubicBezTo>
                      <a:pt x="11" y="15257"/>
                      <a:pt x="0" y="15246"/>
                      <a:pt x="0" y="15232"/>
                    </a:cubicBezTo>
                    <a:cubicBezTo>
                      <a:pt x="0" y="15219"/>
                      <a:pt x="11" y="15207"/>
                      <a:pt x="25" y="15207"/>
                    </a:cubicBezTo>
                    <a:cubicBezTo>
                      <a:pt x="39" y="15207"/>
                      <a:pt x="50" y="15219"/>
                      <a:pt x="50" y="15232"/>
                    </a:cubicBezTo>
                    <a:close/>
                    <a:moveTo>
                      <a:pt x="50" y="15332"/>
                    </a:moveTo>
                    <a:lnTo>
                      <a:pt x="50" y="15332"/>
                    </a:lnTo>
                    <a:cubicBezTo>
                      <a:pt x="50" y="15346"/>
                      <a:pt x="39" y="15357"/>
                      <a:pt x="25" y="15357"/>
                    </a:cubicBezTo>
                    <a:cubicBezTo>
                      <a:pt x="11" y="15357"/>
                      <a:pt x="0" y="15346"/>
                      <a:pt x="0" y="15332"/>
                    </a:cubicBezTo>
                    <a:cubicBezTo>
                      <a:pt x="0" y="15319"/>
                      <a:pt x="11" y="15307"/>
                      <a:pt x="25" y="15307"/>
                    </a:cubicBezTo>
                    <a:cubicBezTo>
                      <a:pt x="39" y="15307"/>
                      <a:pt x="50" y="15319"/>
                      <a:pt x="50" y="15332"/>
                    </a:cubicBezTo>
                    <a:close/>
                    <a:moveTo>
                      <a:pt x="50" y="15433"/>
                    </a:moveTo>
                    <a:lnTo>
                      <a:pt x="50" y="15433"/>
                    </a:lnTo>
                    <a:cubicBezTo>
                      <a:pt x="50" y="15446"/>
                      <a:pt x="39" y="15458"/>
                      <a:pt x="25" y="15458"/>
                    </a:cubicBezTo>
                    <a:cubicBezTo>
                      <a:pt x="11" y="15458"/>
                      <a:pt x="0" y="15446"/>
                      <a:pt x="0" y="15433"/>
                    </a:cubicBezTo>
                    <a:cubicBezTo>
                      <a:pt x="0" y="15419"/>
                      <a:pt x="11" y="15408"/>
                      <a:pt x="25" y="15408"/>
                    </a:cubicBezTo>
                    <a:cubicBezTo>
                      <a:pt x="39" y="15408"/>
                      <a:pt x="50" y="15419"/>
                      <a:pt x="50" y="15433"/>
                    </a:cubicBezTo>
                    <a:close/>
                    <a:moveTo>
                      <a:pt x="50" y="15533"/>
                    </a:moveTo>
                    <a:lnTo>
                      <a:pt x="50" y="15533"/>
                    </a:lnTo>
                    <a:cubicBezTo>
                      <a:pt x="50" y="15546"/>
                      <a:pt x="39" y="15558"/>
                      <a:pt x="25" y="15558"/>
                    </a:cubicBezTo>
                    <a:cubicBezTo>
                      <a:pt x="11" y="15558"/>
                      <a:pt x="0" y="15546"/>
                      <a:pt x="0" y="15533"/>
                    </a:cubicBezTo>
                    <a:cubicBezTo>
                      <a:pt x="0" y="15519"/>
                      <a:pt x="11" y="15508"/>
                      <a:pt x="25" y="15508"/>
                    </a:cubicBezTo>
                    <a:cubicBezTo>
                      <a:pt x="39" y="15508"/>
                      <a:pt x="50" y="15519"/>
                      <a:pt x="50" y="15533"/>
                    </a:cubicBezTo>
                    <a:close/>
                    <a:moveTo>
                      <a:pt x="50" y="15633"/>
                    </a:moveTo>
                    <a:lnTo>
                      <a:pt x="50" y="15633"/>
                    </a:lnTo>
                    <a:cubicBezTo>
                      <a:pt x="50" y="15646"/>
                      <a:pt x="39" y="15658"/>
                      <a:pt x="25" y="15658"/>
                    </a:cubicBezTo>
                    <a:cubicBezTo>
                      <a:pt x="11" y="15658"/>
                      <a:pt x="0" y="15646"/>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19"/>
                      <a:pt x="11" y="16308"/>
                      <a:pt x="25" y="16308"/>
                    </a:cubicBezTo>
                    <a:cubicBezTo>
                      <a:pt x="39" y="16308"/>
                      <a:pt x="50" y="16319"/>
                      <a:pt x="50" y="16333"/>
                    </a:cubicBezTo>
                    <a:close/>
                    <a:moveTo>
                      <a:pt x="50" y="16433"/>
                    </a:moveTo>
                    <a:lnTo>
                      <a:pt x="50" y="16433"/>
                    </a:lnTo>
                    <a:cubicBezTo>
                      <a:pt x="50" y="16447"/>
                      <a:pt x="39" y="16458"/>
                      <a:pt x="25" y="16458"/>
                    </a:cubicBezTo>
                    <a:cubicBezTo>
                      <a:pt x="11" y="16458"/>
                      <a:pt x="0" y="16447"/>
                      <a:pt x="0" y="16433"/>
                    </a:cubicBezTo>
                    <a:cubicBezTo>
                      <a:pt x="0" y="16419"/>
                      <a:pt x="11" y="16408"/>
                      <a:pt x="25" y="16408"/>
                    </a:cubicBezTo>
                    <a:cubicBezTo>
                      <a:pt x="39" y="16408"/>
                      <a:pt x="50" y="16419"/>
                      <a:pt x="50" y="16433"/>
                    </a:cubicBezTo>
                    <a:close/>
                    <a:moveTo>
                      <a:pt x="50" y="16533"/>
                    </a:moveTo>
                    <a:lnTo>
                      <a:pt x="50" y="16533"/>
                    </a:lnTo>
                    <a:cubicBezTo>
                      <a:pt x="50" y="16547"/>
                      <a:pt x="39" y="16558"/>
                      <a:pt x="25" y="16558"/>
                    </a:cubicBezTo>
                    <a:cubicBezTo>
                      <a:pt x="11" y="16558"/>
                      <a:pt x="0" y="16547"/>
                      <a:pt x="0" y="16533"/>
                    </a:cubicBezTo>
                    <a:cubicBezTo>
                      <a:pt x="0" y="16519"/>
                      <a:pt x="11" y="16508"/>
                      <a:pt x="25" y="16508"/>
                    </a:cubicBezTo>
                    <a:cubicBezTo>
                      <a:pt x="39" y="16508"/>
                      <a:pt x="50" y="16519"/>
                      <a:pt x="50" y="16533"/>
                    </a:cubicBezTo>
                    <a:close/>
                    <a:moveTo>
                      <a:pt x="50" y="16633"/>
                    </a:moveTo>
                    <a:lnTo>
                      <a:pt x="50" y="16633"/>
                    </a:lnTo>
                    <a:cubicBezTo>
                      <a:pt x="50" y="16647"/>
                      <a:pt x="39" y="16658"/>
                      <a:pt x="25" y="16658"/>
                    </a:cubicBezTo>
                    <a:cubicBezTo>
                      <a:pt x="11" y="16658"/>
                      <a:pt x="0" y="16647"/>
                      <a:pt x="0" y="16633"/>
                    </a:cubicBezTo>
                    <a:cubicBezTo>
                      <a:pt x="0" y="16619"/>
                      <a:pt x="11" y="16608"/>
                      <a:pt x="25" y="16608"/>
                    </a:cubicBezTo>
                    <a:cubicBezTo>
                      <a:pt x="39" y="16608"/>
                      <a:pt x="50" y="16619"/>
                      <a:pt x="50" y="16633"/>
                    </a:cubicBezTo>
                    <a:close/>
                    <a:moveTo>
                      <a:pt x="50" y="16733"/>
                    </a:moveTo>
                    <a:lnTo>
                      <a:pt x="50" y="16733"/>
                    </a:lnTo>
                    <a:cubicBezTo>
                      <a:pt x="50" y="16747"/>
                      <a:pt x="39" y="16758"/>
                      <a:pt x="25" y="16758"/>
                    </a:cubicBezTo>
                    <a:cubicBezTo>
                      <a:pt x="11" y="16758"/>
                      <a:pt x="0" y="16747"/>
                      <a:pt x="0" y="16733"/>
                    </a:cubicBezTo>
                    <a:cubicBezTo>
                      <a:pt x="0" y="16719"/>
                      <a:pt x="11" y="16708"/>
                      <a:pt x="25" y="16708"/>
                    </a:cubicBezTo>
                    <a:cubicBezTo>
                      <a:pt x="39" y="16708"/>
                      <a:pt x="50" y="16719"/>
                      <a:pt x="50" y="16733"/>
                    </a:cubicBezTo>
                    <a:close/>
                    <a:moveTo>
                      <a:pt x="50" y="16833"/>
                    </a:moveTo>
                    <a:lnTo>
                      <a:pt x="50" y="16833"/>
                    </a:lnTo>
                    <a:cubicBezTo>
                      <a:pt x="50" y="16847"/>
                      <a:pt x="39" y="16858"/>
                      <a:pt x="25" y="16858"/>
                    </a:cubicBezTo>
                    <a:cubicBezTo>
                      <a:pt x="11" y="16858"/>
                      <a:pt x="0" y="16847"/>
                      <a:pt x="0" y="16833"/>
                    </a:cubicBezTo>
                    <a:cubicBezTo>
                      <a:pt x="0" y="16819"/>
                      <a:pt x="11" y="16808"/>
                      <a:pt x="25" y="16808"/>
                    </a:cubicBezTo>
                    <a:cubicBezTo>
                      <a:pt x="39" y="16808"/>
                      <a:pt x="50" y="16819"/>
                      <a:pt x="50" y="16833"/>
                    </a:cubicBezTo>
                    <a:close/>
                    <a:moveTo>
                      <a:pt x="50" y="16933"/>
                    </a:moveTo>
                    <a:lnTo>
                      <a:pt x="50" y="16933"/>
                    </a:lnTo>
                    <a:cubicBezTo>
                      <a:pt x="50" y="16947"/>
                      <a:pt x="39" y="16958"/>
                      <a:pt x="25" y="16958"/>
                    </a:cubicBezTo>
                    <a:cubicBezTo>
                      <a:pt x="11" y="16958"/>
                      <a:pt x="0" y="16947"/>
                      <a:pt x="0" y="16933"/>
                    </a:cubicBezTo>
                    <a:cubicBezTo>
                      <a:pt x="0" y="16920"/>
                      <a:pt x="11" y="16908"/>
                      <a:pt x="25" y="16908"/>
                    </a:cubicBezTo>
                    <a:cubicBezTo>
                      <a:pt x="39" y="16908"/>
                      <a:pt x="50" y="16920"/>
                      <a:pt x="50" y="16933"/>
                    </a:cubicBezTo>
                    <a:close/>
                    <a:moveTo>
                      <a:pt x="50" y="17033"/>
                    </a:moveTo>
                    <a:lnTo>
                      <a:pt x="50" y="17033"/>
                    </a:lnTo>
                    <a:cubicBezTo>
                      <a:pt x="50" y="17047"/>
                      <a:pt x="39" y="17058"/>
                      <a:pt x="25" y="17058"/>
                    </a:cubicBezTo>
                    <a:cubicBezTo>
                      <a:pt x="11" y="17058"/>
                      <a:pt x="0" y="17047"/>
                      <a:pt x="0" y="17033"/>
                    </a:cubicBezTo>
                    <a:cubicBezTo>
                      <a:pt x="0" y="17020"/>
                      <a:pt x="11" y="17008"/>
                      <a:pt x="25" y="17008"/>
                    </a:cubicBezTo>
                    <a:cubicBezTo>
                      <a:pt x="39" y="17008"/>
                      <a:pt x="50" y="17020"/>
                      <a:pt x="50" y="17033"/>
                    </a:cubicBezTo>
                    <a:close/>
                    <a:moveTo>
                      <a:pt x="50" y="17133"/>
                    </a:moveTo>
                    <a:lnTo>
                      <a:pt x="50" y="17133"/>
                    </a:lnTo>
                    <a:cubicBezTo>
                      <a:pt x="50" y="17147"/>
                      <a:pt x="39" y="17158"/>
                      <a:pt x="25" y="17158"/>
                    </a:cubicBezTo>
                    <a:cubicBezTo>
                      <a:pt x="11" y="17158"/>
                      <a:pt x="0" y="17147"/>
                      <a:pt x="0" y="17133"/>
                    </a:cubicBezTo>
                    <a:cubicBezTo>
                      <a:pt x="0" y="17120"/>
                      <a:pt x="11" y="17108"/>
                      <a:pt x="25" y="17108"/>
                    </a:cubicBezTo>
                    <a:cubicBezTo>
                      <a:pt x="39" y="17108"/>
                      <a:pt x="50" y="17120"/>
                      <a:pt x="50" y="17133"/>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09" name="Freeform 56"/>
              <p:cNvSpPr>
                <a:spLocks noEditPoints="1"/>
              </p:cNvSpPr>
              <p:nvPr/>
            </p:nvSpPr>
            <p:spPr bwMode="auto">
              <a:xfrm>
                <a:off x="4197"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7"/>
                      <a:pt x="39" y="14458"/>
                      <a:pt x="25" y="14458"/>
                    </a:cubicBezTo>
                    <a:cubicBezTo>
                      <a:pt x="11" y="14458"/>
                      <a:pt x="0" y="14447"/>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0" name="Freeform 57"/>
              <p:cNvSpPr>
                <a:spLocks noEditPoints="1"/>
              </p:cNvSpPr>
              <p:nvPr/>
            </p:nvSpPr>
            <p:spPr bwMode="auto">
              <a:xfrm>
                <a:off x="4619"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1" name="Freeform 58"/>
              <p:cNvSpPr>
                <a:spLocks noEditPoints="1"/>
              </p:cNvSpPr>
              <p:nvPr/>
            </p:nvSpPr>
            <p:spPr bwMode="auto">
              <a:xfrm>
                <a:off x="4399" y="931"/>
                <a:ext cx="5" cy="1430"/>
              </a:xfrm>
              <a:custGeom>
                <a:avLst/>
                <a:gdLst>
                  <a:gd name="T0" fmla="*/ 0 w 50"/>
                  <a:gd name="T1" fmla="*/ 19 h 17159"/>
                  <a:gd name="T2" fmla="*/ 3 w 50"/>
                  <a:gd name="T3" fmla="*/ 46 h 17159"/>
                  <a:gd name="T4" fmla="*/ 5 w 50"/>
                  <a:gd name="T5" fmla="*/ 69 h 17159"/>
                  <a:gd name="T6" fmla="*/ 3 w 50"/>
                  <a:gd name="T7" fmla="*/ 83 h 17159"/>
                  <a:gd name="T8" fmla="*/ 0 w 50"/>
                  <a:gd name="T9" fmla="*/ 111 h 17159"/>
                  <a:gd name="T10" fmla="*/ 5 w 50"/>
                  <a:gd name="T11" fmla="*/ 136 h 17159"/>
                  <a:gd name="T12" fmla="*/ 5 w 50"/>
                  <a:gd name="T13" fmla="*/ 152 h 17159"/>
                  <a:gd name="T14" fmla="*/ 0 w 50"/>
                  <a:gd name="T15" fmla="*/ 177 h 17159"/>
                  <a:gd name="T16" fmla="*/ 3 w 50"/>
                  <a:gd name="T17" fmla="*/ 204 h 17159"/>
                  <a:gd name="T18" fmla="*/ 5 w 50"/>
                  <a:gd name="T19" fmla="*/ 227 h 17159"/>
                  <a:gd name="T20" fmla="*/ 3 w 50"/>
                  <a:gd name="T21" fmla="*/ 242 h 17159"/>
                  <a:gd name="T22" fmla="*/ 0 w 50"/>
                  <a:gd name="T23" fmla="*/ 269 h 17159"/>
                  <a:gd name="T24" fmla="*/ 5 w 50"/>
                  <a:gd name="T25" fmla="*/ 294 h 17159"/>
                  <a:gd name="T26" fmla="*/ 5 w 50"/>
                  <a:gd name="T27" fmla="*/ 311 h 17159"/>
                  <a:gd name="T28" fmla="*/ 0 w 50"/>
                  <a:gd name="T29" fmla="*/ 336 h 17159"/>
                  <a:gd name="T30" fmla="*/ 3 w 50"/>
                  <a:gd name="T31" fmla="*/ 363 h 17159"/>
                  <a:gd name="T32" fmla="*/ 5 w 50"/>
                  <a:gd name="T33" fmla="*/ 386 h 17159"/>
                  <a:gd name="T34" fmla="*/ 3 w 50"/>
                  <a:gd name="T35" fmla="*/ 400 h 17159"/>
                  <a:gd name="T36" fmla="*/ 0 w 50"/>
                  <a:gd name="T37" fmla="*/ 427 h 17159"/>
                  <a:gd name="T38" fmla="*/ 5 w 50"/>
                  <a:gd name="T39" fmla="*/ 452 h 17159"/>
                  <a:gd name="T40" fmla="*/ 5 w 50"/>
                  <a:gd name="T41" fmla="*/ 469 h 17159"/>
                  <a:gd name="T42" fmla="*/ 0 w 50"/>
                  <a:gd name="T43" fmla="*/ 494 h 17159"/>
                  <a:gd name="T44" fmla="*/ 3 w 50"/>
                  <a:gd name="T45" fmla="*/ 521 h 17159"/>
                  <a:gd name="T46" fmla="*/ 5 w 50"/>
                  <a:gd name="T47" fmla="*/ 544 h 17159"/>
                  <a:gd name="T48" fmla="*/ 3 w 50"/>
                  <a:gd name="T49" fmla="*/ 559 h 17159"/>
                  <a:gd name="T50" fmla="*/ 0 w 50"/>
                  <a:gd name="T51" fmla="*/ 586 h 17159"/>
                  <a:gd name="T52" fmla="*/ 5 w 50"/>
                  <a:gd name="T53" fmla="*/ 611 h 17159"/>
                  <a:gd name="T54" fmla="*/ 5 w 50"/>
                  <a:gd name="T55" fmla="*/ 627 h 17159"/>
                  <a:gd name="T56" fmla="*/ 0 w 50"/>
                  <a:gd name="T57" fmla="*/ 652 h 17159"/>
                  <a:gd name="T58" fmla="*/ 3 w 50"/>
                  <a:gd name="T59" fmla="*/ 680 h 17159"/>
                  <a:gd name="T60" fmla="*/ 5 w 50"/>
                  <a:gd name="T61" fmla="*/ 703 h 17159"/>
                  <a:gd name="T62" fmla="*/ 3 w 50"/>
                  <a:gd name="T63" fmla="*/ 717 h 17159"/>
                  <a:gd name="T64" fmla="*/ 0 w 50"/>
                  <a:gd name="T65" fmla="*/ 744 h 17159"/>
                  <a:gd name="T66" fmla="*/ 5 w 50"/>
                  <a:gd name="T67" fmla="*/ 769 h 17159"/>
                  <a:gd name="T68" fmla="*/ 5 w 50"/>
                  <a:gd name="T69" fmla="*/ 786 h 17159"/>
                  <a:gd name="T70" fmla="*/ 0 w 50"/>
                  <a:gd name="T71" fmla="*/ 811 h 17159"/>
                  <a:gd name="T72" fmla="*/ 3 w 50"/>
                  <a:gd name="T73" fmla="*/ 838 h 17159"/>
                  <a:gd name="T74" fmla="*/ 5 w 50"/>
                  <a:gd name="T75" fmla="*/ 861 h 17159"/>
                  <a:gd name="T76" fmla="*/ 3 w 50"/>
                  <a:gd name="T77" fmla="*/ 876 h 17159"/>
                  <a:gd name="T78" fmla="*/ 0 w 50"/>
                  <a:gd name="T79" fmla="*/ 903 h 17159"/>
                  <a:gd name="T80" fmla="*/ 5 w 50"/>
                  <a:gd name="T81" fmla="*/ 928 h 17159"/>
                  <a:gd name="T82" fmla="*/ 5 w 50"/>
                  <a:gd name="T83" fmla="*/ 944 h 17159"/>
                  <a:gd name="T84" fmla="*/ 0 w 50"/>
                  <a:gd name="T85" fmla="*/ 969 h 17159"/>
                  <a:gd name="T86" fmla="*/ 3 w 50"/>
                  <a:gd name="T87" fmla="*/ 996 h 17159"/>
                  <a:gd name="T88" fmla="*/ 5 w 50"/>
                  <a:gd name="T89" fmla="*/ 1019 h 17159"/>
                  <a:gd name="T90" fmla="*/ 3 w 50"/>
                  <a:gd name="T91" fmla="*/ 1034 h 17159"/>
                  <a:gd name="T92" fmla="*/ 0 w 50"/>
                  <a:gd name="T93" fmla="*/ 1061 h 17159"/>
                  <a:gd name="T94" fmla="*/ 5 w 50"/>
                  <a:gd name="T95" fmla="*/ 1086 h 17159"/>
                  <a:gd name="T96" fmla="*/ 5 w 50"/>
                  <a:gd name="T97" fmla="*/ 1103 h 17159"/>
                  <a:gd name="T98" fmla="*/ 0 w 50"/>
                  <a:gd name="T99" fmla="*/ 1128 h 17159"/>
                  <a:gd name="T100" fmla="*/ 3 w 50"/>
                  <a:gd name="T101" fmla="*/ 1155 h 17159"/>
                  <a:gd name="T102" fmla="*/ 5 w 50"/>
                  <a:gd name="T103" fmla="*/ 1178 h 17159"/>
                  <a:gd name="T104" fmla="*/ 3 w 50"/>
                  <a:gd name="T105" fmla="*/ 1192 h 17159"/>
                  <a:gd name="T106" fmla="*/ 0 w 50"/>
                  <a:gd name="T107" fmla="*/ 1219 h 17159"/>
                  <a:gd name="T108" fmla="*/ 5 w 50"/>
                  <a:gd name="T109" fmla="*/ 1244 h 17159"/>
                  <a:gd name="T110" fmla="*/ 5 w 50"/>
                  <a:gd name="T111" fmla="*/ 1261 h 17159"/>
                  <a:gd name="T112" fmla="*/ 0 w 50"/>
                  <a:gd name="T113" fmla="*/ 1286 h 17159"/>
                  <a:gd name="T114" fmla="*/ 3 w 50"/>
                  <a:gd name="T115" fmla="*/ 1313 h 17159"/>
                  <a:gd name="T116" fmla="*/ 5 w 50"/>
                  <a:gd name="T117" fmla="*/ 1336 h 17159"/>
                  <a:gd name="T118" fmla="*/ 3 w 50"/>
                  <a:gd name="T119" fmla="*/ 1351 h 17159"/>
                  <a:gd name="T120" fmla="*/ 0 w 50"/>
                  <a:gd name="T121" fmla="*/ 1378 h 17159"/>
                  <a:gd name="T122" fmla="*/ 5 w 50"/>
                  <a:gd name="T123" fmla="*/ 1403 h 17159"/>
                  <a:gd name="T124" fmla="*/ 5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2" name="Freeform 59"/>
              <p:cNvSpPr>
                <a:spLocks noEditPoints="1"/>
              </p:cNvSpPr>
              <p:nvPr/>
            </p:nvSpPr>
            <p:spPr bwMode="auto">
              <a:xfrm>
                <a:off x="4815"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3" name="Freeform 60"/>
              <p:cNvSpPr>
                <a:spLocks noEditPoints="1"/>
              </p:cNvSpPr>
              <p:nvPr/>
            </p:nvSpPr>
            <p:spPr bwMode="auto">
              <a:xfrm>
                <a:off x="5216" y="936"/>
                <a:ext cx="4" cy="1422"/>
              </a:xfrm>
              <a:custGeom>
                <a:avLst/>
                <a:gdLst>
                  <a:gd name="T0" fmla="*/ 0 w 25"/>
                  <a:gd name="T1" fmla="*/ 19 h 8529"/>
                  <a:gd name="T2" fmla="*/ 2 w 25"/>
                  <a:gd name="T3" fmla="*/ 46 h 8529"/>
                  <a:gd name="T4" fmla="*/ 4 w 25"/>
                  <a:gd name="T5" fmla="*/ 69 h 8529"/>
                  <a:gd name="T6" fmla="*/ 2 w 25"/>
                  <a:gd name="T7" fmla="*/ 83 h 8529"/>
                  <a:gd name="T8" fmla="*/ 0 w 25"/>
                  <a:gd name="T9" fmla="*/ 110 h 8529"/>
                  <a:gd name="T10" fmla="*/ 4 w 25"/>
                  <a:gd name="T11" fmla="*/ 136 h 8529"/>
                  <a:gd name="T12" fmla="*/ 4 w 25"/>
                  <a:gd name="T13" fmla="*/ 152 h 8529"/>
                  <a:gd name="T14" fmla="*/ 0 w 25"/>
                  <a:gd name="T15" fmla="*/ 177 h 8529"/>
                  <a:gd name="T16" fmla="*/ 2 w 25"/>
                  <a:gd name="T17" fmla="*/ 204 h 8529"/>
                  <a:gd name="T18" fmla="*/ 4 w 25"/>
                  <a:gd name="T19" fmla="*/ 227 h 8529"/>
                  <a:gd name="T20" fmla="*/ 2 w 25"/>
                  <a:gd name="T21" fmla="*/ 242 h 8529"/>
                  <a:gd name="T22" fmla="*/ 0 w 25"/>
                  <a:gd name="T23" fmla="*/ 269 h 8529"/>
                  <a:gd name="T24" fmla="*/ 4 w 25"/>
                  <a:gd name="T25" fmla="*/ 294 h 8529"/>
                  <a:gd name="T26" fmla="*/ 4 w 25"/>
                  <a:gd name="T27" fmla="*/ 311 h 8529"/>
                  <a:gd name="T28" fmla="*/ 0 w 25"/>
                  <a:gd name="T29" fmla="*/ 336 h 8529"/>
                  <a:gd name="T30" fmla="*/ 2 w 25"/>
                  <a:gd name="T31" fmla="*/ 363 h 8529"/>
                  <a:gd name="T32" fmla="*/ 4 w 25"/>
                  <a:gd name="T33" fmla="*/ 386 h 8529"/>
                  <a:gd name="T34" fmla="*/ 2 w 25"/>
                  <a:gd name="T35" fmla="*/ 400 h 8529"/>
                  <a:gd name="T36" fmla="*/ 0 w 25"/>
                  <a:gd name="T37" fmla="*/ 427 h 8529"/>
                  <a:gd name="T38" fmla="*/ 4 w 25"/>
                  <a:gd name="T39" fmla="*/ 452 h 8529"/>
                  <a:gd name="T40" fmla="*/ 4 w 25"/>
                  <a:gd name="T41" fmla="*/ 469 h 8529"/>
                  <a:gd name="T42" fmla="*/ 0 w 25"/>
                  <a:gd name="T43" fmla="*/ 494 h 8529"/>
                  <a:gd name="T44" fmla="*/ 2 w 25"/>
                  <a:gd name="T45" fmla="*/ 521 h 8529"/>
                  <a:gd name="T46" fmla="*/ 4 w 25"/>
                  <a:gd name="T47" fmla="*/ 544 h 8529"/>
                  <a:gd name="T48" fmla="*/ 2 w 25"/>
                  <a:gd name="T49" fmla="*/ 559 h 8529"/>
                  <a:gd name="T50" fmla="*/ 0 w 25"/>
                  <a:gd name="T51" fmla="*/ 586 h 8529"/>
                  <a:gd name="T52" fmla="*/ 4 w 25"/>
                  <a:gd name="T53" fmla="*/ 611 h 8529"/>
                  <a:gd name="T54" fmla="*/ 4 w 25"/>
                  <a:gd name="T55" fmla="*/ 628 h 8529"/>
                  <a:gd name="T56" fmla="*/ 0 w 25"/>
                  <a:gd name="T57" fmla="*/ 653 h 8529"/>
                  <a:gd name="T58" fmla="*/ 2 w 25"/>
                  <a:gd name="T59" fmla="*/ 680 h 8529"/>
                  <a:gd name="T60" fmla="*/ 4 w 25"/>
                  <a:gd name="T61" fmla="*/ 703 h 8529"/>
                  <a:gd name="T62" fmla="*/ 2 w 25"/>
                  <a:gd name="T63" fmla="*/ 717 h 8529"/>
                  <a:gd name="T64" fmla="*/ 0 w 25"/>
                  <a:gd name="T65" fmla="*/ 744 h 8529"/>
                  <a:gd name="T66" fmla="*/ 4 w 25"/>
                  <a:gd name="T67" fmla="*/ 769 h 8529"/>
                  <a:gd name="T68" fmla="*/ 4 w 25"/>
                  <a:gd name="T69" fmla="*/ 786 h 8529"/>
                  <a:gd name="T70" fmla="*/ 0 w 25"/>
                  <a:gd name="T71" fmla="*/ 811 h 8529"/>
                  <a:gd name="T72" fmla="*/ 2 w 25"/>
                  <a:gd name="T73" fmla="*/ 838 h 8529"/>
                  <a:gd name="T74" fmla="*/ 4 w 25"/>
                  <a:gd name="T75" fmla="*/ 861 h 8529"/>
                  <a:gd name="T76" fmla="*/ 2 w 25"/>
                  <a:gd name="T77" fmla="*/ 876 h 8529"/>
                  <a:gd name="T78" fmla="*/ 0 w 25"/>
                  <a:gd name="T79" fmla="*/ 903 h 8529"/>
                  <a:gd name="T80" fmla="*/ 4 w 25"/>
                  <a:gd name="T81" fmla="*/ 928 h 8529"/>
                  <a:gd name="T82" fmla="*/ 4 w 25"/>
                  <a:gd name="T83" fmla="*/ 944 h 8529"/>
                  <a:gd name="T84" fmla="*/ 0 w 25"/>
                  <a:gd name="T85" fmla="*/ 970 h 8529"/>
                  <a:gd name="T86" fmla="*/ 2 w 25"/>
                  <a:gd name="T87" fmla="*/ 997 h 8529"/>
                  <a:gd name="T88" fmla="*/ 4 w 25"/>
                  <a:gd name="T89" fmla="*/ 1020 h 8529"/>
                  <a:gd name="T90" fmla="*/ 2 w 25"/>
                  <a:gd name="T91" fmla="*/ 1034 h 8529"/>
                  <a:gd name="T92" fmla="*/ 0 w 25"/>
                  <a:gd name="T93" fmla="*/ 1061 h 8529"/>
                  <a:gd name="T94" fmla="*/ 4 w 25"/>
                  <a:gd name="T95" fmla="*/ 1086 h 8529"/>
                  <a:gd name="T96" fmla="*/ 4 w 25"/>
                  <a:gd name="T97" fmla="*/ 1103 h 8529"/>
                  <a:gd name="T98" fmla="*/ 0 w 25"/>
                  <a:gd name="T99" fmla="*/ 1128 h 8529"/>
                  <a:gd name="T100" fmla="*/ 2 w 25"/>
                  <a:gd name="T101" fmla="*/ 1155 h 8529"/>
                  <a:gd name="T102" fmla="*/ 4 w 25"/>
                  <a:gd name="T103" fmla="*/ 1178 h 8529"/>
                  <a:gd name="T104" fmla="*/ 2 w 25"/>
                  <a:gd name="T105" fmla="*/ 1193 h 8529"/>
                  <a:gd name="T106" fmla="*/ 0 w 25"/>
                  <a:gd name="T107" fmla="*/ 1220 h 8529"/>
                  <a:gd name="T108" fmla="*/ 4 w 25"/>
                  <a:gd name="T109" fmla="*/ 1245 h 8529"/>
                  <a:gd name="T110" fmla="*/ 4 w 25"/>
                  <a:gd name="T111" fmla="*/ 1261 h 8529"/>
                  <a:gd name="T112" fmla="*/ 0 w 25"/>
                  <a:gd name="T113" fmla="*/ 1286 h 8529"/>
                  <a:gd name="T114" fmla="*/ 2 w 25"/>
                  <a:gd name="T115" fmla="*/ 1314 h 8529"/>
                  <a:gd name="T116" fmla="*/ 4 w 25"/>
                  <a:gd name="T117" fmla="*/ 1336 h 8529"/>
                  <a:gd name="T118" fmla="*/ 2 w 25"/>
                  <a:gd name="T119" fmla="*/ 1351 h 8529"/>
                  <a:gd name="T120" fmla="*/ 0 w 25"/>
                  <a:gd name="T121" fmla="*/ 1378 h 8529"/>
                  <a:gd name="T122" fmla="*/ 4 w 25"/>
                  <a:gd name="T123" fmla="*/ 1403 h 8529"/>
                  <a:gd name="T124" fmla="*/ 4 w 25"/>
                  <a:gd name="T125" fmla="*/ 1420 h 8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8529">
                    <a:moveTo>
                      <a:pt x="25" y="12"/>
                    </a:moveTo>
                    <a:lnTo>
                      <a:pt x="25" y="12"/>
                    </a:lnTo>
                    <a:cubicBezTo>
                      <a:pt x="25" y="19"/>
                      <a:pt x="20" y="25"/>
                      <a:pt x="13" y="25"/>
                    </a:cubicBezTo>
                    <a:cubicBezTo>
                      <a:pt x="6" y="25"/>
                      <a:pt x="0" y="19"/>
                      <a:pt x="0" y="12"/>
                    </a:cubicBezTo>
                    <a:cubicBezTo>
                      <a:pt x="0" y="5"/>
                      <a:pt x="6" y="0"/>
                      <a:pt x="13" y="0"/>
                    </a:cubicBezTo>
                    <a:cubicBezTo>
                      <a:pt x="20" y="0"/>
                      <a:pt x="25" y="5"/>
                      <a:pt x="25" y="12"/>
                    </a:cubicBezTo>
                    <a:close/>
                    <a:moveTo>
                      <a:pt x="25" y="62"/>
                    </a:moveTo>
                    <a:lnTo>
                      <a:pt x="25" y="62"/>
                    </a:lnTo>
                    <a:cubicBezTo>
                      <a:pt x="25" y="69"/>
                      <a:pt x="20" y="75"/>
                      <a:pt x="13" y="75"/>
                    </a:cubicBezTo>
                    <a:cubicBezTo>
                      <a:pt x="6" y="75"/>
                      <a:pt x="0" y="69"/>
                      <a:pt x="0" y="62"/>
                    </a:cubicBezTo>
                    <a:cubicBezTo>
                      <a:pt x="0" y="55"/>
                      <a:pt x="6" y="50"/>
                      <a:pt x="13" y="50"/>
                    </a:cubicBezTo>
                    <a:cubicBezTo>
                      <a:pt x="20" y="50"/>
                      <a:pt x="25" y="55"/>
                      <a:pt x="25" y="62"/>
                    </a:cubicBezTo>
                    <a:close/>
                    <a:moveTo>
                      <a:pt x="25" y="112"/>
                    </a:moveTo>
                    <a:lnTo>
                      <a:pt x="25" y="112"/>
                    </a:lnTo>
                    <a:cubicBezTo>
                      <a:pt x="25" y="119"/>
                      <a:pt x="20" y="125"/>
                      <a:pt x="13" y="125"/>
                    </a:cubicBezTo>
                    <a:cubicBezTo>
                      <a:pt x="6" y="125"/>
                      <a:pt x="0" y="119"/>
                      <a:pt x="0" y="112"/>
                    </a:cubicBezTo>
                    <a:cubicBezTo>
                      <a:pt x="0" y="105"/>
                      <a:pt x="6" y="100"/>
                      <a:pt x="13" y="100"/>
                    </a:cubicBezTo>
                    <a:cubicBezTo>
                      <a:pt x="20" y="100"/>
                      <a:pt x="25" y="105"/>
                      <a:pt x="25" y="112"/>
                    </a:cubicBezTo>
                    <a:close/>
                    <a:moveTo>
                      <a:pt x="25" y="162"/>
                    </a:moveTo>
                    <a:lnTo>
                      <a:pt x="25" y="162"/>
                    </a:lnTo>
                    <a:cubicBezTo>
                      <a:pt x="25" y="169"/>
                      <a:pt x="20" y="175"/>
                      <a:pt x="13" y="175"/>
                    </a:cubicBezTo>
                    <a:cubicBezTo>
                      <a:pt x="6" y="175"/>
                      <a:pt x="0" y="169"/>
                      <a:pt x="0" y="162"/>
                    </a:cubicBezTo>
                    <a:cubicBezTo>
                      <a:pt x="0" y="155"/>
                      <a:pt x="6" y="150"/>
                      <a:pt x="13" y="150"/>
                    </a:cubicBezTo>
                    <a:cubicBezTo>
                      <a:pt x="20" y="150"/>
                      <a:pt x="25" y="155"/>
                      <a:pt x="25" y="162"/>
                    </a:cubicBezTo>
                    <a:close/>
                    <a:moveTo>
                      <a:pt x="25" y="212"/>
                    </a:moveTo>
                    <a:lnTo>
                      <a:pt x="25" y="212"/>
                    </a:lnTo>
                    <a:cubicBezTo>
                      <a:pt x="25" y="219"/>
                      <a:pt x="20" y="225"/>
                      <a:pt x="13" y="225"/>
                    </a:cubicBezTo>
                    <a:cubicBezTo>
                      <a:pt x="6" y="225"/>
                      <a:pt x="0" y="219"/>
                      <a:pt x="0" y="212"/>
                    </a:cubicBezTo>
                    <a:cubicBezTo>
                      <a:pt x="0" y="205"/>
                      <a:pt x="6" y="200"/>
                      <a:pt x="13" y="200"/>
                    </a:cubicBezTo>
                    <a:cubicBezTo>
                      <a:pt x="20" y="200"/>
                      <a:pt x="25" y="205"/>
                      <a:pt x="25" y="212"/>
                    </a:cubicBezTo>
                    <a:close/>
                    <a:moveTo>
                      <a:pt x="25" y="262"/>
                    </a:moveTo>
                    <a:lnTo>
                      <a:pt x="25" y="262"/>
                    </a:lnTo>
                    <a:cubicBezTo>
                      <a:pt x="25" y="269"/>
                      <a:pt x="20" y="275"/>
                      <a:pt x="13" y="275"/>
                    </a:cubicBezTo>
                    <a:cubicBezTo>
                      <a:pt x="6" y="275"/>
                      <a:pt x="0" y="269"/>
                      <a:pt x="0" y="262"/>
                    </a:cubicBezTo>
                    <a:cubicBezTo>
                      <a:pt x="0" y="255"/>
                      <a:pt x="6" y="250"/>
                      <a:pt x="13" y="250"/>
                    </a:cubicBezTo>
                    <a:cubicBezTo>
                      <a:pt x="20" y="250"/>
                      <a:pt x="25" y="255"/>
                      <a:pt x="25" y="262"/>
                    </a:cubicBezTo>
                    <a:close/>
                    <a:moveTo>
                      <a:pt x="25" y="312"/>
                    </a:moveTo>
                    <a:lnTo>
                      <a:pt x="25" y="312"/>
                    </a:lnTo>
                    <a:cubicBezTo>
                      <a:pt x="25" y="319"/>
                      <a:pt x="20" y="325"/>
                      <a:pt x="13" y="325"/>
                    </a:cubicBezTo>
                    <a:cubicBezTo>
                      <a:pt x="6" y="325"/>
                      <a:pt x="0" y="319"/>
                      <a:pt x="0" y="312"/>
                    </a:cubicBezTo>
                    <a:cubicBezTo>
                      <a:pt x="0" y="305"/>
                      <a:pt x="6" y="300"/>
                      <a:pt x="13" y="300"/>
                    </a:cubicBezTo>
                    <a:cubicBezTo>
                      <a:pt x="20" y="300"/>
                      <a:pt x="25" y="305"/>
                      <a:pt x="25" y="312"/>
                    </a:cubicBezTo>
                    <a:close/>
                    <a:moveTo>
                      <a:pt x="25" y="362"/>
                    </a:moveTo>
                    <a:lnTo>
                      <a:pt x="25" y="362"/>
                    </a:lnTo>
                    <a:cubicBezTo>
                      <a:pt x="25" y="369"/>
                      <a:pt x="20" y="375"/>
                      <a:pt x="13" y="375"/>
                    </a:cubicBezTo>
                    <a:cubicBezTo>
                      <a:pt x="6" y="375"/>
                      <a:pt x="0" y="369"/>
                      <a:pt x="0" y="362"/>
                    </a:cubicBezTo>
                    <a:cubicBezTo>
                      <a:pt x="0" y="355"/>
                      <a:pt x="6" y="350"/>
                      <a:pt x="13" y="350"/>
                    </a:cubicBezTo>
                    <a:cubicBezTo>
                      <a:pt x="20" y="350"/>
                      <a:pt x="25" y="355"/>
                      <a:pt x="25" y="362"/>
                    </a:cubicBezTo>
                    <a:close/>
                    <a:moveTo>
                      <a:pt x="25" y="412"/>
                    </a:moveTo>
                    <a:lnTo>
                      <a:pt x="25" y="412"/>
                    </a:lnTo>
                    <a:cubicBezTo>
                      <a:pt x="25" y="419"/>
                      <a:pt x="20" y="425"/>
                      <a:pt x="13" y="425"/>
                    </a:cubicBezTo>
                    <a:cubicBezTo>
                      <a:pt x="6" y="425"/>
                      <a:pt x="0" y="419"/>
                      <a:pt x="0" y="412"/>
                    </a:cubicBezTo>
                    <a:cubicBezTo>
                      <a:pt x="0" y="405"/>
                      <a:pt x="6" y="400"/>
                      <a:pt x="13" y="400"/>
                    </a:cubicBezTo>
                    <a:cubicBezTo>
                      <a:pt x="20" y="400"/>
                      <a:pt x="25" y="405"/>
                      <a:pt x="25" y="412"/>
                    </a:cubicBezTo>
                    <a:close/>
                    <a:moveTo>
                      <a:pt x="25" y="462"/>
                    </a:moveTo>
                    <a:lnTo>
                      <a:pt x="25" y="462"/>
                    </a:lnTo>
                    <a:cubicBezTo>
                      <a:pt x="25" y="469"/>
                      <a:pt x="20" y="475"/>
                      <a:pt x="13" y="475"/>
                    </a:cubicBezTo>
                    <a:cubicBezTo>
                      <a:pt x="6" y="475"/>
                      <a:pt x="0" y="469"/>
                      <a:pt x="0" y="462"/>
                    </a:cubicBezTo>
                    <a:cubicBezTo>
                      <a:pt x="0" y="455"/>
                      <a:pt x="6" y="450"/>
                      <a:pt x="13" y="450"/>
                    </a:cubicBezTo>
                    <a:cubicBezTo>
                      <a:pt x="20" y="450"/>
                      <a:pt x="25" y="455"/>
                      <a:pt x="25" y="462"/>
                    </a:cubicBezTo>
                    <a:close/>
                    <a:moveTo>
                      <a:pt x="25" y="512"/>
                    </a:moveTo>
                    <a:lnTo>
                      <a:pt x="25" y="512"/>
                    </a:lnTo>
                    <a:cubicBezTo>
                      <a:pt x="25" y="519"/>
                      <a:pt x="20" y="525"/>
                      <a:pt x="13" y="525"/>
                    </a:cubicBezTo>
                    <a:cubicBezTo>
                      <a:pt x="6" y="525"/>
                      <a:pt x="0" y="519"/>
                      <a:pt x="0" y="512"/>
                    </a:cubicBezTo>
                    <a:cubicBezTo>
                      <a:pt x="0" y="505"/>
                      <a:pt x="6" y="500"/>
                      <a:pt x="13" y="500"/>
                    </a:cubicBezTo>
                    <a:cubicBezTo>
                      <a:pt x="20" y="500"/>
                      <a:pt x="25" y="505"/>
                      <a:pt x="25" y="512"/>
                    </a:cubicBezTo>
                    <a:close/>
                    <a:moveTo>
                      <a:pt x="25" y="562"/>
                    </a:moveTo>
                    <a:lnTo>
                      <a:pt x="25" y="562"/>
                    </a:lnTo>
                    <a:cubicBezTo>
                      <a:pt x="25" y="569"/>
                      <a:pt x="20" y="575"/>
                      <a:pt x="13" y="575"/>
                    </a:cubicBezTo>
                    <a:cubicBezTo>
                      <a:pt x="6" y="575"/>
                      <a:pt x="0" y="569"/>
                      <a:pt x="0" y="562"/>
                    </a:cubicBezTo>
                    <a:cubicBezTo>
                      <a:pt x="0" y="556"/>
                      <a:pt x="6" y="550"/>
                      <a:pt x="13" y="550"/>
                    </a:cubicBezTo>
                    <a:cubicBezTo>
                      <a:pt x="20" y="550"/>
                      <a:pt x="25" y="556"/>
                      <a:pt x="25" y="562"/>
                    </a:cubicBezTo>
                    <a:close/>
                    <a:moveTo>
                      <a:pt x="25" y="612"/>
                    </a:moveTo>
                    <a:lnTo>
                      <a:pt x="25" y="612"/>
                    </a:lnTo>
                    <a:cubicBezTo>
                      <a:pt x="25" y="619"/>
                      <a:pt x="20" y="625"/>
                      <a:pt x="13" y="625"/>
                    </a:cubicBezTo>
                    <a:cubicBezTo>
                      <a:pt x="6" y="625"/>
                      <a:pt x="0" y="619"/>
                      <a:pt x="0" y="612"/>
                    </a:cubicBezTo>
                    <a:cubicBezTo>
                      <a:pt x="0" y="606"/>
                      <a:pt x="6" y="600"/>
                      <a:pt x="13" y="600"/>
                    </a:cubicBezTo>
                    <a:cubicBezTo>
                      <a:pt x="20" y="600"/>
                      <a:pt x="25" y="606"/>
                      <a:pt x="25" y="612"/>
                    </a:cubicBezTo>
                    <a:close/>
                    <a:moveTo>
                      <a:pt x="25" y="662"/>
                    </a:moveTo>
                    <a:lnTo>
                      <a:pt x="25" y="662"/>
                    </a:lnTo>
                    <a:cubicBezTo>
                      <a:pt x="25" y="669"/>
                      <a:pt x="20" y="675"/>
                      <a:pt x="13" y="675"/>
                    </a:cubicBezTo>
                    <a:cubicBezTo>
                      <a:pt x="6" y="675"/>
                      <a:pt x="0" y="669"/>
                      <a:pt x="0" y="662"/>
                    </a:cubicBezTo>
                    <a:cubicBezTo>
                      <a:pt x="0" y="656"/>
                      <a:pt x="6" y="650"/>
                      <a:pt x="13" y="650"/>
                    </a:cubicBezTo>
                    <a:cubicBezTo>
                      <a:pt x="20" y="650"/>
                      <a:pt x="25" y="656"/>
                      <a:pt x="25" y="662"/>
                    </a:cubicBezTo>
                    <a:close/>
                    <a:moveTo>
                      <a:pt x="25" y="712"/>
                    </a:moveTo>
                    <a:lnTo>
                      <a:pt x="25" y="713"/>
                    </a:lnTo>
                    <a:cubicBezTo>
                      <a:pt x="25" y="719"/>
                      <a:pt x="20" y="725"/>
                      <a:pt x="13" y="725"/>
                    </a:cubicBezTo>
                    <a:cubicBezTo>
                      <a:pt x="6" y="725"/>
                      <a:pt x="0" y="719"/>
                      <a:pt x="0" y="713"/>
                    </a:cubicBezTo>
                    <a:lnTo>
                      <a:pt x="0" y="712"/>
                    </a:lnTo>
                    <a:cubicBezTo>
                      <a:pt x="0" y="706"/>
                      <a:pt x="6" y="700"/>
                      <a:pt x="13" y="700"/>
                    </a:cubicBezTo>
                    <a:cubicBezTo>
                      <a:pt x="20" y="700"/>
                      <a:pt x="25" y="706"/>
                      <a:pt x="25" y="712"/>
                    </a:cubicBezTo>
                    <a:close/>
                    <a:moveTo>
                      <a:pt x="25" y="763"/>
                    </a:moveTo>
                    <a:lnTo>
                      <a:pt x="25" y="763"/>
                    </a:lnTo>
                    <a:cubicBezTo>
                      <a:pt x="25" y="769"/>
                      <a:pt x="20" y="775"/>
                      <a:pt x="13" y="775"/>
                    </a:cubicBezTo>
                    <a:cubicBezTo>
                      <a:pt x="6" y="775"/>
                      <a:pt x="0" y="769"/>
                      <a:pt x="0" y="763"/>
                    </a:cubicBezTo>
                    <a:cubicBezTo>
                      <a:pt x="0" y="756"/>
                      <a:pt x="6" y="750"/>
                      <a:pt x="13" y="750"/>
                    </a:cubicBezTo>
                    <a:cubicBezTo>
                      <a:pt x="20" y="750"/>
                      <a:pt x="25" y="756"/>
                      <a:pt x="25" y="763"/>
                    </a:cubicBezTo>
                    <a:close/>
                    <a:moveTo>
                      <a:pt x="25" y="813"/>
                    </a:moveTo>
                    <a:lnTo>
                      <a:pt x="25" y="813"/>
                    </a:lnTo>
                    <a:cubicBezTo>
                      <a:pt x="25" y="819"/>
                      <a:pt x="20" y="825"/>
                      <a:pt x="13" y="825"/>
                    </a:cubicBezTo>
                    <a:cubicBezTo>
                      <a:pt x="6" y="825"/>
                      <a:pt x="0" y="819"/>
                      <a:pt x="0" y="813"/>
                    </a:cubicBezTo>
                    <a:cubicBezTo>
                      <a:pt x="0" y="806"/>
                      <a:pt x="6" y="800"/>
                      <a:pt x="13" y="800"/>
                    </a:cubicBezTo>
                    <a:cubicBezTo>
                      <a:pt x="20" y="800"/>
                      <a:pt x="25" y="806"/>
                      <a:pt x="25" y="813"/>
                    </a:cubicBezTo>
                    <a:close/>
                    <a:moveTo>
                      <a:pt x="25" y="863"/>
                    </a:moveTo>
                    <a:lnTo>
                      <a:pt x="25" y="863"/>
                    </a:lnTo>
                    <a:cubicBezTo>
                      <a:pt x="25" y="869"/>
                      <a:pt x="20" y="875"/>
                      <a:pt x="13" y="875"/>
                    </a:cubicBezTo>
                    <a:cubicBezTo>
                      <a:pt x="6" y="875"/>
                      <a:pt x="0" y="869"/>
                      <a:pt x="0" y="863"/>
                    </a:cubicBezTo>
                    <a:cubicBezTo>
                      <a:pt x="0" y="856"/>
                      <a:pt x="6" y="850"/>
                      <a:pt x="13" y="850"/>
                    </a:cubicBezTo>
                    <a:cubicBezTo>
                      <a:pt x="20" y="850"/>
                      <a:pt x="25" y="856"/>
                      <a:pt x="25" y="863"/>
                    </a:cubicBezTo>
                    <a:close/>
                    <a:moveTo>
                      <a:pt x="25" y="913"/>
                    </a:moveTo>
                    <a:lnTo>
                      <a:pt x="25" y="913"/>
                    </a:lnTo>
                    <a:cubicBezTo>
                      <a:pt x="25" y="920"/>
                      <a:pt x="20" y="925"/>
                      <a:pt x="13" y="925"/>
                    </a:cubicBezTo>
                    <a:cubicBezTo>
                      <a:pt x="6" y="925"/>
                      <a:pt x="0" y="920"/>
                      <a:pt x="0" y="913"/>
                    </a:cubicBezTo>
                    <a:cubicBezTo>
                      <a:pt x="0" y="906"/>
                      <a:pt x="6" y="900"/>
                      <a:pt x="13" y="900"/>
                    </a:cubicBezTo>
                    <a:cubicBezTo>
                      <a:pt x="20" y="900"/>
                      <a:pt x="25" y="906"/>
                      <a:pt x="25" y="913"/>
                    </a:cubicBezTo>
                    <a:close/>
                    <a:moveTo>
                      <a:pt x="25" y="963"/>
                    </a:moveTo>
                    <a:lnTo>
                      <a:pt x="25" y="963"/>
                    </a:lnTo>
                    <a:cubicBezTo>
                      <a:pt x="25" y="970"/>
                      <a:pt x="20" y="975"/>
                      <a:pt x="13" y="975"/>
                    </a:cubicBezTo>
                    <a:cubicBezTo>
                      <a:pt x="6" y="975"/>
                      <a:pt x="0" y="970"/>
                      <a:pt x="0" y="963"/>
                    </a:cubicBezTo>
                    <a:cubicBezTo>
                      <a:pt x="0" y="956"/>
                      <a:pt x="6" y="950"/>
                      <a:pt x="13" y="950"/>
                    </a:cubicBezTo>
                    <a:cubicBezTo>
                      <a:pt x="20" y="950"/>
                      <a:pt x="25" y="956"/>
                      <a:pt x="25" y="963"/>
                    </a:cubicBezTo>
                    <a:close/>
                    <a:moveTo>
                      <a:pt x="25" y="1013"/>
                    </a:moveTo>
                    <a:lnTo>
                      <a:pt x="25" y="1013"/>
                    </a:lnTo>
                    <a:cubicBezTo>
                      <a:pt x="25" y="1020"/>
                      <a:pt x="20" y="1025"/>
                      <a:pt x="13" y="1025"/>
                    </a:cubicBezTo>
                    <a:cubicBezTo>
                      <a:pt x="6" y="1025"/>
                      <a:pt x="0" y="1020"/>
                      <a:pt x="0" y="1013"/>
                    </a:cubicBezTo>
                    <a:cubicBezTo>
                      <a:pt x="0" y="1006"/>
                      <a:pt x="6" y="1000"/>
                      <a:pt x="13" y="1000"/>
                    </a:cubicBezTo>
                    <a:cubicBezTo>
                      <a:pt x="20" y="1000"/>
                      <a:pt x="25" y="1006"/>
                      <a:pt x="25" y="1013"/>
                    </a:cubicBezTo>
                    <a:close/>
                    <a:moveTo>
                      <a:pt x="25" y="1063"/>
                    </a:moveTo>
                    <a:lnTo>
                      <a:pt x="25" y="1063"/>
                    </a:lnTo>
                    <a:cubicBezTo>
                      <a:pt x="25" y="1070"/>
                      <a:pt x="20" y="1075"/>
                      <a:pt x="13" y="1075"/>
                    </a:cubicBezTo>
                    <a:cubicBezTo>
                      <a:pt x="6" y="1075"/>
                      <a:pt x="0" y="1070"/>
                      <a:pt x="0" y="1063"/>
                    </a:cubicBezTo>
                    <a:cubicBezTo>
                      <a:pt x="0" y="1056"/>
                      <a:pt x="6" y="1050"/>
                      <a:pt x="13" y="1050"/>
                    </a:cubicBezTo>
                    <a:cubicBezTo>
                      <a:pt x="20" y="1050"/>
                      <a:pt x="25" y="1056"/>
                      <a:pt x="25" y="1063"/>
                    </a:cubicBezTo>
                    <a:close/>
                    <a:moveTo>
                      <a:pt x="25" y="1113"/>
                    </a:moveTo>
                    <a:lnTo>
                      <a:pt x="25" y="1113"/>
                    </a:lnTo>
                    <a:cubicBezTo>
                      <a:pt x="25" y="1120"/>
                      <a:pt x="20" y="1125"/>
                      <a:pt x="13" y="1125"/>
                    </a:cubicBezTo>
                    <a:cubicBezTo>
                      <a:pt x="6" y="1125"/>
                      <a:pt x="0" y="1120"/>
                      <a:pt x="0" y="1113"/>
                    </a:cubicBezTo>
                    <a:cubicBezTo>
                      <a:pt x="0" y="1106"/>
                      <a:pt x="6" y="1100"/>
                      <a:pt x="13" y="1100"/>
                    </a:cubicBezTo>
                    <a:cubicBezTo>
                      <a:pt x="20" y="1100"/>
                      <a:pt x="25" y="1106"/>
                      <a:pt x="25" y="1113"/>
                    </a:cubicBezTo>
                    <a:close/>
                    <a:moveTo>
                      <a:pt x="25" y="1163"/>
                    </a:moveTo>
                    <a:lnTo>
                      <a:pt x="25" y="1163"/>
                    </a:lnTo>
                    <a:cubicBezTo>
                      <a:pt x="25" y="1170"/>
                      <a:pt x="20" y="1175"/>
                      <a:pt x="13" y="1175"/>
                    </a:cubicBezTo>
                    <a:cubicBezTo>
                      <a:pt x="6" y="1175"/>
                      <a:pt x="0" y="1170"/>
                      <a:pt x="0" y="1163"/>
                    </a:cubicBezTo>
                    <a:cubicBezTo>
                      <a:pt x="0" y="1156"/>
                      <a:pt x="6" y="1150"/>
                      <a:pt x="13" y="1150"/>
                    </a:cubicBezTo>
                    <a:cubicBezTo>
                      <a:pt x="20" y="1150"/>
                      <a:pt x="25" y="1156"/>
                      <a:pt x="25" y="1163"/>
                    </a:cubicBezTo>
                    <a:close/>
                    <a:moveTo>
                      <a:pt x="25" y="1213"/>
                    </a:moveTo>
                    <a:lnTo>
                      <a:pt x="25" y="1213"/>
                    </a:lnTo>
                    <a:cubicBezTo>
                      <a:pt x="25" y="1220"/>
                      <a:pt x="20" y="1225"/>
                      <a:pt x="13" y="1225"/>
                    </a:cubicBezTo>
                    <a:cubicBezTo>
                      <a:pt x="6" y="1225"/>
                      <a:pt x="0" y="1220"/>
                      <a:pt x="0" y="1213"/>
                    </a:cubicBezTo>
                    <a:cubicBezTo>
                      <a:pt x="0" y="1206"/>
                      <a:pt x="6" y="1200"/>
                      <a:pt x="13" y="1200"/>
                    </a:cubicBezTo>
                    <a:cubicBezTo>
                      <a:pt x="20" y="1200"/>
                      <a:pt x="25" y="1206"/>
                      <a:pt x="25" y="1213"/>
                    </a:cubicBezTo>
                    <a:close/>
                    <a:moveTo>
                      <a:pt x="25" y="1263"/>
                    </a:moveTo>
                    <a:lnTo>
                      <a:pt x="25" y="1263"/>
                    </a:lnTo>
                    <a:cubicBezTo>
                      <a:pt x="25" y="1270"/>
                      <a:pt x="20" y="1275"/>
                      <a:pt x="13" y="1275"/>
                    </a:cubicBezTo>
                    <a:cubicBezTo>
                      <a:pt x="6" y="1275"/>
                      <a:pt x="0" y="1270"/>
                      <a:pt x="0" y="1263"/>
                    </a:cubicBezTo>
                    <a:cubicBezTo>
                      <a:pt x="0" y="1256"/>
                      <a:pt x="6" y="1250"/>
                      <a:pt x="13" y="1250"/>
                    </a:cubicBezTo>
                    <a:cubicBezTo>
                      <a:pt x="20" y="1250"/>
                      <a:pt x="25" y="1256"/>
                      <a:pt x="25" y="1263"/>
                    </a:cubicBezTo>
                    <a:close/>
                    <a:moveTo>
                      <a:pt x="25" y="1313"/>
                    </a:moveTo>
                    <a:lnTo>
                      <a:pt x="25" y="1313"/>
                    </a:lnTo>
                    <a:cubicBezTo>
                      <a:pt x="25" y="1320"/>
                      <a:pt x="20" y="1325"/>
                      <a:pt x="13" y="1325"/>
                    </a:cubicBezTo>
                    <a:cubicBezTo>
                      <a:pt x="6" y="1325"/>
                      <a:pt x="0" y="1320"/>
                      <a:pt x="0" y="1313"/>
                    </a:cubicBezTo>
                    <a:cubicBezTo>
                      <a:pt x="0" y="1306"/>
                      <a:pt x="6" y="1300"/>
                      <a:pt x="13" y="1300"/>
                    </a:cubicBezTo>
                    <a:cubicBezTo>
                      <a:pt x="20" y="1300"/>
                      <a:pt x="25" y="1306"/>
                      <a:pt x="25" y="1313"/>
                    </a:cubicBezTo>
                    <a:close/>
                    <a:moveTo>
                      <a:pt x="25" y="1363"/>
                    </a:moveTo>
                    <a:lnTo>
                      <a:pt x="25" y="1363"/>
                    </a:lnTo>
                    <a:cubicBezTo>
                      <a:pt x="25" y="1370"/>
                      <a:pt x="20" y="1375"/>
                      <a:pt x="13" y="1375"/>
                    </a:cubicBezTo>
                    <a:cubicBezTo>
                      <a:pt x="6" y="1375"/>
                      <a:pt x="0" y="1370"/>
                      <a:pt x="0" y="1363"/>
                    </a:cubicBezTo>
                    <a:cubicBezTo>
                      <a:pt x="0" y="1356"/>
                      <a:pt x="6" y="1350"/>
                      <a:pt x="13" y="1350"/>
                    </a:cubicBezTo>
                    <a:cubicBezTo>
                      <a:pt x="20" y="1350"/>
                      <a:pt x="25" y="1356"/>
                      <a:pt x="25" y="1363"/>
                    </a:cubicBezTo>
                    <a:close/>
                    <a:moveTo>
                      <a:pt x="25" y="1413"/>
                    </a:moveTo>
                    <a:lnTo>
                      <a:pt x="25" y="1413"/>
                    </a:lnTo>
                    <a:cubicBezTo>
                      <a:pt x="25" y="1420"/>
                      <a:pt x="20" y="1425"/>
                      <a:pt x="13" y="1425"/>
                    </a:cubicBezTo>
                    <a:cubicBezTo>
                      <a:pt x="6" y="1425"/>
                      <a:pt x="0" y="1420"/>
                      <a:pt x="0" y="1413"/>
                    </a:cubicBezTo>
                    <a:cubicBezTo>
                      <a:pt x="0" y="1406"/>
                      <a:pt x="6" y="1400"/>
                      <a:pt x="13" y="1400"/>
                    </a:cubicBezTo>
                    <a:cubicBezTo>
                      <a:pt x="20" y="1400"/>
                      <a:pt x="25" y="1406"/>
                      <a:pt x="25" y="1413"/>
                    </a:cubicBezTo>
                    <a:close/>
                    <a:moveTo>
                      <a:pt x="25" y="1463"/>
                    </a:moveTo>
                    <a:lnTo>
                      <a:pt x="25" y="1463"/>
                    </a:lnTo>
                    <a:cubicBezTo>
                      <a:pt x="25" y="1470"/>
                      <a:pt x="20" y="1475"/>
                      <a:pt x="13" y="1475"/>
                    </a:cubicBezTo>
                    <a:cubicBezTo>
                      <a:pt x="6" y="1475"/>
                      <a:pt x="0" y="1470"/>
                      <a:pt x="0" y="1463"/>
                    </a:cubicBezTo>
                    <a:cubicBezTo>
                      <a:pt x="0" y="1456"/>
                      <a:pt x="6" y="1450"/>
                      <a:pt x="13" y="1450"/>
                    </a:cubicBezTo>
                    <a:cubicBezTo>
                      <a:pt x="20" y="1450"/>
                      <a:pt x="25" y="1456"/>
                      <a:pt x="25" y="1463"/>
                    </a:cubicBezTo>
                    <a:close/>
                    <a:moveTo>
                      <a:pt x="25" y="1513"/>
                    </a:moveTo>
                    <a:lnTo>
                      <a:pt x="25" y="1513"/>
                    </a:lnTo>
                    <a:cubicBezTo>
                      <a:pt x="25" y="1520"/>
                      <a:pt x="20" y="1525"/>
                      <a:pt x="13" y="1525"/>
                    </a:cubicBezTo>
                    <a:cubicBezTo>
                      <a:pt x="6" y="1525"/>
                      <a:pt x="0" y="1520"/>
                      <a:pt x="0" y="1513"/>
                    </a:cubicBezTo>
                    <a:cubicBezTo>
                      <a:pt x="0" y="1506"/>
                      <a:pt x="6" y="1500"/>
                      <a:pt x="13" y="1500"/>
                    </a:cubicBezTo>
                    <a:cubicBezTo>
                      <a:pt x="20" y="1500"/>
                      <a:pt x="25" y="1506"/>
                      <a:pt x="25" y="1513"/>
                    </a:cubicBezTo>
                    <a:close/>
                    <a:moveTo>
                      <a:pt x="25" y="1563"/>
                    </a:moveTo>
                    <a:lnTo>
                      <a:pt x="25" y="1563"/>
                    </a:lnTo>
                    <a:cubicBezTo>
                      <a:pt x="25" y="1570"/>
                      <a:pt x="20" y="1575"/>
                      <a:pt x="13" y="1575"/>
                    </a:cubicBezTo>
                    <a:cubicBezTo>
                      <a:pt x="6" y="1575"/>
                      <a:pt x="0" y="1570"/>
                      <a:pt x="0" y="1563"/>
                    </a:cubicBezTo>
                    <a:cubicBezTo>
                      <a:pt x="0" y="1556"/>
                      <a:pt x="6" y="1550"/>
                      <a:pt x="13" y="1550"/>
                    </a:cubicBezTo>
                    <a:cubicBezTo>
                      <a:pt x="20" y="1550"/>
                      <a:pt x="25" y="1556"/>
                      <a:pt x="25" y="1563"/>
                    </a:cubicBezTo>
                    <a:close/>
                    <a:moveTo>
                      <a:pt x="25" y="1613"/>
                    </a:moveTo>
                    <a:lnTo>
                      <a:pt x="25" y="1613"/>
                    </a:lnTo>
                    <a:cubicBezTo>
                      <a:pt x="25" y="1620"/>
                      <a:pt x="20" y="1625"/>
                      <a:pt x="13" y="1625"/>
                    </a:cubicBezTo>
                    <a:cubicBezTo>
                      <a:pt x="6" y="1625"/>
                      <a:pt x="0" y="1620"/>
                      <a:pt x="0" y="1613"/>
                    </a:cubicBezTo>
                    <a:cubicBezTo>
                      <a:pt x="0" y="1606"/>
                      <a:pt x="6" y="1600"/>
                      <a:pt x="13" y="1600"/>
                    </a:cubicBezTo>
                    <a:cubicBezTo>
                      <a:pt x="20" y="1600"/>
                      <a:pt x="25" y="1606"/>
                      <a:pt x="25" y="1613"/>
                    </a:cubicBezTo>
                    <a:close/>
                    <a:moveTo>
                      <a:pt x="25" y="1663"/>
                    </a:moveTo>
                    <a:lnTo>
                      <a:pt x="25" y="1663"/>
                    </a:lnTo>
                    <a:cubicBezTo>
                      <a:pt x="25" y="1670"/>
                      <a:pt x="20" y="1675"/>
                      <a:pt x="13" y="1675"/>
                    </a:cubicBezTo>
                    <a:cubicBezTo>
                      <a:pt x="6" y="1675"/>
                      <a:pt x="0" y="1670"/>
                      <a:pt x="0" y="1663"/>
                    </a:cubicBezTo>
                    <a:cubicBezTo>
                      <a:pt x="0" y="1656"/>
                      <a:pt x="6" y="1650"/>
                      <a:pt x="13" y="1650"/>
                    </a:cubicBezTo>
                    <a:cubicBezTo>
                      <a:pt x="20" y="1650"/>
                      <a:pt x="25" y="1656"/>
                      <a:pt x="25" y="1663"/>
                    </a:cubicBezTo>
                    <a:close/>
                    <a:moveTo>
                      <a:pt x="25" y="1713"/>
                    </a:moveTo>
                    <a:lnTo>
                      <a:pt x="25" y="1713"/>
                    </a:lnTo>
                    <a:cubicBezTo>
                      <a:pt x="25" y="1720"/>
                      <a:pt x="20" y="1726"/>
                      <a:pt x="13" y="1726"/>
                    </a:cubicBezTo>
                    <a:cubicBezTo>
                      <a:pt x="6" y="1726"/>
                      <a:pt x="0" y="1720"/>
                      <a:pt x="0" y="1713"/>
                    </a:cubicBezTo>
                    <a:cubicBezTo>
                      <a:pt x="0" y="1706"/>
                      <a:pt x="6" y="1700"/>
                      <a:pt x="13" y="1700"/>
                    </a:cubicBezTo>
                    <a:cubicBezTo>
                      <a:pt x="20" y="1700"/>
                      <a:pt x="25" y="1706"/>
                      <a:pt x="25" y="1713"/>
                    </a:cubicBezTo>
                    <a:close/>
                    <a:moveTo>
                      <a:pt x="25" y="1763"/>
                    </a:moveTo>
                    <a:lnTo>
                      <a:pt x="25" y="1763"/>
                    </a:lnTo>
                    <a:cubicBezTo>
                      <a:pt x="25" y="1770"/>
                      <a:pt x="20" y="1776"/>
                      <a:pt x="13" y="1776"/>
                    </a:cubicBezTo>
                    <a:cubicBezTo>
                      <a:pt x="6" y="1776"/>
                      <a:pt x="0" y="1770"/>
                      <a:pt x="0" y="1763"/>
                    </a:cubicBezTo>
                    <a:cubicBezTo>
                      <a:pt x="0" y="1756"/>
                      <a:pt x="6" y="1751"/>
                      <a:pt x="13" y="1751"/>
                    </a:cubicBezTo>
                    <a:cubicBezTo>
                      <a:pt x="20" y="1751"/>
                      <a:pt x="25" y="1756"/>
                      <a:pt x="25" y="1763"/>
                    </a:cubicBezTo>
                    <a:close/>
                    <a:moveTo>
                      <a:pt x="25" y="1813"/>
                    </a:moveTo>
                    <a:lnTo>
                      <a:pt x="25" y="1813"/>
                    </a:lnTo>
                    <a:cubicBezTo>
                      <a:pt x="25" y="1820"/>
                      <a:pt x="20" y="1826"/>
                      <a:pt x="13" y="1826"/>
                    </a:cubicBezTo>
                    <a:cubicBezTo>
                      <a:pt x="6" y="1826"/>
                      <a:pt x="0" y="1820"/>
                      <a:pt x="0" y="1813"/>
                    </a:cubicBezTo>
                    <a:cubicBezTo>
                      <a:pt x="0" y="1806"/>
                      <a:pt x="6" y="1801"/>
                      <a:pt x="13" y="1801"/>
                    </a:cubicBezTo>
                    <a:cubicBezTo>
                      <a:pt x="20" y="1801"/>
                      <a:pt x="25" y="1806"/>
                      <a:pt x="25" y="1813"/>
                    </a:cubicBezTo>
                    <a:close/>
                    <a:moveTo>
                      <a:pt x="25" y="1863"/>
                    </a:moveTo>
                    <a:lnTo>
                      <a:pt x="25" y="1863"/>
                    </a:lnTo>
                    <a:cubicBezTo>
                      <a:pt x="25" y="1870"/>
                      <a:pt x="20" y="1876"/>
                      <a:pt x="13" y="1876"/>
                    </a:cubicBezTo>
                    <a:cubicBezTo>
                      <a:pt x="6" y="1876"/>
                      <a:pt x="0" y="1870"/>
                      <a:pt x="0" y="1863"/>
                    </a:cubicBezTo>
                    <a:cubicBezTo>
                      <a:pt x="0" y="1856"/>
                      <a:pt x="6" y="1851"/>
                      <a:pt x="13" y="1851"/>
                    </a:cubicBezTo>
                    <a:cubicBezTo>
                      <a:pt x="20" y="1851"/>
                      <a:pt x="25" y="1856"/>
                      <a:pt x="25" y="1863"/>
                    </a:cubicBezTo>
                    <a:close/>
                    <a:moveTo>
                      <a:pt x="25" y="1913"/>
                    </a:moveTo>
                    <a:lnTo>
                      <a:pt x="25" y="1913"/>
                    </a:lnTo>
                    <a:cubicBezTo>
                      <a:pt x="25" y="1920"/>
                      <a:pt x="20" y="1926"/>
                      <a:pt x="13" y="1926"/>
                    </a:cubicBezTo>
                    <a:cubicBezTo>
                      <a:pt x="6" y="1926"/>
                      <a:pt x="0" y="1920"/>
                      <a:pt x="0" y="1913"/>
                    </a:cubicBezTo>
                    <a:cubicBezTo>
                      <a:pt x="0" y="1906"/>
                      <a:pt x="6" y="1901"/>
                      <a:pt x="13" y="1901"/>
                    </a:cubicBezTo>
                    <a:cubicBezTo>
                      <a:pt x="20" y="1901"/>
                      <a:pt x="25" y="1906"/>
                      <a:pt x="25" y="1913"/>
                    </a:cubicBezTo>
                    <a:close/>
                    <a:moveTo>
                      <a:pt x="25" y="1963"/>
                    </a:moveTo>
                    <a:lnTo>
                      <a:pt x="25" y="1963"/>
                    </a:lnTo>
                    <a:cubicBezTo>
                      <a:pt x="25" y="1970"/>
                      <a:pt x="20" y="1976"/>
                      <a:pt x="13" y="1976"/>
                    </a:cubicBezTo>
                    <a:cubicBezTo>
                      <a:pt x="6" y="1976"/>
                      <a:pt x="0" y="1970"/>
                      <a:pt x="0" y="1963"/>
                    </a:cubicBezTo>
                    <a:cubicBezTo>
                      <a:pt x="0" y="1956"/>
                      <a:pt x="6" y="1951"/>
                      <a:pt x="13" y="1951"/>
                    </a:cubicBezTo>
                    <a:cubicBezTo>
                      <a:pt x="20" y="1951"/>
                      <a:pt x="25" y="1956"/>
                      <a:pt x="25" y="1963"/>
                    </a:cubicBezTo>
                    <a:close/>
                    <a:moveTo>
                      <a:pt x="25" y="2013"/>
                    </a:moveTo>
                    <a:lnTo>
                      <a:pt x="25" y="2013"/>
                    </a:lnTo>
                    <a:cubicBezTo>
                      <a:pt x="25" y="2020"/>
                      <a:pt x="20" y="2026"/>
                      <a:pt x="13" y="2026"/>
                    </a:cubicBezTo>
                    <a:cubicBezTo>
                      <a:pt x="6" y="2026"/>
                      <a:pt x="0" y="2020"/>
                      <a:pt x="0" y="2013"/>
                    </a:cubicBezTo>
                    <a:cubicBezTo>
                      <a:pt x="0" y="2006"/>
                      <a:pt x="6" y="2001"/>
                      <a:pt x="13" y="2001"/>
                    </a:cubicBezTo>
                    <a:cubicBezTo>
                      <a:pt x="20" y="2001"/>
                      <a:pt x="25" y="2006"/>
                      <a:pt x="25" y="2013"/>
                    </a:cubicBezTo>
                    <a:close/>
                    <a:moveTo>
                      <a:pt x="25" y="2063"/>
                    </a:moveTo>
                    <a:lnTo>
                      <a:pt x="25" y="2063"/>
                    </a:lnTo>
                    <a:cubicBezTo>
                      <a:pt x="25" y="2070"/>
                      <a:pt x="20" y="2076"/>
                      <a:pt x="13" y="2076"/>
                    </a:cubicBezTo>
                    <a:cubicBezTo>
                      <a:pt x="6" y="2076"/>
                      <a:pt x="0" y="2070"/>
                      <a:pt x="0" y="2063"/>
                    </a:cubicBezTo>
                    <a:cubicBezTo>
                      <a:pt x="0" y="2056"/>
                      <a:pt x="6" y="2051"/>
                      <a:pt x="13" y="2051"/>
                    </a:cubicBezTo>
                    <a:cubicBezTo>
                      <a:pt x="20" y="2051"/>
                      <a:pt x="25" y="2056"/>
                      <a:pt x="25" y="2063"/>
                    </a:cubicBezTo>
                    <a:close/>
                    <a:moveTo>
                      <a:pt x="25" y="2113"/>
                    </a:moveTo>
                    <a:lnTo>
                      <a:pt x="25" y="2113"/>
                    </a:lnTo>
                    <a:cubicBezTo>
                      <a:pt x="25" y="2120"/>
                      <a:pt x="20" y="2126"/>
                      <a:pt x="13" y="2126"/>
                    </a:cubicBezTo>
                    <a:cubicBezTo>
                      <a:pt x="6" y="2126"/>
                      <a:pt x="0" y="2120"/>
                      <a:pt x="0" y="2113"/>
                    </a:cubicBezTo>
                    <a:cubicBezTo>
                      <a:pt x="0" y="2106"/>
                      <a:pt x="6" y="2101"/>
                      <a:pt x="13" y="2101"/>
                    </a:cubicBezTo>
                    <a:cubicBezTo>
                      <a:pt x="20" y="2101"/>
                      <a:pt x="25" y="2106"/>
                      <a:pt x="25" y="2113"/>
                    </a:cubicBezTo>
                    <a:close/>
                    <a:moveTo>
                      <a:pt x="25" y="2163"/>
                    </a:moveTo>
                    <a:lnTo>
                      <a:pt x="25" y="2163"/>
                    </a:lnTo>
                    <a:cubicBezTo>
                      <a:pt x="25" y="2170"/>
                      <a:pt x="20" y="2176"/>
                      <a:pt x="13" y="2176"/>
                    </a:cubicBezTo>
                    <a:cubicBezTo>
                      <a:pt x="6" y="2176"/>
                      <a:pt x="0" y="2170"/>
                      <a:pt x="0" y="2163"/>
                    </a:cubicBezTo>
                    <a:cubicBezTo>
                      <a:pt x="0" y="2156"/>
                      <a:pt x="6" y="2151"/>
                      <a:pt x="13" y="2151"/>
                    </a:cubicBezTo>
                    <a:cubicBezTo>
                      <a:pt x="20" y="2151"/>
                      <a:pt x="25" y="2156"/>
                      <a:pt x="25" y="2163"/>
                    </a:cubicBezTo>
                    <a:close/>
                    <a:moveTo>
                      <a:pt x="25" y="2213"/>
                    </a:moveTo>
                    <a:lnTo>
                      <a:pt x="25" y="2213"/>
                    </a:lnTo>
                    <a:cubicBezTo>
                      <a:pt x="25" y="2220"/>
                      <a:pt x="20" y="2226"/>
                      <a:pt x="13" y="2226"/>
                    </a:cubicBezTo>
                    <a:cubicBezTo>
                      <a:pt x="6" y="2226"/>
                      <a:pt x="0" y="2220"/>
                      <a:pt x="0" y="2213"/>
                    </a:cubicBezTo>
                    <a:cubicBezTo>
                      <a:pt x="0" y="2206"/>
                      <a:pt x="6" y="2201"/>
                      <a:pt x="13" y="2201"/>
                    </a:cubicBezTo>
                    <a:cubicBezTo>
                      <a:pt x="20" y="2201"/>
                      <a:pt x="25" y="2206"/>
                      <a:pt x="25" y="2213"/>
                    </a:cubicBezTo>
                    <a:close/>
                    <a:moveTo>
                      <a:pt x="25" y="2263"/>
                    </a:moveTo>
                    <a:lnTo>
                      <a:pt x="25" y="2263"/>
                    </a:lnTo>
                    <a:cubicBezTo>
                      <a:pt x="25" y="2270"/>
                      <a:pt x="20" y="2276"/>
                      <a:pt x="13" y="2276"/>
                    </a:cubicBezTo>
                    <a:cubicBezTo>
                      <a:pt x="6" y="2276"/>
                      <a:pt x="0" y="2270"/>
                      <a:pt x="0" y="2263"/>
                    </a:cubicBezTo>
                    <a:cubicBezTo>
                      <a:pt x="0" y="2256"/>
                      <a:pt x="6" y="2251"/>
                      <a:pt x="13" y="2251"/>
                    </a:cubicBezTo>
                    <a:cubicBezTo>
                      <a:pt x="20" y="2251"/>
                      <a:pt x="25" y="2256"/>
                      <a:pt x="25" y="2263"/>
                    </a:cubicBezTo>
                    <a:close/>
                    <a:moveTo>
                      <a:pt x="25" y="2313"/>
                    </a:moveTo>
                    <a:lnTo>
                      <a:pt x="25" y="2313"/>
                    </a:lnTo>
                    <a:cubicBezTo>
                      <a:pt x="25" y="2320"/>
                      <a:pt x="20" y="2326"/>
                      <a:pt x="13" y="2326"/>
                    </a:cubicBezTo>
                    <a:cubicBezTo>
                      <a:pt x="6" y="2326"/>
                      <a:pt x="0" y="2320"/>
                      <a:pt x="0" y="2313"/>
                    </a:cubicBezTo>
                    <a:cubicBezTo>
                      <a:pt x="0" y="2306"/>
                      <a:pt x="6" y="2301"/>
                      <a:pt x="13" y="2301"/>
                    </a:cubicBezTo>
                    <a:cubicBezTo>
                      <a:pt x="20" y="2301"/>
                      <a:pt x="25" y="2306"/>
                      <a:pt x="25" y="2313"/>
                    </a:cubicBezTo>
                    <a:close/>
                    <a:moveTo>
                      <a:pt x="25" y="2363"/>
                    </a:moveTo>
                    <a:lnTo>
                      <a:pt x="25" y="2363"/>
                    </a:lnTo>
                    <a:cubicBezTo>
                      <a:pt x="25" y="2370"/>
                      <a:pt x="20" y="2376"/>
                      <a:pt x="13" y="2376"/>
                    </a:cubicBezTo>
                    <a:cubicBezTo>
                      <a:pt x="6" y="2376"/>
                      <a:pt x="0" y="2370"/>
                      <a:pt x="0" y="2363"/>
                    </a:cubicBezTo>
                    <a:cubicBezTo>
                      <a:pt x="0" y="2356"/>
                      <a:pt x="6" y="2351"/>
                      <a:pt x="13" y="2351"/>
                    </a:cubicBezTo>
                    <a:cubicBezTo>
                      <a:pt x="20" y="2351"/>
                      <a:pt x="25" y="2356"/>
                      <a:pt x="25" y="2363"/>
                    </a:cubicBezTo>
                    <a:close/>
                    <a:moveTo>
                      <a:pt x="25" y="2413"/>
                    </a:moveTo>
                    <a:lnTo>
                      <a:pt x="25" y="2413"/>
                    </a:lnTo>
                    <a:cubicBezTo>
                      <a:pt x="25" y="2420"/>
                      <a:pt x="20" y="2426"/>
                      <a:pt x="13" y="2426"/>
                    </a:cubicBezTo>
                    <a:cubicBezTo>
                      <a:pt x="6" y="2426"/>
                      <a:pt x="0" y="2420"/>
                      <a:pt x="0" y="2413"/>
                    </a:cubicBezTo>
                    <a:cubicBezTo>
                      <a:pt x="0" y="2406"/>
                      <a:pt x="6" y="2401"/>
                      <a:pt x="13" y="2401"/>
                    </a:cubicBezTo>
                    <a:cubicBezTo>
                      <a:pt x="20" y="2401"/>
                      <a:pt x="25" y="2406"/>
                      <a:pt x="25" y="2413"/>
                    </a:cubicBezTo>
                    <a:close/>
                    <a:moveTo>
                      <a:pt x="25" y="2463"/>
                    </a:moveTo>
                    <a:lnTo>
                      <a:pt x="25" y="2463"/>
                    </a:lnTo>
                    <a:cubicBezTo>
                      <a:pt x="25" y="2470"/>
                      <a:pt x="20" y="2476"/>
                      <a:pt x="13" y="2476"/>
                    </a:cubicBezTo>
                    <a:cubicBezTo>
                      <a:pt x="6" y="2476"/>
                      <a:pt x="0" y="2470"/>
                      <a:pt x="0" y="2463"/>
                    </a:cubicBezTo>
                    <a:cubicBezTo>
                      <a:pt x="0" y="2456"/>
                      <a:pt x="6" y="2451"/>
                      <a:pt x="13" y="2451"/>
                    </a:cubicBezTo>
                    <a:cubicBezTo>
                      <a:pt x="20" y="2451"/>
                      <a:pt x="25" y="2456"/>
                      <a:pt x="25" y="2463"/>
                    </a:cubicBezTo>
                    <a:close/>
                    <a:moveTo>
                      <a:pt x="25" y="2513"/>
                    </a:moveTo>
                    <a:lnTo>
                      <a:pt x="25" y="2513"/>
                    </a:lnTo>
                    <a:cubicBezTo>
                      <a:pt x="25" y="2520"/>
                      <a:pt x="20" y="2526"/>
                      <a:pt x="13" y="2526"/>
                    </a:cubicBezTo>
                    <a:cubicBezTo>
                      <a:pt x="6" y="2526"/>
                      <a:pt x="0" y="2520"/>
                      <a:pt x="0" y="2513"/>
                    </a:cubicBezTo>
                    <a:cubicBezTo>
                      <a:pt x="0" y="2506"/>
                      <a:pt x="6" y="2501"/>
                      <a:pt x="13" y="2501"/>
                    </a:cubicBezTo>
                    <a:cubicBezTo>
                      <a:pt x="20" y="2501"/>
                      <a:pt x="25" y="2506"/>
                      <a:pt x="25" y="2513"/>
                    </a:cubicBezTo>
                    <a:close/>
                    <a:moveTo>
                      <a:pt x="25" y="2563"/>
                    </a:moveTo>
                    <a:lnTo>
                      <a:pt x="25" y="2563"/>
                    </a:lnTo>
                    <a:cubicBezTo>
                      <a:pt x="25" y="2570"/>
                      <a:pt x="20" y="2576"/>
                      <a:pt x="13" y="2576"/>
                    </a:cubicBezTo>
                    <a:cubicBezTo>
                      <a:pt x="6" y="2576"/>
                      <a:pt x="0" y="2570"/>
                      <a:pt x="0" y="2563"/>
                    </a:cubicBezTo>
                    <a:cubicBezTo>
                      <a:pt x="0" y="2557"/>
                      <a:pt x="6" y="2551"/>
                      <a:pt x="13" y="2551"/>
                    </a:cubicBezTo>
                    <a:cubicBezTo>
                      <a:pt x="20" y="2551"/>
                      <a:pt x="25" y="2557"/>
                      <a:pt x="25" y="2563"/>
                    </a:cubicBezTo>
                    <a:close/>
                    <a:moveTo>
                      <a:pt x="25" y="2613"/>
                    </a:moveTo>
                    <a:lnTo>
                      <a:pt x="25" y="2613"/>
                    </a:lnTo>
                    <a:cubicBezTo>
                      <a:pt x="25" y="2620"/>
                      <a:pt x="20" y="2626"/>
                      <a:pt x="13" y="2626"/>
                    </a:cubicBezTo>
                    <a:cubicBezTo>
                      <a:pt x="6" y="2626"/>
                      <a:pt x="0" y="2620"/>
                      <a:pt x="0" y="2613"/>
                    </a:cubicBezTo>
                    <a:cubicBezTo>
                      <a:pt x="0" y="2607"/>
                      <a:pt x="6" y="2601"/>
                      <a:pt x="13" y="2601"/>
                    </a:cubicBezTo>
                    <a:cubicBezTo>
                      <a:pt x="20" y="2601"/>
                      <a:pt x="25" y="2607"/>
                      <a:pt x="25" y="2613"/>
                    </a:cubicBezTo>
                    <a:close/>
                    <a:moveTo>
                      <a:pt x="25" y="2663"/>
                    </a:moveTo>
                    <a:lnTo>
                      <a:pt x="25" y="2663"/>
                    </a:lnTo>
                    <a:cubicBezTo>
                      <a:pt x="25" y="2670"/>
                      <a:pt x="20" y="2676"/>
                      <a:pt x="13" y="2676"/>
                    </a:cubicBezTo>
                    <a:cubicBezTo>
                      <a:pt x="6" y="2676"/>
                      <a:pt x="0" y="2670"/>
                      <a:pt x="0" y="2663"/>
                    </a:cubicBezTo>
                    <a:cubicBezTo>
                      <a:pt x="0" y="2657"/>
                      <a:pt x="6" y="2651"/>
                      <a:pt x="13" y="2651"/>
                    </a:cubicBezTo>
                    <a:cubicBezTo>
                      <a:pt x="20" y="2651"/>
                      <a:pt x="25" y="2657"/>
                      <a:pt x="25" y="2663"/>
                    </a:cubicBezTo>
                    <a:close/>
                    <a:moveTo>
                      <a:pt x="25" y="2713"/>
                    </a:moveTo>
                    <a:lnTo>
                      <a:pt x="25" y="2714"/>
                    </a:lnTo>
                    <a:cubicBezTo>
                      <a:pt x="25" y="2720"/>
                      <a:pt x="20" y="2726"/>
                      <a:pt x="13" y="2726"/>
                    </a:cubicBezTo>
                    <a:cubicBezTo>
                      <a:pt x="6" y="2726"/>
                      <a:pt x="0" y="2720"/>
                      <a:pt x="0" y="2714"/>
                    </a:cubicBezTo>
                    <a:lnTo>
                      <a:pt x="0" y="2713"/>
                    </a:lnTo>
                    <a:cubicBezTo>
                      <a:pt x="0" y="2707"/>
                      <a:pt x="6" y="2701"/>
                      <a:pt x="13" y="2701"/>
                    </a:cubicBezTo>
                    <a:cubicBezTo>
                      <a:pt x="20" y="2701"/>
                      <a:pt x="25" y="2707"/>
                      <a:pt x="25" y="2713"/>
                    </a:cubicBezTo>
                    <a:close/>
                    <a:moveTo>
                      <a:pt x="25" y="2764"/>
                    </a:moveTo>
                    <a:lnTo>
                      <a:pt x="25" y="2764"/>
                    </a:lnTo>
                    <a:cubicBezTo>
                      <a:pt x="25" y="2770"/>
                      <a:pt x="20" y="2776"/>
                      <a:pt x="13" y="2776"/>
                    </a:cubicBezTo>
                    <a:cubicBezTo>
                      <a:pt x="6" y="2776"/>
                      <a:pt x="0" y="2770"/>
                      <a:pt x="0" y="2764"/>
                    </a:cubicBezTo>
                    <a:cubicBezTo>
                      <a:pt x="0" y="2757"/>
                      <a:pt x="6" y="2751"/>
                      <a:pt x="13" y="2751"/>
                    </a:cubicBezTo>
                    <a:cubicBezTo>
                      <a:pt x="20" y="2751"/>
                      <a:pt x="25" y="2757"/>
                      <a:pt x="25" y="2764"/>
                    </a:cubicBezTo>
                    <a:close/>
                    <a:moveTo>
                      <a:pt x="25" y="2814"/>
                    </a:moveTo>
                    <a:lnTo>
                      <a:pt x="25" y="2814"/>
                    </a:lnTo>
                    <a:cubicBezTo>
                      <a:pt x="25" y="2820"/>
                      <a:pt x="20" y="2826"/>
                      <a:pt x="13" y="2826"/>
                    </a:cubicBezTo>
                    <a:cubicBezTo>
                      <a:pt x="6" y="2826"/>
                      <a:pt x="0" y="2820"/>
                      <a:pt x="0" y="2814"/>
                    </a:cubicBezTo>
                    <a:cubicBezTo>
                      <a:pt x="0" y="2807"/>
                      <a:pt x="6" y="2801"/>
                      <a:pt x="13" y="2801"/>
                    </a:cubicBezTo>
                    <a:cubicBezTo>
                      <a:pt x="20" y="2801"/>
                      <a:pt x="25" y="2807"/>
                      <a:pt x="25" y="2814"/>
                    </a:cubicBezTo>
                    <a:close/>
                    <a:moveTo>
                      <a:pt x="25" y="2864"/>
                    </a:moveTo>
                    <a:lnTo>
                      <a:pt x="25" y="2864"/>
                    </a:lnTo>
                    <a:cubicBezTo>
                      <a:pt x="25" y="2870"/>
                      <a:pt x="20" y="2876"/>
                      <a:pt x="13" y="2876"/>
                    </a:cubicBezTo>
                    <a:cubicBezTo>
                      <a:pt x="6" y="2876"/>
                      <a:pt x="0" y="2870"/>
                      <a:pt x="0" y="2864"/>
                    </a:cubicBezTo>
                    <a:cubicBezTo>
                      <a:pt x="0" y="2857"/>
                      <a:pt x="6" y="2851"/>
                      <a:pt x="13" y="2851"/>
                    </a:cubicBezTo>
                    <a:cubicBezTo>
                      <a:pt x="20" y="2851"/>
                      <a:pt x="25" y="2857"/>
                      <a:pt x="25" y="2864"/>
                    </a:cubicBezTo>
                    <a:close/>
                    <a:moveTo>
                      <a:pt x="25" y="2914"/>
                    </a:moveTo>
                    <a:lnTo>
                      <a:pt x="25" y="2914"/>
                    </a:lnTo>
                    <a:cubicBezTo>
                      <a:pt x="25" y="2921"/>
                      <a:pt x="20" y="2926"/>
                      <a:pt x="13" y="2926"/>
                    </a:cubicBezTo>
                    <a:cubicBezTo>
                      <a:pt x="6" y="2926"/>
                      <a:pt x="0" y="2921"/>
                      <a:pt x="0" y="2914"/>
                    </a:cubicBezTo>
                    <a:cubicBezTo>
                      <a:pt x="0" y="2907"/>
                      <a:pt x="6" y="2901"/>
                      <a:pt x="13" y="2901"/>
                    </a:cubicBezTo>
                    <a:cubicBezTo>
                      <a:pt x="20" y="2901"/>
                      <a:pt x="25" y="2907"/>
                      <a:pt x="25" y="2914"/>
                    </a:cubicBezTo>
                    <a:close/>
                    <a:moveTo>
                      <a:pt x="25" y="2964"/>
                    </a:moveTo>
                    <a:lnTo>
                      <a:pt x="25" y="2964"/>
                    </a:lnTo>
                    <a:cubicBezTo>
                      <a:pt x="25" y="2971"/>
                      <a:pt x="20" y="2976"/>
                      <a:pt x="13" y="2976"/>
                    </a:cubicBezTo>
                    <a:cubicBezTo>
                      <a:pt x="6" y="2976"/>
                      <a:pt x="0" y="2971"/>
                      <a:pt x="0" y="2964"/>
                    </a:cubicBezTo>
                    <a:cubicBezTo>
                      <a:pt x="0" y="2957"/>
                      <a:pt x="6" y="2951"/>
                      <a:pt x="13" y="2951"/>
                    </a:cubicBezTo>
                    <a:cubicBezTo>
                      <a:pt x="20" y="2951"/>
                      <a:pt x="25" y="2957"/>
                      <a:pt x="25" y="2964"/>
                    </a:cubicBezTo>
                    <a:close/>
                    <a:moveTo>
                      <a:pt x="25" y="3014"/>
                    </a:moveTo>
                    <a:lnTo>
                      <a:pt x="25" y="3014"/>
                    </a:lnTo>
                    <a:cubicBezTo>
                      <a:pt x="25" y="3021"/>
                      <a:pt x="20" y="3026"/>
                      <a:pt x="13" y="3026"/>
                    </a:cubicBezTo>
                    <a:cubicBezTo>
                      <a:pt x="6" y="3026"/>
                      <a:pt x="0" y="3021"/>
                      <a:pt x="0" y="3014"/>
                    </a:cubicBezTo>
                    <a:cubicBezTo>
                      <a:pt x="0" y="3007"/>
                      <a:pt x="6" y="3001"/>
                      <a:pt x="13" y="3001"/>
                    </a:cubicBezTo>
                    <a:cubicBezTo>
                      <a:pt x="20" y="3001"/>
                      <a:pt x="25" y="3007"/>
                      <a:pt x="25" y="3014"/>
                    </a:cubicBezTo>
                    <a:close/>
                    <a:moveTo>
                      <a:pt x="25" y="3064"/>
                    </a:moveTo>
                    <a:lnTo>
                      <a:pt x="25" y="3064"/>
                    </a:lnTo>
                    <a:cubicBezTo>
                      <a:pt x="25" y="3071"/>
                      <a:pt x="20" y="3076"/>
                      <a:pt x="13" y="3076"/>
                    </a:cubicBezTo>
                    <a:cubicBezTo>
                      <a:pt x="6" y="3076"/>
                      <a:pt x="0" y="3071"/>
                      <a:pt x="0" y="3064"/>
                    </a:cubicBezTo>
                    <a:cubicBezTo>
                      <a:pt x="0" y="3057"/>
                      <a:pt x="6" y="3051"/>
                      <a:pt x="13" y="3051"/>
                    </a:cubicBezTo>
                    <a:cubicBezTo>
                      <a:pt x="20" y="3051"/>
                      <a:pt x="25" y="3057"/>
                      <a:pt x="25" y="3064"/>
                    </a:cubicBezTo>
                    <a:close/>
                    <a:moveTo>
                      <a:pt x="25" y="3114"/>
                    </a:moveTo>
                    <a:lnTo>
                      <a:pt x="25" y="3114"/>
                    </a:lnTo>
                    <a:cubicBezTo>
                      <a:pt x="25" y="3121"/>
                      <a:pt x="20" y="3126"/>
                      <a:pt x="13" y="3126"/>
                    </a:cubicBezTo>
                    <a:cubicBezTo>
                      <a:pt x="6" y="3126"/>
                      <a:pt x="0" y="3121"/>
                      <a:pt x="0" y="3114"/>
                    </a:cubicBezTo>
                    <a:cubicBezTo>
                      <a:pt x="0" y="3107"/>
                      <a:pt x="6" y="3101"/>
                      <a:pt x="13" y="3101"/>
                    </a:cubicBezTo>
                    <a:cubicBezTo>
                      <a:pt x="20" y="3101"/>
                      <a:pt x="25" y="3107"/>
                      <a:pt x="25" y="3114"/>
                    </a:cubicBezTo>
                    <a:close/>
                    <a:moveTo>
                      <a:pt x="25" y="3164"/>
                    </a:moveTo>
                    <a:lnTo>
                      <a:pt x="25" y="3164"/>
                    </a:lnTo>
                    <a:cubicBezTo>
                      <a:pt x="25" y="3171"/>
                      <a:pt x="20" y="3176"/>
                      <a:pt x="13" y="3176"/>
                    </a:cubicBezTo>
                    <a:cubicBezTo>
                      <a:pt x="6" y="3176"/>
                      <a:pt x="0" y="3171"/>
                      <a:pt x="0" y="3164"/>
                    </a:cubicBezTo>
                    <a:cubicBezTo>
                      <a:pt x="0" y="3157"/>
                      <a:pt x="6" y="3151"/>
                      <a:pt x="13" y="3151"/>
                    </a:cubicBezTo>
                    <a:cubicBezTo>
                      <a:pt x="20" y="3151"/>
                      <a:pt x="25" y="3157"/>
                      <a:pt x="25" y="3164"/>
                    </a:cubicBezTo>
                    <a:close/>
                    <a:moveTo>
                      <a:pt x="25" y="3214"/>
                    </a:moveTo>
                    <a:lnTo>
                      <a:pt x="25" y="3214"/>
                    </a:lnTo>
                    <a:cubicBezTo>
                      <a:pt x="25" y="3221"/>
                      <a:pt x="20" y="3226"/>
                      <a:pt x="13" y="3226"/>
                    </a:cubicBezTo>
                    <a:cubicBezTo>
                      <a:pt x="6" y="3226"/>
                      <a:pt x="0" y="3221"/>
                      <a:pt x="0" y="3214"/>
                    </a:cubicBezTo>
                    <a:cubicBezTo>
                      <a:pt x="0" y="3207"/>
                      <a:pt x="6" y="3201"/>
                      <a:pt x="13" y="3201"/>
                    </a:cubicBezTo>
                    <a:cubicBezTo>
                      <a:pt x="20" y="3201"/>
                      <a:pt x="25" y="3207"/>
                      <a:pt x="25" y="3214"/>
                    </a:cubicBezTo>
                    <a:close/>
                    <a:moveTo>
                      <a:pt x="25" y="3264"/>
                    </a:moveTo>
                    <a:lnTo>
                      <a:pt x="25" y="3264"/>
                    </a:lnTo>
                    <a:cubicBezTo>
                      <a:pt x="25" y="3271"/>
                      <a:pt x="20" y="3276"/>
                      <a:pt x="13" y="3276"/>
                    </a:cubicBezTo>
                    <a:cubicBezTo>
                      <a:pt x="6" y="3276"/>
                      <a:pt x="0" y="3271"/>
                      <a:pt x="0" y="3264"/>
                    </a:cubicBezTo>
                    <a:cubicBezTo>
                      <a:pt x="0" y="3257"/>
                      <a:pt x="6" y="3251"/>
                      <a:pt x="13" y="3251"/>
                    </a:cubicBezTo>
                    <a:cubicBezTo>
                      <a:pt x="20" y="3251"/>
                      <a:pt x="25" y="3257"/>
                      <a:pt x="25" y="3264"/>
                    </a:cubicBezTo>
                    <a:close/>
                    <a:moveTo>
                      <a:pt x="25" y="3314"/>
                    </a:moveTo>
                    <a:lnTo>
                      <a:pt x="25" y="3314"/>
                    </a:lnTo>
                    <a:cubicBezTo>
                      <a:pt x="25" y="3321"/>
                      <a:pt x="20" y="3326"/>
                      <a:pt x="13" y="3326"/>
                    </a:cubicBezTo>
                    <a:cubicBezTo>
                      <a:pt x="6" y="3326"/>
                      <a:pt x="0" y="3321"/>
                      <a:pt x="0" y="3314"/>
                    </a:cubicBezTo>
                    <a:cubicBezTo>
                      <a:pt x="0" y="3307"/>
                      <a:pt x="6" y="3301"/>
                      <a:pt x="13" y="3301"/>
                    </a:cubicBezTo>
                    <a:cubicBezTo>
                      <a:pt x="20" y="3301"/>
                      <a:pt x="25" y="3307"/>
                      <a:pt x="25" y="3314"/>
                    </a:cubicBezTo>
                    <a:close/>
                    <a:moveTo>
                      <a:pt x="25" y="3364"/>
                    </a:moveTo>
                    <a:lnTo>
                      <a:pt x="25" y="3364"/>
                    </a:lnTo>
                    <a:cubicBezTo>
                      <a:pt x="25" y="3371"/>
                      <a:pt x="20" y="3376"/>
                      <a:pt x="13" y="3376"/>
                    </a:cubicBezTo>
                    <a:cubicBezTo>
                      <a:pt x="6" y="3376"/>
                      <a:pt x="0" y="3371"/>
                      <a:pt x="0" y="3364"/>
                    </a:cubicBezTo>
                    <a:cubicBezTo>
                      <a:pt x="0" y="3357"/>
                      <a:pt x="6" y="3351"/>
                      <a:pt x="13" y="3351"/>
                    </a:cubicBezTo>
                    <a:cubicBezTo>
                      <a:pt x="20" y="3351"/>
                      <a:pt x="25" y="3357"/>
                      <a:pt x="25" y="3364"/>
                    </a:cubicBezTo>
                    <a:close/>
                    <a:moveTo>
                      <a:pt x="25" y="3414"/>
                    </a:moveTo>
                    <a:lnTo>
                      <a:pt x="25" y="3414"/>
                    </a:lnTo>
                    <a:cubicBezTo>
                      <a:pt x="25" y="3421"/>
                      <a:pt x="20" y="3426"/>
                      <a:pt x="13" y="3426"/>
                    </a:cubicBezTo>
                    <a:cubicBezTo>
                      <a:pt x="6" y="3426"/>
                      <a:pt x="0" y="3421"/>
                      <a:pt x="0" y="3414"/>
                    </a:cubicBezTo>
                    <a:cubicBezTo>
                      <a:pt x="0" y="3407"/>
                      <a:pt x="6" y="3401"/>
                      <a:pt x="13" y="3401"/>
                    </a:cubicBezTo>
                    <a:cubicBezTo>
                      <a:pt x="20" y="3401"/>
                      <a:pt x="25" y="3407"/>
                      <a:pt x="25" y="3414"/>
                    </a:cubicBezTo>
                    <a:close/>
                    <a:moveTo>
                      <a:pt x="25" y="3464"/>
                    </a:moveTo>
                    <a:lnTo>
                      <a:pt x="25" y="3464"/>
                    </a:lnTo>
                    <a:cubicBezTo>
                      <a:pt x="25" y="3471"/>
                      <a:pt x="20" y="3476"/>
                      <a:pt x="13" y="3476"/>
                    </a:cubicBezTo>
                    <a:cubicBezTo>
                      <a:pt x="6" y="3476"/>
                      <a:pt x="0" y="3471"/>
                      <a:pt x="0" y="3464"/>
                    </a:cubicBezTo>
                    <a:cubicBezTo>
                      <a:pt x="0" y="3457"/>
                      <a:pt x="6" y="3451"/>
                      <a:pt x="13" y="3451"/>
                    </a:cubicBezTo>
                    <a:cubicBezTo>
                      <a:pt x="20" y="3451"/>
                      <a:pt x="25" y="3457"/>
                      <a:pt x="25" y="3464"/>
                    </a:cubicBezTo>
                    <a:close/>
                    <a:moveTo>
                      <a:pt x="25" y="3514"/>
                    </a:moveTo>
                    <a:lnTo>
                      <a:pt x="25" y="3514"/>
                    </a:lnTo>
                    <a:cubicBezTo>
                      <a:pt x="25" y="3521"/>
                      <a:pt x="20" y="3526"/>
                      <a:pt x="13" y="3526"/>
                    </a:cubicBezTo>
                    <a:cubicBezTo>
                      <a:pt x="6" y="3526"/>
                      <a:pt x="0" y="3521"/>
                      <a:pt x="0" y="3514"/>
                    </a:cubicBezTo>
                    <a:cubicBezTo>
                      <a:pt x="0" y="3507"/>
                      <a:pt x="6" y="3501"/>
                      <a:pt x="13" y="3501"/>
                    </a:cubicBezTo>
                    <a:cubicBezTo>
                      <a:pt x="20" y="3501"/>
                      <a:pt x="25" y="3507"/>
                      <a:pt x="25" y="3514"/>
                    </a:cubicBezTo>
                    <a:close/>
                    <a:moveTo>
                      <a:pt x="25" y="3564"/>
                    </a:moveTo>
                    <a:lnTo>
                      <a:pt x="25" y="3564"/>
                    </a:lnTo>
                    <a:cubicBezTo>
                      <a:pt x="25" y="3571"/>
                      <a:pt x="20" y="3576"/>
                      <a:pt x="13" y="3576"/>
                    </a:cubicBezTo>
                    <a:cubicBezTo>
                      <a:pt x="6" y="3576"/>
                      <a:pt x="0" y="3571"/>
                      <a:pt x="0" y="3564"/>
                    </a:cubicBezTo>
                    <a:cubicBezTo>
                      <a:pt x="0" y="3557"/>
                      <a:pt x="6" y="3551"/>
                      <a:pt x="13" y="3551"/>
                    </a:cubicBezTo>
                    <a:cubicBezTo>
                      <a:pt x="20" y="3551"/>
                      <a:pt x="25" y="3557"/>
                      <a:pt x="25" y="3564"/>
                    </a:cubicBezTo>
                    <a:close/>
                    <a:moveTo>
                      <a:pt x="25" y="3614"/>
                    </a:moveTo>
                    <a:lnTo>
                      <a:pt x="25" y="3614"/>
                    </a:lnTo>
                    <a:cubicBezTo>
                      <a:pt x="25" y="3621"/>
                      <a:pt x="20" y="3626"/>
                      <a:pt x="13" y="3626"/>
                    </a:cubicBezTo>
                    <a:cubicBezTo>
                      <a:pt x="6" y="3626"/>
                      <a:pt x="0" y="3621"/>
                      <a:pt x="0" y="3614"/>
                    </a:cubicBezTo>
                    <a:cubicBezTo>
                      <a:pt x="0" y="3607"/>
                      <a:pt x="6" y="3601"/>
                      <a:pt x="13" y="3601"/>
                    </a:cubicBezTo>
                    <a:cubicBezTo>
                      <a:pt x="20" y="3601"/>
                      <a:pt x="25" y="3607"/>
                      <a:pt x="25" y="3614"/>
                    </a:cubicBezTo>
                    <a:close/>
                    <a:moveTo>
                      <a:pt x="25" y="3664"/>
                    </a:moveTo>
                    <a:lnTo>
                      <a:pt x="25" y="3664"/>
                    </a:lnTo>
                    <a:cubicBezTo>
                      <a:pt x="25" y="3671"/>
                      <a:pt x="20" y="3676"/>
                      <a:pt x="13" y="3676"/>
                    </a:cubicBezTo>
                    <a:cubicBezTo>
                      <a:pt x="6" y="3676"/>
                      <a:pt x="0" y="3671"/>
                      <a:pt x="0" y="3664"/>
                    </a:cubicBezTo>
                    <a:cubicBezTo>
                      <a:pt x="0" y="3657"/>
                      <a:pt x="6" y="3651"/>
                      <a:pt x="13" y="3651"/>
                    </a:cubicBezTo>
                    <a:cubicBezTo>
                      <a:pt x="20" y="3651"/>
                      <a:pt x="25" y="3657"/>
                      <a:pt x="25" y="3664"/>
                    </a:cubicBezTo>
                    <a:close/>
                    <a:moveTo>
                      <a:pt x="25" y="3714"/>
                    </a:moveTo>
                    <a:lnTo>
                      <a:pt x="25" y="3714"/>
                    </a:lnTo>
                    <a:cubicBezTo>
                      <a:pt x="25" y="3721"/>
                      <a:pt x="20" y="3726"/>
                      <a:pt x="13" y="3726"/>
                    </a:cubicBezTo>
                    <a:cubicBezTo>
                      <a:pt x="6" y="3726"/>
                      <a:pt x="0" y="3721"/>
                      <a:pt x="0" y="3714"/>
                    </a:cubicBezTo>
                    <a:cubicBezTo>
                      <a:pt x="0" y="3707"/>
                      <a:pt x="6" y="3701"/>
                      <a:pt x="13" y="3701"/>
                    </a:cubicBezTo>
                    <a:cubicBezTo>
                      <a:pt x="20" y="3701"/>
                      <a:pt x="25" y="3707"/>
                      <a:pt x="25" y="3714"/>
                    </a:cubicBezTo>
                    <a:close/>
                    <a:moveTo>
                      <a:pt x="25" y="3764"/>
                    </a:moveTo>
                    <a:lnTo>
                      <a:pt x="25" y="3764"/>
                    </a:lnTo>
                    <a:cubicBezTo>
                      <a:pt x="25" y="3771"/>
                      <a:pt x="20" y="3777"/>
                      <a:pt x="13" y="3777"/>
                    </a:cubicBezTo>
                    <a:cubicBezTo>
                      <a:pt x="6" y="3777"/>
                      <a:pt x="0" y="3771"/>
                      <a:pt x="0" y="3764"/>
                    </a:cubicBezTo>
                    <a:cubicBezTo>
                      <a:pt x="0" y="3757"/>
                      <a:pt x="6" y="3751"/>
                      <a:pt x="13" y="3751"/>
                    </a:cubicBezTo>
                    <a:cubicBezTo>
                      <a:pt x="20" y="3751"/>
                      <a:pt x="25" y="3757"/>
                      <a:pt x="25" y="3764"/>
                    </a:cubicBezTo>
                    <a:close/>
                    <a:moveTo>
                      <a:pt x="25" y="3814"/>
                    </a:moveTo>
                    <a:lnTo>
                      <a:pt x="25" y="3814"/>
                    </a:lnTo>
                    <a:cubicBezTo>
                      <a:pt x="25" y="3821"/>
                      <a:pt x="20" y="3827"/>
                      <a:pt x="13" y="3827"/>
                    </a:cubicBezTo>
                    <a:cubicBezTo>
                      <a:pt x="6" y="3827"/>
                      <a:pt x="0" y="3821"/>
                      <a:pt x="0" y="3814"/>
                    </a:cubicBezTo>
                    <a:cubicBezTo>
                      <a:pt x="0" y="3807"/>
                      <a:pt x="6" y="3802"/>
                      <a:pt x="13" y="3802"/>
                    </a:cubicBezTo>
                    <a:cubicBezTo>
                      <a:pt x="20" y="3802"/>
                      <a:pt x="25" y="3807"/>
                      <a:pt x="25" y="3814"/>
                    </a:cubicBezTo>
                    <a:close/>
                    <a:moveTo>
                      <a:pt x="25" y="3864"/>
                    </a:moveTo>
                    <a:lnTo>
                      <a:pt x="25" y="3864"/>
                    </a:lnTo>
                    <a:cubicBezTo>
                      <a:pt x="25" y="3871"/>
                      <a:pt x="20" y="3877"/>
                      <a:pt x="13" y="3877"/>
                    </a:cubicBezTo>
                    <a:cubicBezTo>
                      <a:pt x="6" y="3877"/>
                      <a:pt x="0" y="3871"/>
                      <a:pt x="0" y="3864"/>
                    </a:cubicBezTo>
                    <a:cubicBezTo>
                      <a:pt x="0" y="3857"/>
                      <a:pt x="6" y="3852"/>
                      <a:pt x="13" y="3852"/>
                    </a:cubicBezTo>
                    <a:cubicBezTo>
                      <a:pt x="20" y="3852"/>
                      <a:pt x="25" y="3857"/>
                      <a:pt x="25" y="3864"/>
                    </a:cubicBezTo>
                    <a:close/>
                    <a:moveTo>
                      <a:pt x="25" y="3914"/>
                    </a:moveTo>
                    <a:lnTo>
                      <a:pt x="25" y="3914"/>
                    </a:lnTo>
                    <a:cubicBezTo>
                      <a:pt x="25" y="3921"/>
                      <a:pt x="20" y="3927"/>
                      <a:pt x="13" y="3927"/>
                    </a:cubicBezTo>
                    <a:cubicBezTo>
                      <a:pt x="6" y="3927"/>
                      <a:pt x="0" y="3921"/>
                      <a:pt x="0" y="3914"/>
                    </a:cubicBezTo>
                    <a:cubicBezTo>
                      <a:pt x="0" y="3907"/>
                      <a:pt x="6" y="3902"/>
                      <a:pt x="13" y="3902"/>
                    </a:cubicBezTo>
                    <a:cubicBezTo>
                      <a:pt x="20" y="3902"/>
                      <a:pt x="25" y="3907"/>
                      <a:pt x="25" y="3914"/>
                    </a:cubicBezTo>
                    <a:close/>
                    <a:moveTo>
                      <a:pt x="25" y="3964"/>
                    </a:moveTo>
                    <a:lnTo>
                      <a:pt x="25" y="3964"/>
                    </a:lnTo>
                    <a:cubicBezTo>
                      <a:pt x="25" y="3971"/>
                      <a:pt x="20" y="3977"/>
                      <a:pt x="13" y="3977"/>
                    </a:cubicBezTo>
                    <a:cubicBezTo>
                      <a:pt x="6" y="3977"/>
                      <a:pt x="0" y="3971"/>
                      <a:pt x="0" y="3964"/>
                    </a:cubicBezTo>
                    <a:cubicBezTo>
                      <a:pt x="0" y="3957"/>
                      <a:pt x="6" y="3952"/>
                      <a:pt x="13" y="3952"/>
                    </a:cubicBezTo>
                    <a:cubicBezTo>
                      <a:pt x="20" y="3952"/>
                      <a:pt x="25" y="3957"/>
                      <a:pt x="25" y="3964"/>
                    </a:cubicBezTo>
                    <a:close/>
                    <a:moveTo>
                      <a:pt x="25" y="4014"/>
                    </a:moveTo>
                    <a:lnTo>
                      <a:pt x="25" y="4014"/>
                    </a:lnTo>
                    <a:cubicBezTo>
                      <a:pt x="25" y="4021"/>
                      <a:pt x="20" y="4027"/>
                      <a:pt x="13" y="4027"/>
                    </a:cubicBezTo>
                    <a:cubicBezTo>
                      <a:pt x="6" y="4027"/>
                      <a:pt x="0" y="4021"/>
                      <a:pt x="0" y="4014"/>
                    </a:cubicBezTo>
                    <a:cubicBezTo>
                      <a:pt x="0" y="4007"/>
                      <a:pt x="6" y="4002"/>
                      <a:pt x="13" y="4002"/>
                    </a:cubicBezTo>
                    <a:cubicBezTo>
                      <a:pt x="20" y="4002"/>
                      <a:pt x="25" y="4007"/>
                      <a:pt x="25" y="4014"/>
                    </a:cubicBezTo>
                    <a:close/>
                    <a:moveTo>
                      <a:pt x="25" y="4064"/>
                    </a:moveTo>
                    <a:lnTo>
                      <a:pt x="25" y="4064"/>
                    </a:lnTo>
                    <a:cubicBezTo>
                      <a:pt x="25" y="4071"/>
                      <a:pt x="20" y="4077"/>
                      <a:pt x="13" y="4077"/>
                    </a:cubicBezTo>
                    <a:cubicBezTo>
                      <a:pt x="6" y="4077"/>
                      <a:pt x="0" y="4071"/>
                      <a:pt x="0" y="4064"/>
                    </a:cubicBezTo>
                    <a:cubicBezTo>
                      <a:pt x="0" y="4057"/>
                      <a:pt x="6" y="4052"/>
                      <a:pt x="13" y="4052"/>
                    </a:cubicBezTo>
                    <a:cubicBezTo>
                      <a:pt x="20" y="4052"/>
                      <a:pt x="25" y="4057"/>
                      <a:pt x="25" y="4064"/>
                    </a:cubicBezTo>
                    <a:close/>
                    <a:moveTo>
                      <a:pt x="25" y="4114"/>
                    </a:moveTo>
                    <a:lnTo>
                      <a:pt x="25" y="4114"/>
                    </a:lnTo>
                    <a:cubicBezTo>
                      <a:pt x="25" y="4121"/>
                      <a:pt x="20" y="4127"/>
                      <a:pt x="13" y="4127"/>
                    </a:cubicBezTo>
                    <a:cubicBezTo>
                      <a:pt x="6" y="4127"/>
                      <a:pt x="0" y="4121"/>
                      <a:pt x="0" y="4114"/>
                    </a:cubicBezTo>
                    <a:cubicBezTo>
                      <a:pt x="0" y="4107"/>
                      <a:pt x="6" y="4102"/>
                      <a:pt x="13" y="4102"/>
                    </a:cubicBezTo>
                    <a:cubicBezTo>
                      <a:pt x="20" y="4102"/>
                      <a:pt x="25" y="4107"/>
                      <a:pt x="25" y="4114"/>
                    </a:cubicBezTo>
                    <a:close/>
                    <a:moveTo>
                      <a:pt x="25" y="4164"/>
                    </a:moveTo>
                    <a:lnTo>
                      <a:pt x="25" y="4164"/>
                    </a:lnTo>
                    <a:cubicBezTo>
                      <a:pt x="25" y="4171"/>
                      <a:pt x="20" y="4177"/>
                      <a:pt x="13" y="4177"/>
                    </a:cubicBezTo>
                    <a:cubicBezTo>
                      <a:pt x="6" y="4177"/>
                      <a:pt x="0" y="4171"/>
                      <a:pt x="0" y="4164"/>
                    </a:cubicBezTo>
                    <a:cubicBezTo>
                      <a:pt x="0" y="4157"/>
                      <a:pt x="6" y="4152"/>
                      <a:pt x="13" y="4152"/>
                    </a:cubicBezTo>
                    <a:cubicBezTo>
                      <a:pt x="20" y="4152"/>
                      <a:pt x="25" y="4157"/>
                      <a:pt x="25" y="4164"/>
                    </a:cubicBezTo>
                    <a:close/>
                    <a:moveTo>
                      <a:pt x="25" y="4214"/>
                    </a:moveTo>
                    <a:lnTo>
                      <a:pt x="25" y="4214"/>
                    </a:lnTo>
                    <a:cubicBezTo>
                      <a:pt x="25" y="4221"/>
                      <a:pt x="20" y="4227"/>
                      <a:pt x="13" y="4227"/>
                    </a:cubicBezTo>
                    <a:cubicBezTo>
                      <a:pt x="6" y="4227"/>
                      <a:pt x="0" y="4221"/>
                      <a:pt x="0" y="4214"/>
                    </a:cubicBezTo>
                    <a:cubicBezTo>
                      <a:pt x="0" y="4207"/>
                      <a:pt x="6" y="4202"/>
                      <a:pt x="13" y="4202"/>
                    </a:cubicBezTo>
                    <a:cubicBezTo>
                      <a:pt x="20" y="4202"/>
                      <a:pt x="25" y="4207"/>
                      <a:pt x="25" y="4214"/>
                    </a:cubicBezTo>
                    <a:close/>
                    <a:moveTo>
                      <a:pt x="25" y="4264"/>
                    </a:moveTo>
                    <a:lnTo>
                      <a:pt x="25" y="4264"/>
                    </a:lnTo>
                    <a:cubicBezTo>
                      <a:pt x="25" y="4271"/>
                      <a:pt x="20" y="4277"/>
                      <a:pt x="13" y="4277"/>
                    </a:cubicBezTo>
                    <a:cubicBezTo>
                      <a:pt x="6" y="4277"/>
                      <a:pt x="0" y="4271"/>
                      <a:pt x="0" y="4264"/>
                    </a:cubicBezTo>
                    <a:cubicBezTo>
                      <a:pt x="0" y="4257"/>
                      <a:pt x="6" y="4252"/>
                      <a:pt x="13" y="4252"/>
                    </a:cubicBezTo>
                    <a:cubicBezTo>
                      <a:pt x="20" y="4252"/>
                      <a:pt x="25" y="4257"/>
                      <a:pt x="25" y="4264"/>
                    </a:cubicBezTo>
                    <a:close/>
                    <a:moveTo>
                      <a:pt x="25" y="4314"/>
                    </a:moveTo>
                    <a:lnTo>
                      <a:pt x="25" y="4314"/>
                    </a:lnTo>
                    <a:cubicBezTo>
                      <a:pt x="25" y="4321"/>
                      <a:pt x="20" y="4327"/>
                      <a:pt x="13" y="4327"/>
                    </a:cubicBezTo>
                    <a:cubicBezTo>
                      <a:pt x="6" y="4327"/>
                      <a:pt x="0" y="4321"/>
                      <a:pt x="0" y="4314"/>
                    </a:cubicBezTo>
                    <a:cubicBezTo>
                      <a:pt x="0" y="4307"/>
                      <a:pt x="6" y="4302"/>
                      <a:pt x="13" y="4302"/>
                    </a:cubicBezTo>
                    <a:cubicBezTo>
                      <a:pt x="20" y="4302"/>
                      <a:pt x="25" y="4307"/>
                      <a:pt x="25" y="4314"/>
                    </a:cubicBezTo>
                    <a:close/>
                    <a:moveTo>
                      <a:pt x="25" y="4364"/>
                    </a:moveTo>
                    <a:lnTo>
                      <a:pt x="25" y="4364"/>
                    </a:lnTo>
                    <a:cubicBezTo>
                      <a:pt x="25" y="4371"/>
                      <a:pt x="20" y="4377"/>
                      <a:pt x="13" y="4377"/>
                    </a:cubicBezTo>
                    <a:cubicBezTo>
                      <a:pt x="6" y="4377"/>
                      <a:pt x="0" y="4371"/>
                      <a:pt x="0" y="4364"/>
                    </a:cubicBezTo>
                    <a:cubicBezTo>
                      <a:pt x="0" y="4357"/>
                      <a:pt x="6" y="4352"/>
                      <a:pt x="13" y="4352"/>
                    </a:cubicBezTo>
                    <a:cubicBezTo>
                      <a:pt x="20" y="4352"/>
                      <a:pt x="25" y="4357"/>
                      <a:pt x="25" y="4364"/>
                    </a:cubicBezTo>
                    <a:close/>
                    <a:moveTo>
                      <a:pt x="25" y="4414"/>
                    </a:moveTo>
                    <a:lnTo>
                      <a:pt x="25" y="4414"/>
                    </a:lnTo>
                    <a:cubicBezTo>
                      <a:pt x="25" y="4421"/>
                      <a:pt x="20" y="4427"/>
                      <a:pt x="13" y="4427"/>
                    </a:cubicBezTo>
                    <a:cubicBezTo>
                      <a:pt x="6" y="4427"/>
                      <a:pt x="0" y="4421"/>
                      <a:pt x="0" y="4414"/>
                    </a:cubicBezTo>
                    <a:cubicBezTo>
                      <a:pt x="0" y="4407"/>
                      <a:pt x="6" y="4402"/>
                      <a:pt x="13" y="4402"/>
                    </a:cubicBezTo>
                    <a:cubicBezTo>
                      <a:pt x="20" y="4402"/>
                      <a:pt x="25" y="4407"/>
                      <a:pt x="25" y="4414"/>
                    </a:cubicBezTo>
                    <a:close/>
                    <a:moveTo>
                      <a:pt x="25" y="4464"/>
                    </a:moveTo>
                    <a:lnTo>
                      <a:pt x="25" y="4464"/>
                    </a:lnTo>
                    <a:cubicBezTo>
                      <a:pt x="25" y="4471"/>
                      <a:pt x="20" y="4477"/>
                      <a:pt x="13" y="4477"/>
                    </a:cubicBezTo>
                    <a:cubicBezTo>
                      <a:pt x="6" y="4477"/>
                      <a:pt x="0" y="4471"/>
                      <a:pt x="0" y="4464"/>
                    </a:cubicBezTo>
                    <a:cubicBezTo>
                      <a:pt x="0" y="4457"/>
                      <a:pt x="6" y="4452"/>
                      <a:pt x="13" y="4452"/>
                    </a:cubicBezTo>
                    <a:cubicBezTo>
                      <a:pt x="20" y="4452"/>
                      <a:pt x="25" y="4457"/>
                      <a:pt x="25" y="4464"/>
                    </a:cubicBezTo>
                    <a:close/>
                    <a:moveTo>
                      <a:pt x="25" y="4514"/>
                    </a:moveTo>
                    <a:lnTo>
                      <a:pt x="25" y="4514"/>
                    </a:lnTo>
                    <a:cubicBezTo>
                      <a:pt x="25" y="4521"/>
                      <a:pt x="20" y="4527"/>
                      <a:pt x="13" y="4527"/>
                    </a:cubicBezTo>
                    <a:cubicBezTo>
                      <a:pt x="6" y="4527"/>
                      <a:pt x="0" y="4521"/>
                      <a:pt x="0" y="4514"/>
                    </a:cubicBezTo>
                    <a:cubicBezTo>
                      <a:pt x="0" y="4507"/>
                      <a:pt x="6" y="4502"/>
                      <a:pt x="13" y="4502"/>
                    </a:cubicBezTo>
                    <a:cubicBezTo>
                      <a:pt x="20" y="4502"/>
                      <a:pt x="25" y="4507"/>
                      <a:pt x="25" y="4514"/>
                    </a:cubicBezTo>
                    <a:close/>
                    <a:moveTo>
                      <a:pt x="25" y="4564"/>
                    </a:moveTo>
                    <a:lnTo>
                      <a:pt x="25" y="4564"/>
                    </a:lnTo>
                    <a:cubicBezTo>
                      <a:pt x="25" y="4571"/>
                      <a:pt x="20" y="4577"/>
                      <a:pt x="13" y="4577"/>
                    </a:cubicBezTo>
                    <a:cubicBezTo>
                      <a:pt x="6" y="4577"/>
                      <a:pt x="0" y="4571"/>
                      <a:pt x="0" y="4564"/>
                    </a:cubicBezTo>
                    <a:cubicBezTo>
                      <a:pt x="0" y="4557"/>
                      <a:pt x="6" y="4552"/>
                      <a:pt x="13" y="4552"/>
                    </a:cubicBezTo>
                    <a:cubicBezTo>
                      <a:pt x="20" y="4552"/>
                      <a:pt x="25" y="4557"/>
                      <a:pt x="25" y="4564"/>
                    </a:cubicBezTo>
                    <a:close/>
                    <a:moveTo>
                      <a:pt x="25" y="4614"/>
                    </a:moveTo>
                    <a:lnTo>
                      <a:pt x="25" y="4614"/>
                    </a:lnTo>
                    <a:cubicBezTo>
                      <a:pt x="25" y="4621"/>
                      <a:pt x="20" y="4627"/>
                      <a:pt x="13" y="4627"/>
                    </a:cubicBezTo>
                    <a:cubicBezTo>
                      <a:pt x="6" y="4627"/>
                      <a:pt x="0" y="4621"/>
                      <a:pt x="0" y="4614"/>
                    </a:cubicBezTo>
                    <a:cubicBezTo>
                      <a:pt x="0" y="4608"/>
                      <a:pt x="6" y="4602"/>
                      <a:pt x="13" y="4602"/>
                    </a:cubicBezTo>
                    <a:cubicBezTo>
                      <a:pt x="20" y="4602"/>
                      <a:pt x="25" y="4608"/>
                      <a:pt x="25" y="4614"/>
                    </a:cubicBezTo>
                    <a:close/>
                    <a:moveTo>
                      <a:pt x="25" y="4664"/>
                    </a:moveTo>
                    <a:lnTo>
                      <a:pt x="25" y="4664"/>
                    </a:lnTo>
                    <a:cubicBezTo>
                      <a:pt x="25" y="4671"/>
                      <a:pt x="20" y="4677"/>
                      <a:pt x="13" y="4677"/>
                    </a:cubicBezTo>
                    <a:cubicBezTo>
                      <a:pt x="6" y="4677"/>
                      <a:pt x="0" y="4671"/>
                      <a:pt x="0" y="4664"/>
                    </a:cubicBezTo>
                    <a:cubicBezTo>
                      <a:pt x="0" y="4658"/>
                      <a:pt x="6" y="4652"/>
                      <a:pt x="13" y="4652"/>
                    </a:cubicBezTo>
                    <a:cubicBezTo>
                      <a:pt x="20" y="4652"/>
                      <a:pt x="25" y="4658"/>
                      <a:pt x="25" y="4664"/>
                    </a:cubicBezTo>
                    <a:close/>
                    <a:moveTo>
                      <a:pt x="25" y="4714"/>
                    </a:moveTo>
                    <a:lnTo>
                      <a:pt x="25" y="4714"/>
                    </a:lnTo>
                    <a:cubicBezTo>
                      <a:pt x="25" y="4721"/>
                      <a:pt x="20" y="4727"/>
                      <a:pt x="13" y="4727"/>
                    </a:cubicBezTo>
                    <a:cubicBezTo>
                      <a:pt x="6" y="4727"/>
                      <a:pt x="0" y="4721"/>
                      <a:pt x="0" y="4714"/>
                    </a:cubicBezTo>
                    <a:cubicBezTo>
                      <a:pt x="0" y="4708"/>
                      <a:pt x="6" y="4702"/>
                      <a:pt x="13" y="4702"/>
                    </a:cubicBezTo>
                    <a:cubicBezTo>
                      <a:pt x="20" y="4702"/>
                      <a:pt x="25" y="4708"/>
                      <a:pt x="25" y="4714"/>
                    </a:cubicBezTo>
                    <a:close/>
                    <a:moveTo>
                      <a:pt x="25" y="4764"/>
                    </a:moveTo>
                    <a:lnTo>
                      <a:pt x="25" y="4765"/>
                    </a:lnTo>
                    <a:cubicBezTo>
                      <a:pt x="25" y="4771"/>
                      <a:pt x="20" y="4777"/>
                      <a:pt x="13" y="4777"/>
                    </a:cubicBezTo>
                    <a:cubicBezTo>
                      <a:pt x="6" y="4777"/>
                      <a:pt x="0" y="4771"/>
                      <a:pt x="0" y="4765"/>
                    </a:cubicBezTo>
                    <a:lnTo>
                      <a:pt x="0" y="4764"/>
                    </a:lnTo>
                    <a:cubicBezTo>
                      <a:pt x="0" y="4758"/>
                      <a:pt x="6" y="4752"/>
                      <a:pt x="13" y="4752"/>
                    </a:cubicBezTo>
                    <a:cubicBezTo>
                      <a:pt x="20" y="4752"/>
                      <a:pt x="25" y="4758"/>
                      <a:pt x="25" y="4764"/>
                    </a:cubicBezTo>
                    <a:close/>
                    <a:moveTo>
                      <a:pt x="25" y="4815"/>
                    </a:moveTo>
                    <a:lnTo>
                      <a:pt x="25" y="4815"/>
                    </a:lnTo>
                    <a:cubicBezTo>
                      <a:pt x="25" y="4821"/>
                      <a:pt x="20" y="4827"/>
                      <a:pt x="13" y="4827"/>
                    </a:cubicBezTo>
                    <a:cubicBezTo>
                      <a:pt x="6" y="4827"/>
                      <a:pt x="0" y="4821"/>
                      <a:pt x="0" y="4815"/>
                    </a:cubicBezTo>
                    <a:cubicBezTo>
                      <a:pt x="0" y="4808"/>
                      <a:pt x="6" y="4802"/>
                      <a:pt x="13" y="4802"/>
                    </a:cubicBezTo>
                    <a:cubicBezTo>
                      <a:pt x="20" y="4802"/>
                      <a:pt x="25" y="4808"/>
                      <a:pt x="25" y="4815"/>
                    </a:cubicBezTo>
                    <a:close/>
                    <a:moveTo>
                      <a:pt x="25" y="4865"/>
                    </a:moveTo>
                    <a:lnTo>
                      <a:pt x="25" y="4865"/>
                    </a:lnTo>
                    <a:cubicBezTo>
                      <a:pt x="25" y="4871"/>
                      <a:pt x="20" y="4877"/>
                      <a:pt x="13" y="4877"/>
                    </a:cubicBezTo>
                    <a:cubicBezTo>
                      <a:pt x="6" y="4877"/>
                      <a:pt x="0" y="4871"/>
                      <a:pt x="0" y="4865"/>
                    </a:cubicBezTo>
                    <a:cubicBezTo>
                      <a:pt x="0" y="4858"/>
                      <a:pt x="6" y="4852"/>
                      <a:pt x="13" y="4852"/>
                    </a:cubicBezTo>
                    <a:cubicBezTo>
                      <a:pt x="20" y="4852"/>
                      <a:pt x="25" y="4858"/>
                      <a:pt x="25" y="4865"/>
                    </a:cubicBezTo>
                    <a:close/>
                    <a:moveTo>
                      <a:pt x="25" y="4915"/>
                    </a:moveTo>
                    <a:lnTo>
                      <a:pt x="25" y="4915"/>
                    </a:lnTo>
                    <a:cubicBezTo>
                      <a:pt x="25" y="4921"/>
                      <a:pt x="20" y="4927"/>
                      <a:pt x="13" y="4927"/>
                    </a:cubicBezTo>
                    <a:cubicBezTo>
                      <a:pt x="6" y="4927"/>
                      <a:pt x="0" y="4921"/>
                      <a:pt x="0" y="4915"/>
                    </a:cubicBezTo>
                    <a:cubicBezTo>
                      <a:pt x="0" y="4908"/>
                      <a:pt x="6" y="4902"/>
                      <a:pt x="13" y="4902"/>
                    </a:cubicBezTo>
                    <a:cubicBezTo>
                      <a:pt x="20" y="4902"/>
                      <a:pt x="25" y="4908"/>
                      <a:pt x="25" y="4915"/>
                    </a:cubicBezTo>
                    <a:close/>
                    <a:moveTo>
                      <a:pt x="25" y="4965"/>
                    </a:moveTo>
                    <a:lnTo>
                      <a:pt x="25" y="4965"/>
                    </a:lnTo>
                    <a:cubicBezTo>
                      <a:pt x="25" y="4972"/>
                      <a:pt x="20" y="4977"/>
                      <a:pt x="13" y="4977"/>
                    </a:cubicBezTo>
                    <a:cubicBezTo>
                      <a:pt x="6" y="4977"/>
                      <a:pt x="0" y="4972"/>
                      <a:pt x="0" y="4965"/>
                    </a:cubicBezTo>
                    <a:cubicBezTo>
                      <a:pt x="0" y="4958"/>
                      <a:pt x="6" y="4952"/>
                      <a:pt x="13" y="4952"/>
                    </a:cubicBezTo>
                    <a:cubicBezTo>
                      <a:pt x="20" y="4952"/>
                      <a:pt x="25" y="4958"/>
                      <a:pt x="25" y="4965"/>
                    </a:cubicBezTo>
                    <a:close/>
                    <a:moveTo>
                      <a:pt x="25" y="5015"/>
                    </a:moveTo>
                    <a:lnTo>
                      <a:pt x="25" y="5015"/>
                    </a:lnTo>
                    <a:cubicBezTo>
                      <a:pt x="25" y="5022"/>
                      <a:pt x="20" y="5027"/>
                      <a:pt x="13" y="5027"/>
                    </a:cubicBezTo>
                    <a:cubicBezTo>
                      <a:pt x="6" y="5027"/>
                      <a:pt x="0" y="5022"/>
                      <a:pt x="0" y="5015"/>
                    </a:cubicBezTo>
                    <a:cubicBezTo>
                      <a:pt x="0" y="5008"/>
                      <a:pt x="6" y="5002"/>
                      <a:pt x="13" y="5002"/>
                    </a:cubicBezTo>
                    <a:cubicBezTo>
                      <a:pt x="20" y="5002"/>
                      <a:pt x="25" y="5008"/>
                      <a:pt x="25" y="5015"/>
                    </a:cubicBezTo>
                    <a:close/>
                    <a:moveTo>
                      <a:pt x="25" y="5065"/>
                    </a:moveTo>
                    <a:lnTo>
                      <a:pt x="25" y="5065"/>
                    </a:lnTo>
                    <a:cubicBezTo>
                      <a:pt x="25" y="5072"/>
                      <a:pt x="20" y="5077"/>
                      <a:pt x="13" y="5077"/>
                    </a:cubicBezTo>
                    <a:cubicBezTo>
                      <a:pt x="6" y="5077"/>
                      <a:pt x="0" y="5072"/>
                      <a:pt x="0" y="5065"/>
                    </a:cubicBezTo>
                    <a:cubicBezTo>
                      <a:pt x="0" y="5058"/>
                      <a:pt x="6" y="5052"/>
                      <a:pt x="13" y="5052"/>
                    </a:cubicBezTo>
                    <a:cubicBezTo>
                      <a:pt x="20" y="5052"/>
                      <a:pt x="25" y="5058"/>
                      <a:pt x="25" y="5065"/>
                    </a:cubicBezTo>
                    <a:close/>
                    <a:moveTo>
                      <a:pt x="25" y="5115"/>
                    </a:moveTo>
                    <a:lnTo>
                      <a:pt x="25" y="5115"/>
                    </a:lnTo>
                    <a:cubicBezTo>
                      <a:pt x="25" y="5122"/>
                      <a:pt x="20" y="5127"/>
                      <a:pt x="13" y="5127"/>
                    </a:cubicBezTo>
                    <a:cubicBezTo>
                      <a:pt x="6" y="5127"/>
                      <a:pt x="0" y="5122"/>
                      <a:pt x="0" y="5115"/>
                    </a:cubicBezTo>
                    <a:cubicBezTo>
                      <a:pt x="0" y="5108"/>
                      <a:pt x="6" y="5102"/>
                      <a:pt x="13" y="5102"/>
                    </a:cubicBezTo>
                    <a:cubicBezTo>
                      <a:pt x="20" y="5102"/>
                      <a:pt x="25" y="5108"/>
                      <a:pt x="25" y="5115"/>
                    </a:cubicBezTo>
                    <a:close/>
                    <a:moveTo>
                      <a:pt x="25" y="5165"/>
                    </a:moveTo>
                    <a:lnTo>
                      <a:pt x="25" y="5165"/>
                    </a:lnTo>
                    <a:cubicBezTo>
                      <a:pt x="25" y="5172"/>
                      <a:pt x="20" y="5177"/>
                      <a:pt x="13" y="5177"/>
                    </a:cubicBezTo>
                    <a:cubicBezTo>
                      <a:pt x="6" y="5177"/>
                      <a:pt x="0" y="5172"/>
                      <a:pt x="0" y="5165"/>
                    </a:cubicBezTo>
                    <a:cubicBezTo>
                      <a:pt x="0" y="5158"/>
                      <a:pt x="6" y="5152"/>
                      <a:pt x="13" y="5152"/>
                    </a:cubicBezTo>
                    <a:cubicBezTo>
                      <a:pt x="20" y="5152"/>
                      <a:pt x="25" y="5158"/>
                      <a:pt x="25" y="5165"/>
                    </a:cubicBezTo>
                    <a:close/>
                    <a:moveTo>
                      <a:pt x="25" y="5215"/>
                    </a:moveTo>
                    <a:lnTo>
                      <a:pt x="25" y="5215"/>
                    </a:lnTo>
                    <a:cubicBezTo>
                      <a:pt x="25" y="5222"/>
                      <a:pt x="20" y="5227"/>
                      <a:pt x="13" y="5227"/>
                    </a:cubicBezTo>
                    <a:cubicBezTo>
                      <a:pt x="6" y="5227"/>
                      <a:pt x="0" y="5222"/>
                      <a:pt x="0" y="5215"/>
                    </a:cubicBezTo>
                    <a:cubicBezTo>
                      <a:pt x="0" y="5208"/>
                      <a:pt x="6" y="5202"/>
                      <a:pt x="13" y="5202"/>
                    </a:cubicBezTo>
                    <a:cubicBezTo>
                      <a:pt x="20" y="5202"/>
                      <a:pt x="25" y="5208"/>
                      <a:pt x="25" y="5215"/>
                    </a:cubicBezTo>
                    <a:close/>
                    <a:moveTo>
                      <a:pt x="25" y="5265"/>
                    </a:moveTo>
                    <a:lnTo>
                      <a:pt x="25" y="5265"/>
                    </a:lnTo>
                    <a:cubicBezTo>
                      <a:pt x="25" y="5272"/>
                      <a:pt x="20" y="5277"/>
                      <a:pt x="13" y="5277"/>
                    </a:cubicBezTo>
                    <a:cubicBezTo>
                      <a:pt x="6" y="5277"/>
                      <a:pt x="0" y="5272"/>
                      <a:pt x="0" y="5265"/>
                    </a:cubicBezTo>
                    <a:cubicBezTo>
                      <a:pt x="0" y="5258"/>
                      <a:pt x="6" y="5252"/>
                      <a:pt x="13" y="5252"/>
                    </a:cubicBezTo>
                    <a:cubicBezTo>
                      <a:pt x="20" y="5252"/>
                      <a:pt x="25" y="5258"/>
                      <a:pt x="25" y="5265"/>
                    </a:cubicBezTo>
                    <a:close/>
                    <a:moveTo>
                      <a:pt x="25" y="5315"/>
                    </a:moveTo>
                    <a:lnTo>
                      <a:pt x="25" y="5315"/>
                    </a:lnTo>
                    <a:cubicBezTo>
                      <a:pt x="25" y="5322"/>
                      <a:pt x="20" y="5327"/>
                      <a:pt x="13" y="5327"/>
                    </a:cubicBezTo>
                    <a:cubicBezTo>
                      <a:pt x="6" y="5327"/>
                      <a:pt x="0" y="5322"/>
                      <a:pt x="0" y="5315"/>
                    </a:cubicBezTo>
                    <a:cubicBezTo>
                      <a:pt x="0" y="5308"/>
                      <a:pt x="6" y="5302"/>
                      <a:pt x="13" y="5302"/>
                    </a:cubicBezTo>
                    <a:cubicBezTo>
                      <a:pt x="20" y="5302"/>
                      <a:pt x="25" y="5308"/>
                      <a:pt x="25" y="5315"/>
                    </a:cubicBezTo>
                    <a:close/>
                    <a:moveTo>
                      <a:pt x="25" y="5365"/>
                    </a:moveTo>
                    <a:lnTo>
                      <a:pt x="25" y="5365"/>
                    </a:lnTo>
                    <a:cubicBezTo>
                      <a:pt x="25" y="5372"/>
                      <a:pt x="20" y="5377"/>
                      <a:pt x="13" y="5377"/>
                    </a:cubicBezTo>
                    <a:cubicBezTo>
                      <a:pt x="6" y="5377"/>
                      <a:pt x="0" y="5372"/>
                      <a:pt x="0" y="5365"/>
                    </a:cubicBezTo>
                    <a:cubicBezTo>
                      <a:pt x="0" y="5358"/>
                      <a:pt x="6" y="5352"/>
                      <a:pt x="13" y="5352"/>
                    </a:cubicBezTo>
                    <a:cubicBezTo>
                      <a:pt x="20" y="5352"/>
                      <a:pt x="25" y="5358"/>
                      <a:pt x="25" y="5365"/>
                    </a:cubicBezTo>
                    <a:close/>
                    <a:moveTo>
                      <a:pt x="25" y="5415"/>
                    </a:moveTo>
                    <a:lnTo>
                      <a:pt x="25" y="5415"/>
                    </a:lnTo>
                    <a:cubicBezTo>
                      <a:pt x="25" y="5422"/>
                      <a:pt x="20" y="5427"/>
                      <a:pt x="13" y="5427"/>
                    </a:cubicBezTo>
                    <a:cubicBezTo>
                      <a:pt x="6" y="5427"/>
                      <a:pt x="0" y="5422"/>
                      <a:pt x="0" y="5415"/>
                    </a:cubicBezTo>
                    <a:cubicBezTo>
                      <a:pt x="0" y="5408"/>
                      <a:pt x="6" y="5402"/>
                      <a:pt x="13" y="5402"/>
                    </a:cubicBezTo>
                    <a:cubicBezTo>
                      <a:pt x="20" y="5402"/>
                      <a:pt x="25" y="5408"/>
                      <a:pt x="25" y="5415"/>
                    </a:cubicBezTo>
                    <a:close/>
                    <a:moveTo>
                      <a:pt x="25" y="5465"/>
                    </a:moveTo>
                    <a:lnTo>
                      <a:pt x="25" y="5465"/>
                    </a:lnTo>
                    <a:cubicBezTo>
                      <a:pt x="25" y="5472"/>
                      <a:pt x="20" y="5477"/>
                      <a:pt x="13" y="5477"/>
                    </a:cubicBezTo>
                    <a:cubicBezTo>
                      <a:pt x="6" y="5477"/>
                      <a:pt x="0" y="5472"/>
                      <a:pt x="0" y="5465"/>
                    </a:cubicBezTo>
                    <a:cubicBezTo>
                      <a:pt x="0" y="5458"/>
                      <a:pt x="6" y="5452"/>
                      <a:pt x="13" y="5452"/>
                    </a:cubicBezTo>
                    <a:cubicBezTo>
                      <a:pt x="20" y="5452"/>
                      <a:pt x="25" y="5458"/>
                      <a:pt x="25" y="5465"/>
                    </a:cubicBezTo>
                    <a:close/>
                    <a:moveTo>
                      <a:pt x="25" y="5515"/>
                    </a:moveTo>
                    <a:lnTo>
                      <a:pt x="25" y="5515"/>
                    </a:lnTo>
                    <a:cubicBezTo>
                      <a:pt x="25" y="5522"/>
                      <a:pt x="20" y="5527"/>
                      <a:pt x="13" y="5527"/>
                    </a:cubicBezTo>
                    <a:cubicBezTo>
                      <a:pt x="6" y="5527"/>
                      <a:pt x="0" y="5522"/>
                      <a:pt x="0" y="5515"/>
                    </a:cubicBezTo>
                    <a:cubicBezTo>
                      <a:pt x="0" y="5508"/>
                      <a:pt x="6" y="5502"/>
                      <a:pt x="13" y="5502"/>
                    </a:cubicBezTo>
                    <a:cubicBezTo>
                      <a:pt x="20" y="5502"/>
                      <a:pt x="25" y="5508"/>
                      <a:pt x="25" y="5515"/>
                    </a:cubicBezTo>
                    <a:close/>
                    <a:moveTo>
                      <a:pt x="25" y="5565"/>
                    </a:moveTo>
                    <a:lnTo>
                      <a:pt x="25" y="5565"/>
                    </a:lnTo>
                    <a:cubicBezTo>
                      <a:pt x="25" y="5572"/>
                      <a:pt x="20" y="5577"/>
                      <a:pt x="13" y="5577"/>
                    </a:cubicBezTo>
                    <a:cubicBezTo>
                      <a:pt x="6" y="5577"/>
                      <a:pt x="0" y="5572"/>
                      <a:pt x="0" y="5565"/>
                    </a:cubicBezTo>
                    <a:cubicBezTo>
                      <a:pt x="0" y="5558"/>
                      <a:pt x="6" y="5552"/>
                      <a:pt x="13" y="5552"/>
                    </a:cubicBezTo>
                    <a:cubicBezTo>
                      <a:pt x="20" y="5552"/>
                      <a:pt x="25" y="5558"/>
                      <a:pt x="25" y="5565"/>
                    </a:cubicBezTo>
                    <a:close/>
                    <a:moveTo>
                      <a:pt x="25" y="5615"/>
                    </a:moveTo>
                    <a:lnTo>
                      <a:pt x="25" y="5615"/>
                    </a:lnTo>
                    <a:cubicBezTo>
                      <a:pt x="25" y="5622"/>
                      <a:pt x="20" y="5627"/>
                      <a:pt x="13" y="5627"/>
                    </a:cubicBezTo>
                    <a:cubicBezTo>
                      <a:pt x="6" y="5627"/>
                      <a:pt x="0" y="5622"/>
                      <a:pt x="0" y="5615"/>
                    </a:cubicBezTo>
                    <a:cubicBezTo>
                      <a:pt x="0" y="5608"/>
                      <a:pt x="6" y="5602"/>
                      <a:pt x="13" y="5602"/>
                    </a:cubicBezTo>
                    <a:cubicBezTo>
                      <a:pt x="20" y="5602"/>
                      <a:pt x="25" y="5608"/>
                      <a:pt x="25" y="5615"/>
                    </a:cubicBezTo>
                    <a:close/>
                    <a:moveTo>
                      <a:pt x="25" y="5665"/>
                    </a:moveTo>
                    <a:lnTo>
                      <a:pt x="25" y="5665"/>
                    </a:lnTo>
                    <a:cubicBezTo>
                      <a:pt x="25" y="5672"/>
                      <a:pt x="20" y="5677"/>
                      <a:pt x="13" y="5677"/>
                    </a:cubicBezTo>
                    <a:cubicBezTo>
                      <a:pt x="6" y="5677"/>
                      <a:pt x="0" y="5672"/>
                      <a:pt x="0" y="5665"/>
                    </a:cubicBezTo>
                    <a:cubicBezTo>
                      <a:pt x="0" y="5658"/>
                      <a:pt x="6" y="5652"/>
                      <a:pt x="13" y="5652"/>
                    </a:cubicBezTo>
                    <a:cubicBezTo>
                      <a:pt x="20" y="5652"/>
                      <a:pt x="25" y="5658"/>
                      <a:pt x="25" y="5665"/>
                    </a:cubicBezTo>
                    <a:close/>
                    <a:moveTo>
                      <a:pt x="25" y="5715"/>
                    </a:moveTo>
                    <a:lnTo>
                      <a:pt x="25" y="5715"/>
                    </a:lnTo>
                    <a:cubicBezTo>
                      <a:pt x="25" y="5722"/>
                      <a:pt x="20" y="5727"/>
                      <a:pt x="13" y="5727"/>
                    </a:cubicBezTo>
                    <a:cubicBezTo>
                      <a:pt x="6" y="5727"/>
                      <a:pt x="0" y="5722"/>
                      <a:pt x="0" y="5715"/>
                    </a:cubicBezTo>
                    <a:cubicBezTo>
                      <a:pt x="0" y="5708"/>
                      <a:pt x="6" y="5702"/>
                      <a:pt x="13" y="5702"/>
                    </a:cubicBezTo>
                    <a:cubicBezTo>
                      <a:pt x="20" y="5702"/>
                      <a:pt x="25" y="5708"/>
                      <a:pt x="25" y="5715"/>
                    </a:cubicBezTo>
                    <a:close/>
                    <a:moveTo>
                      <a:pt x="25" y="5765"/>
                    </a:moveTo>
                    <a:lnTo>
                      <a:pt x="25" y="5765"/>
                    </a:lnTo>
                    <a:cubicBezTo>
                      <a:pt x="25" y="5772"/>
                      <a:pt x="20" y="5778"/>
                      <a:pt x="13" y="5778"/>
                    </a:cubicBezTo>
                    <a:cubicBezTo>
                      <a:pt x="6" y="5778"/>
                      <a:pt x="0" y="5772"/>
                      <a:pt x="0" y="5765"/>
                    </a:cubicBezTo>
                    <a:cubicBezTo>
                      <a:pt x="0" y="5758"/>
                      <a:pt x="6" y="5752"/>
                      <a:pt x="13" y="5752"/>
                    </a:cubicBezTo>
                    <a:cubicBezTo>
                      <a:pt x="20" y="5752"/>
                      <a:pt x="25" y="5758"/>
                      <a:pt x="25" y="5765"/>
                    </a:cubicBezTo>
                    <a:close/>
                    <a:moveTo>
                      <a:pt x="25" y="5815"/>
                    </a:moveTo>
                    <a:lnTo>
                      <a:pt x="25" y="5815"/>
                    </a:lnTo>
                    <a:cubicBezTo>
                      <a:pt x="25" y="5822"/>
                      <a:pt x="20" y="5828"/>
                      <a:pt x="13" y="5828"/>
                    </a:cubicBezTo>
                    <a:cubicBezTo>
                      <a:pt x="6" y="5828"/>
                      <a:pt x="0" y="5822"/>
                      <a:pt x="0" y="5815"/>
                    </a:cubicBezTo>
                    <a:cubicBezTo>
                      <a:pt x="0" y="5808"/>
                      <a:pt x="6" y="5803"/>
                      <a:pt x="13" y="5803"/>
                    </a:cubicBezTo>
                    <a:cubicBezTo>
                      <a:pt x="20" y="5803"/>
                      <a:pt x="25" y="5808"/>
                      <a:pt x="25" y="5815"/>
                    </a:cubicBezTo>
                    <a:close/>
                    <a:moveTo>
                      <a:pt x="25" y="5865"/>
                    </a:moveTo>
                    <a:lnTo>
                      <a:pt x="25" y="5865"/>
                    </a:lnTo>
                    <a:cubicBezTo>
                      <a:pt x="25" y="5872"/>
                      <a:pt x="20" y="5878"/>
                      <a:pt x="13" y="5878"/>
                    </a:cubicBezTo>
                    <a:cubicBezTo>
                      <a:pt x="6" y="5878"/>
                      <a:pt x="0" y="5872"/>
                      <a:pt x="0" y="5865"/>
                    </a:cubicBezTo>
                    <a:cubicBezTo>
                      <a:pt x="0" y="5858"/>
                      <a:pt x="6" y="5853"/>
                      <a:pt x="13" y="5853"/>
                    </a:cubicBezTo>
                    <a:cubicBezTo>
                      <a:pt x="20" y="5853"/>
                      <a:pt x="25" y="5858"/>
                      <a:pt x="25" y="5865"/>
                    </a:cubicBezTo>
                    <a:close/>
                    <a:moveTo>
                      <a:pt x="25" y="5915"/>
                    </a:moveTo>
                    <a:lnTo>
                      <a:pt x="25" y="5915"/>
                    </a:lnTo>
                    <a:cubicBezTo>
                      <a:pt x="25" y="5922"/>
                      <a:pt x="20" y="5928"/>
                      <a:pt x="13" y="5928"/>
                    </a:cubicBezTo>
                    <a:cubicBezTo>
                      <a:pt x="6" y="5928"/>
                      <a:pt x="0" y="5922"/>
                      <a:pt x="0" y="5915"/>
                    </a:cubicBezTo>
                    <a:cubicBezTo>
                      <a:pt x="0" y="5908"/>
                      <a:pt x="6" y="5903"/>
                      <a:pt x="13" y="5903"/>
                    </a:cubicBezTo>
                    <a:cubicBezTo>
                      <a:pt x="20" y="5903"/>
                      <a:pt x="25" y="5908"/>
                      <a:pt x="25" y="5915"/>
                    </a:cubicBezTo>
                    <a:close/>
                    <a:moveTo>
                      <a:pt x="25" y="5965"/>
                    </a:moveTo>
                    <a:lnTo>
                      <a:pt x="25" y="5965"/>
                    </a:lnTo>
                    <a:cubicBezTo>
                      <a:pt x="25" y="5972"/>
                      <a:pt x="20" y="5978"/>
                      <a:pt x="13" y="5978"/>
                    </a:cubicBezTo>
                    <a:cubicBezTo>
                      <a:pt x="6" y="5978"/>
                      <a:pt x="0" y="5972"/>
                      <a:pt x="0" y="5965"/>
                    </a:cubicBezTo>
                    <a:cubicBezTo>
                      <a:pt x="0" y="5958"/>
                      <a:pt x="6" y="5953"/>
                      <a:pt x="13" y="5953"/>
                    </a:cubicBezTo>
                    <a:cubicBezTo>
                      <a:pt x="20" y="5953"/>
                      <a:pt x="25" y="5958"/>
                      <a:pt x="25" y="5965"/>
                    </a:cubicBezTo>
                    <a:close/>
                    <a:moveTo>
                      <a:pt x="25" y="6015"/>
                    </a:moveTo>
                    <a:lnTo>
                      <a:pt x="25" y="6015"/>
                    </a:lnTo>
                    <a:cubicBezTo>
                      <a:pt x="25" y="6022"/>
                      <a:pt x="20" y="6028"/>
                      <a:pt x="13" y="6028"/>
                    </a:cubicBezTo>
                    <a:cubicBezTo>
                      <a:pt x="6" y="6028"/>
                      <a:pt x="0" y="6022"/>
                      <a:pt x="0" y="6015"/>
                    </a:cubicBezTo>
                    <a:cubicBezTo>
                      <a:pt x="0" y="6008"/>
                      <a:pt x="6" y="6003"/>
                      <a:pt x="13" y="6003"/>
                    </a:cubicBezTo>
                    <a:cubicBezTo>
                      <a:pt x="20" y="6003"/>
                      <a:pt x="25" y="6008"/>
                      <a:pt x="25" y="6015"/>
                    </a:cubicBezTo>
                    <a:close/>
                    <a:moveTo>
                      <a:pt x="25" y="6065"/>
                    </a:moveTo>
                    <a:lnTo>
                      <a:pt x="25" y="6065"/>
                    </a:lnTo>
                    <a:cubicBezTo>
                      <a:pt x="25" y="6072"/>
                      <a:pt x="20" y="6078"/>
                      <a:pt x="13" y="6078"/>
                    </a:cubicBezTo>
                    <a:cubicBezTo>
                      <a:pt x="6" y="6078"/>
                      <a:pt x="0" y="6072"/>
                      <a:pt x="0" y="6065"/>
                    </a:cubicBezTo>
                    <a:cubicBezTo>
                      <a:pt x="0" y="6058"/>
                      <a:pt x="6" y="6053"/>
                      <a:pt x="13" y="6053"/>
                    </a:cubicBezTo>
                    <a:cubicBezTo>
                      <a:pt x="20" y="6053"/>
                      <a:pt x="25" y="6058"/>
                      <a:pt x="25" y="6065"/>
                    </a:cubicBezTo>
                    <a:close/>
                    <a:moveTo>
                      <a:pt x="25" y="6115"/>
                    </a:moveTo>
                    <a:lnTo>
                      <a:pt x="25" y="6115"/>
                    </a:lnTo>
                    <a:cubicBezTo>
                      <a:pt x="25" y="6122"/>
                      <a:pt x="20" y="6128"/>
                      <a:pt x="13" y="6128"/>
                    </a:cubicBezTo>
                    <a:cubicBezTo>
                      <a:pt x="6" y="6128"/>
                      <a:pt x="0" y="6122"/>
                      <a:pt x="0" y="6115"/>
                    </a:cubicBezTo>
                    <a:cubicBezTo>
                      <a:pt x="0" y="6108"/>
                      <a:pt x="6" y="6103"/>
                      <a:pt x="13" y="6103"/>
                    </a:cubicBezTo>
                    <a:cubicBezTo>
                      <a:pt x="20" y="6103"/>
                      <a:pt x="25" y="6108"/>
                      <a:pt x="25" y="6115"/>
                    </a:cubicBezTo>
                    <a:close/>
                    <a:moveTo>
                      <a:pt x="25" y="6165"/>
                    </a:moveTo>
                    <a:lnTo>
                      <a:pt x="25" y="6165"/>
                    </a:lnTo>
                    <a:cubicBezTo>
                      <a:pt x="25" y="6172"/>
                      <a:pt x="20" y="6178"/>
                      <a:pt x="13" y="6178"/>
                    </a:cubicBezTo>
                    <a:cubicBezTo>
                      <a:pt x="6" y="6178"/>
                      <a:pt x="0" y="6172"/>
                      <a:pt x="0" y="6165"/>
                    </a:cubicBezTo>
                    <a:cubicBezTo>
                      <a:pt x="0" y="6158"/>
                      <a:pt x="6" y="6153"/>
                      <a:pt x="13" y="6153"/>
                    </a:cubicBezTo>
                    <a:cubicBezTo>
                      <a:pt x="20" y="6153"/>
                      <a:pt x="25" y="6158"/>
                      <a:pt x="25" y="6165"/>
                    </a:cubicBezTo>
                    <a:close/>
                    <a:moveTo>
                      <a:pt x="25" y="6215"/>
                    </a:moveTo>
                    <a:lnTo>
                      <a:pt x="25" y="6215"/>
                    </a:lnTo>
                    <a:cubicBezTo>
                      <a:pt x="25" y="6222"/>
                      <a:pt x="20" y="6228"/>
                      <a:pt x="13" y="6228"/>
                    </a:cubicBezTo>
                    <a:cubicBezTo>
                      <a:pt x="6" y="6228"/>
                      <a:pt x="0" y="6222"/>
                      <a:pt x="0" y="6215"/>
                    </a:cubicBezTo>
                    <a:cubicBezTo>
                      <a:pt x="0" y="6208"/>
                      <a:pt x="6" y="6203"/>
                      <a:pt x="13" y="6203"/>
                    </a:cubicBezTo>
                    <a:cubicBezTo>
                      <a:pt x="20" y="6203"/>
                      <a:pt x="25" y="6208"/>
                      <a:pt x="25" y="6215"/>
                    </a:cubicBezTo>
                    <a:close/>
                    <a:moveTo>
                      <a:pt x="25" y="6265"/>
                    </a:moveTo>
                    <a:lnTo>
                      <a:pt x="25" y="6265"/>
                    </a:lnTo>
                    <a:cubicBezTo>
                      <a:pt x="25" y="6272"/>
                      <a:pt x="20" y="6278"/>
                      <a:pt x="13" y="6278"/>
                    </a:cubicBezTo>
                    <a:cubicBezTo>
                      <a:pt x="6" y="6278"/>
                      <a:pt x="0" y="6272"/>
                      <a:pt x="0" y="6265"/>
                    </a:cubicBezTo>
                    <a:cubicBezTo>
                      <a:pt x="0" y="6258"/>
                      <a:pt x="6" y="6253"/>
                      <a:pt x="13" y="6253"/>
                    </a:cubicBezTo>
                    <a:cubicBezTo>
                      <a:pt x="20" y="6253"/>
                      <a:pt x="25" y="6258"/>
                      <a:pt x="25" y="6265"/>
                    </a:cubicBezTo>
                    <a:close/>
                    <a:moveTo>
                      <a:pt x="25" y="6315"/>
                    </a:moveTo>
                    <a:lnTo>
                      <a:pt x="25" y="6315"/>
                    </a:lnTo>
                    <a:cubicBezTo>
                      <a:pt x="25" y="6322"/>
                      <a:pt x="20" y="6328"/>
                      <a:pt x="13" y="6328"/>
                    </a:cubicBezTo>
                    <a:cubicBezTo>
                      <a:pt x="6" y="6328"/>
                      <a:pt x="0" y="6322"/>
                      <a:pt x="0" y="6315"/>
                    </a:cubicBezTo>
                    <a:cubicBezTo>
                      <a:pt x="0" y="6308"/>
                      <a:pt x="6" y="6303"/>
                      <a:pt x="13" y="6303"/>
                    </a:cubicBezTo>
                    <a:cubicBezTo>
                      <a:pt x="20" y="6303"/>
                      <a:pt x="25" y="6308"/>
                      <a:pt x="25" y="6315"/>
                    </a:cubicBezTo>
                    <a:close/>
                    <a:moveTo>
                      <a:pt x="25" y="6365"/>
                    </a:moveTo>
                    <a:lnTo>
                      <a:pt x="25" y="6365"/>
                    </a:lnTo>
                    <a:cubicBezTo>
                      <a:pt x="25" y="6372"/>
                      <a:pt x="20" y="6378"/>
                      <a:pt x="13" y="6378"/>
                    </a:cubicBezTo>
                    <a:cubicBezTo>
                      <a:pt x="6" y="6378"/>
                      <a:pt x="0" y="6372"/>
                      <a:pt x="0" y="6365"/>
                    </a:cubicBezTo>
                    <a:cubicBezTo>
                      <a:pt x="0" y="6358"/>
                      <a:pt x="6" y="6353"/>
                      <a:pt x="13" y="6353"/>
                    </a:cubicBezTo>
                    <a:cubicBezTo>
                      <a:pt x="20" y="6353"/>
                      <a:pt x="25" y="6358"/>
                      <a:pt x="25" y="6365"/>
                    </a:cubicBezTo>
                    <a:close/>
                    <a:moveTo>
                      <a:pt x="25" y="6415"/>
                    </a:moveTo>
                    <a:lnTo>
                      <a:pt x="25" y="6415"/>
                    </a:lnTo>
                    <a:cubicBezTo>
                      <a:pt x="25" y="6422"/>
                      <a:pt x="20" y="6428"/>
                      <a:pt x="13" y="6428"/>
                    </a:cubicBezTo>
                    <a:cubicBezTo>
                      <a:pt x="6" y="6428"/>
                      <a:pt x="0" y="6422"/>
                      <a:pt x="0" y="6415"/>
                    </a:cubicBezTo>
                    <a:cubicBezTo>
                      <a:pt x="0" y="6408"/>
                      <a:pt x="6" y="6403"/>
                      <a:pt x="13" y="6403"/>
                    </a:cubicBezTo>
                    <a:cubicBezTo>
                      <a:pt x="20" y="6403"/>
                      <a:pt x="25" y="6408"/>
                      <a:pt x="25" y="6415"/>
                    </a:cubicBezTo>
                    <a:close/>
                    <a:moveTo>
                      <a:pt x="25" y="6465"/>
                    </a:moveTo>
                    <a:lnTo>
                      <a:pt x="25" y="6465"/>
                    </a:lnTo>
                    <a:cubicBezTo>
                      <a:pt x="25" y="6472"/>
                      <a:pt x="20" y="6478"/>
                      <a:pt x="13" y="6478"/>
                    </a:cubicBezTo>
                    <a:cubicBezTo>
                      <a:pt x="6" y="6478"/>
                      <a:pt x="0" y="6472"/>
                      <a:pt x="0" y="6465"/>
                    </a:cubicBezTo>
                    <a:cubicBezTo>
                      <a:pt x="0" y="6458"/>
                      <a:pt x="6" y="6453"/>
                      <a:pt x="13" y="6453"/>
                    </a:cubicBezTo>
                    <a:cubicBezTo>
                      <a:pt x="20" y="6453"/>
                      <a:pt x="25" y="6458"/>
                      <a:pt x="25" y="6465"/>
                    </a:cubicBezTo>
                    <a:close/>
                    <a:moveTo>
                      <a:pt x="25" y="6515"/>
                    </a:moveTo>
                    <a:lnTo>
                      <a:pt x="25" y="6515"/>
                    </a:lnTo>
                    <a:cubicBezTo>
                      <a:pt x="25" y="6522"/>
                      <a:pt x="20" y="6528"/>
                      <a:pt x="13" y="6528"/>
                    </a:cubicBezTo>
                    <a:cubicBezTo>
                      <a:pt x="6" y="6528"/>
                      <a:pt x="0" y="6522"/>
                      <a:pt x="0" y="6515"/>
                    </a:cubicBezTo>
                    <a:cubicBezTo>
                      <a:pt x="0" y="6508"/>
                      <a:pt x="6" y="6503"/>
                      <a:pt x="13" y="6503"/>
                    </a:cubicBezTo>
                    <a:cubicBezTo>
                      <a:pt x="20" y="6503"/>
                      <a:pt x="25" y="6508"/>
                      <a:pt x="25" y="6515"/>
                    </a:cubicBezTo>
                    <a:close/>
                    <a:moveTo>
                      <a:pt x="25" y="6565"/>
                    </a:moveTo>
                    <a:lnTo>
                      <a:pt x="25" y="6565"/>
                    </a:lnTo>
                    <a:cubicBezTo>
                      <a:pt x="25" y="6572"/>
                      <a:pt x="20" y="6578"/>
                      <a:pt x="13" y="6578"/>
                    </a:cubicBezTo>
                    <a:cubicBezTo>
                      <a:pt x="6" y="6578"/>
                      <a:pt x="0" y="6572"/>
                      <a:pt x="0" y="6565"/>
                    </a:cubicBezTo>
                    <a:cubicBezTo>
                      <a:pt x="0" y="6558"/>
                      <a:pt x="6" y="6553"/>
                      <a:pt x="13" y="6553"/>
                    </a:cubicBezTo>
                    <a:cubicBezTo>
                      <a:pt x="20" y="6553"/>
                      <a:pt x="25" y="6558"/>
                      <a:pt x="25" y="6565"/>
                    </a:cubicBezTo>
                    <a:close/>
                    <a:moveTo>
                      <a:pt x="25" y="6615"/>
                    </a:moveTo>
                    <a:lnTo>
                      <a:pt x="25" y="6615"/>
                    </a:lnTo>
                    <a:cubicBezTo>
                      <a:pt x="25" y="6622"/>
                      <a:pt x="20" y="6628"/>
                      <a:pt x="13" y="6628"/>
                    </a:cubicBezTo>
                    <a:cubicBezTo>
                      <a:pt x="6" y="6628"/>
                      <a:pt x="0" y="6622"/>
                      <a:pt x="0" y="6615"/>
                    </a:cubicBezTo>
                    <a:cubicBezTo>
                      <a:pt x="0" y="6609"/>
                      <a:pt x="6" y="6603"/>
                      <a:pt x="13" y="6603"/>
                    </a:cubicBezTo>
                    <a:cubicBezTo>
                      <a:pt x="20" y="6603"/>
                      <a:pt x="25" y="6609"/>
                      <a:pt x="25" y="6615"/>
                    </a:cubicBezTo>
                    <a:close/>
                    <a:moveTo>
                      <a:pt x="25" y="6665"/>
                    </a:moveTo>
                    <a:lnTo>
                      <a:pt x="25" y="6665"/>
                    </a:lnTo>
                    <a:cubicBezTo>
                      <a:pt x="25" y="6672"/>
                      <a:pt x="20" y="6678"/>
                      <a:pt x="13" y="6678"/>
                    </a:cubicBezTo>
                    <a:cubicBezTo>
                      <a:pt x="6" y="6678"/>
                      <a:pt x="0" y="6672"/>
                      <a:pt x="0" y="6665"/>
                    </a:cubicBezTo>
                    <a:cubicBezTo>
                      <a:pt x="0" y="6659"/>
                      <a:pt x="6" y="6653"/>
                      <a:pt x="13" y="6653"/>
                    </a:cubicBezTo>
                    <a:cubicBezTo>
                      <a:pt x="20" y="6653"/>
                      <a:pt x="25" y="6659"/>
                      <a:pt x="25" y="6665"/>
                    </a:cubicBezTo>
                    <a:close/>
                    <a:moveTo>
                      <a:pt x="25" y="6715"/>
                    </a:moveTo>
                    <a:lnTo>
                      <a:pt x="25" y="6715"/>
                    </a:lnTo>
                    <a:cubicBezTo>
                      <a:pt x="25" y="6722"/>
                      <a:pt x="20" y="6728"/>
                      <a:pt x="13" y="6728"/>
                    </a:cubicBezTo>
                    <a:cubicBezTo>
                      <a:pt x="6" y="6728"/>
                      <a:pt x="0" y="6722"/>
                      <a:pt x="0" y="6715"/>
                    </a:cubicBezTo>
                    <a:cubicBezTo>
                      <a:pt x="0" y="6709"/>
                      <a:pt x="6" y="6703"/>
                      <a:pt x="13" y="6703"/>
                    </a:cubicBezTo>
                    <a:cubicBezTo>
                      <a:pt x="20" y="6703"/>
                      <a:pt x="25" y="6709"/>
                      <a:pt x="25" y="6715"/>
                    </a:cubicBezTo>
                    <a:close/>
                    <a:moveTo>
                      <a:pt x="25" y="6765"/>
                    </a:moveTo>
                    <a:lnTo>
                      <a:pt x="25" y="6766"/>
                    </a:lnTo>
                    <a:cubicBezTo>
                      <a:pt x="25" y="6772"/>
                      <a:pt x="20" y="6778"/>
                      <a:pt x="13" y="6778"/>
                    </a:cubicBezTo>
                    <a:cubicBezTo>
                      <a:pt x="6" y="6778"/>
                      <a:pt x="0" y="6772"/>
                      <a:pt x="0" y="6766"/>
                    </a:cubicBezTo>
                    <a:lnTo>
                      <a:pt x="0" y="6765"/>
                    </a:lnTo>
                    <a:cubicBezTo>
                      <a:pt x="0" y="6759"/>
                      <a:pt x="6" y="6753"/>
                      <a:pt x="13" y="6753"/>
                    </a:cubicBezTo>
                    <a:cubicBezTo>
                      <a:pt x="20" y="6753"/>
                      <a:pt x="25" y="6759"/>
                      <a:pt x="25" y="6765"/>
                    </a:cubicBezTo>
                    <a:close/>
                    <a:moveTo>
                      <a:pt x="25" y="6816"/>
                    </a:moveTo>
                    <a:lnTo>
                      <a:pt x="25" y="6816"/>
                    </a:lnTo>
                    <a:cubicBezTo>
                      <a:pt x="25" y="6822"/>
                      <a:pt x="20" y="6828"/>
                      <a:pt x="13" y="6828"/>
                    </a:cubicBezTo>
                    <a:cubicBezTo>
                      <a:pt x="6" y="6828"/>
                      <a:pt x="0" y="6822"/>
                      <a:pt x="0" y="6816"/>
                    </a:cubicBezTo>
                    <a:cubicBezTo>
                      <a:pt x="0" y="6809"/>
                      <a:pt x="6" y="6803"/>
                      <a:pt x="13" y="6803"/>
                    </a:cubicBezTo>
                    <a:cubicBezTo>
                      <a:pt x="20" y="6803"/>
                      <a:pt x="25" y="6809"/>
                      <a:pt x="25" y="6816"/>
                    </a:cubicBezTo>
                    <a:close/>
                    <a:moveTo>
                      <a:pt x="25" y="6866"/>
                    </a:moveTo>
                    <a:lnTo>
                      <a:pt x="25" y="6866"/>
                    </a:lnTo>
                    <a:cubicBezTo>
                      <a:pt x="25" y="6872"/>
                      <a:pt x="20" y="6878"/>
                      <a:pt x="13" y="6878"/>
                    </a:cubicBezTo>
                    <a:cubicBezTo>
                      <a:pt x="6" y="6878"/>
                      <a:pt x="0" y="6872"/>
                      <a:pt x="0" y="6866"/>
                    </a:cubicBezTo>
                    <a:cubicBezTo>
                      <a:pt x="0" y="6859"/>
                      <a:pt x="6" y="6853"/>
                      <a:pt x="13" y="6853"/>
                    </a:cubicBezTo>
                    <a:cubicBezTo>
                      <a:pt x="20" y="6853"/>
                      <a:pt x="25" y="6859"/>
                      <a:pt x="25" y="6866"/>
                    </a:cubicBezTo>
                    <a:close/>
                    <a:moveTo>
                      <a:pt x="25" y="6916"/>
                    </a:moveTo>
                    <a:lnTo>
                      <a:pt x="25" y="6916"/>
                    </a:lnTo>
                    <a:cubicBezTo>
                      <a:pt x="25" y="6922"/>
                      <a:pt x="20" y="6928"/>
                      <a:pt x="13" y="6928"/>
                    </a:cubicBezTo>
                    <a:cubicBezTo>
                      <a:pt x="6" y="6928"/>
                      <a:pt x="0" y="6922"/>
                      <a:pt x="0" y="6916"/>
                    </a:cubicBezTo>
                    <a:cubicBezTo>
                      <a:pt x="0" y="6909"/>
                      <a:pt x="6" y="6903"/>
                      <a:pt x="13" y="6903"/>
                    </a:cubicBezTo>
                    <a:cubicBezTo>
                      <a:pt x="20" y="6903"/>
                      <a:pt x="25" y="6909"/>
                      <a:pt x="25" y="6916"/>
                    </a:cubicBezTo>
                    <a:close/>
                    <a:moveTo>
                      <a:pt x="25" y="6966"/>
                    </a:moveTo>
                    <a:lnTo>
                      <a:pt x="25" y="6966"/>
                    </a:lnTo>
                    <a:cubicBezTo>
                      <a:pt x="25" y="6973"/>
                      <a:pt x="20" y="6978"/>
                      <a:pt x="13" y="6978"/>
                    </a:cubicBezTo>
                    <a:cubicBezTo>
                      <a:pt x="6" y="6978"/>
                      <a:pt x="0" y="6973"/>
                      <a:pt x="0" y="6966"/>
                    </a:cubicBezTo>
                    <a:cubicBezTo>
                      <a:pt x="0" y="6959"/>
                      <a:pt x="6" y="6953"/>
                      <a:pt x="13" y="6953"/>
                    </a:cubicBezTo>
                    <a:cubicBezTo>
                      <a:pt x="20" y="6953"/>
                      <a:pt x="25" y="6959"/>
                      <a:pt x="25" y="6966"/>
                    </a:cubicBezTo>
                    <a:close/>
                    <a:moveTo>
                      <a:pt x="25" y="7016"/>
                    </a:moveTo>
                    <a:lnTo>
                      <a:pt x="25" y="7016"/>
                    </a:lnTo>
                    <a:cubicBezTo>
                      <a:pt x="25" y="7023"/>
                      <a:pt x="20" y="7028"/>
                      <a:pt x="13" y="7028"/>
                    </a:cubicBezTo>
                    <a:cubicBezTo>
                      <a:pt x="6" y="7028"/>
                      <a:pt x="0" y="7023"/>
                      <a:pt x="0" y="7016"/>
                    </a:cubicBezTo>
                    <a:cubicBezTo>
                      <a:pt x="0" y="7009"/>
                      <a:pt x="6" y="7003"/>
                      <a:pt x="13" y="7003"/>
                    </a:cubicBezTo>
                    <a:cubicBezTo>
                      <a:pt x="20" y="7003"/>
                      <a:pt x="25" y="7009"/>
                      <a:pt x="25" y="7016"/>
                    </a:cubicBezTo>
                    <a:close/>
                    <a:moveTo>
                      <a:pt x="25" y="7066"/>
                    </a:moveTo>
                    <a:lnTo>
                      <a:pt x="25" y="7066"/>
                    </a:lnTo>
                    <a:cubicBezTo>
                      <a:pt x="25" y="7073"/>
                      <a:pt x="20" y="7078"/>
                      <a:pt x="13" y="7078"/>
                    </a:cubicBezTo>
                    <a:cubicBezTo>
                      <a:pt x="6" y="7078"/>
                      <a:pt x="0" y="7073"/>
                      <a:pt x="0" y="7066"/>
                    </a:cubicBezTo>
                    <a:cubicBezTo>
                      <a:pt x="0" y="7059"/>
                      <a:pt x="6" y="7053"/>
                      <a:pt x="13" y="7053"/>
                    </a:cubicBezTo>
                    <a:cubicBezTo>
                      <a:pt x="20" y="7053"/>
                      <a:pt x="25" y="7059"/>
                      <a:pt x="25" y="7066"/>
                    </a:cubicBezTo>
                    <a:close/>
                    <a:moveTo>
                      <a:pt x="25" y="7116"/>
                    </a:moveTo>
                    <a:lnTo>
                      <a:pt x="25" y="7116"/>
                    </a:lnTo>
                    <a:cubicBezTo>
                      <a:pt x="25" y="7123"/>
                      <a:pt x="20" y="7128"/>
                      <a:pt x="13" y="7128"/>
                    </a:cubicBezTo>
                    <a:cubicBezTo>
                      <a:pt x="6" y="7128"/>
                      <a:pt x="0" y="7123"/>
                      <a:pt x="0" y="7116"/>
                    </a:cubicBezTo>
                    <a:cubicBezTo>
                      <a:pt x="0" y="7109"/>
                      <a:pt x="6" y="7103"/>
                      <a:pt x="13" y="7103"/>
                    </a:cubicBezTo>
                    <a:cubicBezTo>
                      <a:pt x="20" y="7103"/>
                      <a:pt x="25" y="7109"/>
                      <a:pt x="25" y="7116"/>
                    </a:cubicBezTo>
                    <a:close/>
                    <a:moveTo>
                      <a:pt x="25" y="7166"/>
                    </a:moveTo>
                    <a:lnTo>
                      <a:pt x="25" y="7166"/>
                    </a:lnTo>
                    <a:cubicBezTo>
                      <a:pt x="25" y="7173"/>
                      <a:pt x="20" y="7178"/>
                      <a:pt x="13" y="7178"/>
                    </a:cubicBezTo>
                    <a:cubicBezTo>
                      <a:pt x="6" y="7178"/>
                      <a:pt x="0" y="7173"/>
                      <a:pt x="0" y="7166"/>
                    </a:cubicBezTo>
                    <a:cubicBezTo>
                      <a:pt x="0" y="7159"/>
                      <a:pt x="6" y="7153"/>
                      <a:pt x="13" y="7153"/>
                    </a:cubicBezTo>
                    <a:cubicBezTo>
                      <a:pt x="20" y="7153"/>
                      <a:pt x="25" y="7159"/>
                      <a:pt x="25" y="7166"/>
                    </a:cubicBezTo>
                    <a:close/>
                    <a:moveTo>
                      <a:pt x="25" y="7216"/>
                    </a:moveTo>
                    <a:lnTo>
                      <a:pt x="25" y="7216"/>
                    </a:lnTo>
                    <a:cubicBezTo>
                      <a:pt x="25" y="7223"/>
                      <a:pt x="20" y="7228"/>
                      <a:pt x="13" y="7228"/>
                    </a:cubicBezTo>
                    <a:cubicBezTo>
                      <a:pt x="6" y="7228"/>
                      <a:pt x="0" y="7223"/>
                      <a:pt x="0" y="7216"/>
                    </a:cubicBezTo>
                    <a:cubicBezTo>
                      <a:pt x="0" y="7209"/>
                      <a:pt x="6" y="7203"/>
                      <a:pt x="13" y="7203"/>
                    </a:cubicBezTo>
                    <a:cubicBezTo>
                      <a:pt x="20" y="7203"/>
                      <a:pt x="25" y="7209"/>
                      <a:pt x="25" y="7216"/>
                    </a:cubicBezTo>
                    <a:close/>
                    <a:moveTo>
                      <a:pt x="25" y="7266"/>
                    </a:moveTo>
                    <a:lnTo>
                      <a:pt x="25" y="7266"/>
                    </a:lnTo>
                    <a:cubicBezTo>
                      <a:pt x="25" y="7273"/>
                      <a:pt x="20" y="7278"/>
                      <a:pt x="13" y="7278"/>
                    </a:cubicBezTo>
                    <a:cubicBezTo>
                      <a:pt x="6" y="7278"/>
                      <a:pt x="0" y="7273"/>
                      <a:pt x="0" y="7266"/>
                    </a:cubicBezTo>
                    <a:cubicBezTo>
                      <a:pt x="0" y="7259"/>
                      <a:pt x="6" y="7253"/>
                      <a:pt x="13" y="7253"/>
                    </a:cubicBezTo>
                    <a:cubicBezTo>
                      <a:pt x="20" y="7253"/>
                      <a:pt x="25" y="7259"/>
                      <a:pt x="25" y="7266"/>
                    </a:cubicBezTo>
                    <a:close/>
                    <a:moveTo>
                      <a:pt x="25" y="7316"/>
                    </a:moveTo>
                    <a:lnTo>
                      <a:pt x="25" y="7316"/>
                    </a:lnTo>
                    <a:cubicBezTo>
                      <a:pt x="25" y="7323"/>
                      <a:pt x="20" y="7328"/>
                      <a:pt x="13" y="7328"/>
                    </a:cubicBezTo>
                    <a:cubicBezTo>
                      <a:pt x="6" y="7328"/>
                      <a:pt x="0" y="7323"/>
                      <a:pt x="0" y="7316"/>
                    </a:cubicBezTo>
                    <a:cubicBezTo>
                      <a:pt x="0" y="7309"/>
                      <a:pt x="6" y="7303"/>
                      <a:pt x="13" y="7303"/>
                    </a:cubicBezTo>
                    <a:cubicBezTo>
                      <a:pt x="20" y="7303"/>
                      <a:pt x="25" y="7309"/>
                      <a:pt x="25" y="7316"/>
                    </a:cubicBezTo>
                    <a:close/>
                    <a:moveTo>
                      <a:pt x="25" y="7366"/>
                    </a:moveTo>
                    <a:lnTo>
                      <a:pt x="25" y="7366"/>
                    </a:lnTo>
                    <a:cubicBezTo>
                      <a:pt x="25" y="7373"/>
                      <a:pt x="20" y="7378"/>
                      <a:pt x="13" y="7378"/>
                    </a:cubicBezTo>
                    <a:cubicBezTo>
                      <a:pt x="6" y="7378"/>
                      <a:pt x="0" y="7373"/>
                      <a:pt x="0" y="7366"/>
                    </a:cubicBezTo>
                    <a:cubicBezTo>
                      <a:pt x="0" y="7359"/>
                      <a:pt x="6" y="7353"/>
                      <a:pt x="13" y="7353"/>
                    </a:cubicBezTo>
                    <a:cubicBezTo>
                      <a:pt x="20" y="7353"/>
                      <a:pt x="25" y="7359"/>
                      <a:pt x="25" y="7366"/>
                    </a:cubicBezTo>
                    <a:close/>
                    <a:moveTo>
                      <a:pt x="25" y="7416"/>
                    </a:moveTo>
                    <a:lnTo>
                      <a:pt x="25" y="7416"/>
                    </a:lnTo>
                    <a:cubicBezTo>
                      <a:pt x="25" y="7423"/>
                      <a:pt x="20" y="7428"/>
                      <a:pt x="13" y="7428"/>
                    </a:cubicBezTo>
                    <a:cubicBezTo>
                      <a:pt x="6" y="7428"/>
                      <a:pt x="0" y="7423"/>
                      <a:pt x="0" y="7416"/>
                    </a:cubicBezTo>
                    <a:cubicBezTo>
                      <a:pt x="0" y="7409"/>
                      <a:pt x="6" y="7403"/>
                      <a:pt x="13" y="7403"/>
                    </a:cubicBezTo>
                    <a:cubicBezTo>
                      <a:pt x="20" y="7403"/>
                      <a:pt x="25" y="7409"/>
                      <a:pt x="25" y="7416"/>
                    </a:cubicBezTo>
                    <a:close/>
                    <a:moveTo>
                      <a:pt x="25" y="7466"/>
                    </a:moveTo>
                    <a:lnTo>
                      <a:pt x="25" y="7466"/>
                    </a:lnTo>
                    <a:cubicBezTo>
                      <a:pt x="25" y="7473"/>
                      <a:pt x="20" y="7478"/>
                      <a:pt x="13" y="7478"/>
                    </a:cubicBezTo>
                    <a:cubicBezTo>
                      <a:pt x="6" y="7478"/>
                      <a:pt x="0" y="7473"/>
                      <a:pt x="0" y="7466"/>
                    </a:cubicBezTo>
                    <a:cubicBezTo>
                      <a:pt x="0" y="7459"/>
                      <a:pt x="6" y="7453"/>
                      <a:pt x="13" y="7453"/>
                    </a:cubicBezTo>
                    <a:cubicBezTo>
                      <a:pt x="20" y="7453"/>
                      <a:pt x="25" y="7459"/>
                      <a:pt x="25" y="7466"/>
                    </a:cubicBezTo>
                    <a:close/>
                    <a:moveTo>
                      <a:pt x="25" y="7516"/>
                    </a:moveTo>
                    <a:lnTo>
                      <a:pt x="25" y="7516"/>
                    </a:lnTo>
                    <a:cubicBezTo>
                      <a:pt x="25" y="7523"/>
                      <a:pt x="20" y="7528"/>
                      <a:pt x="13" y="7528"/>
                    </a:cubicBezTo>
                    <a:cubicBezTo>
                      <a:pt x="6" y="7528"/>
                      <a:pt x="0" y="7523"/>
                      <a:pt x="0" y="7516"/>
                    </a:cubicBezTo>
                    <a:cubicBezTo>
                      <a:pt x="0" y="7509"/>
                      <a:pt x="6" y="7503"/>
                      <a:pt x="13" y="7503"/>
                    </a:cubicBezTo>
                    <a:cubicBezTo>
                      <a:pt x="20" y="7503"/>
                      <a:pt x="25" y="7509"/>
                      <a:pt x="25" y="7516"/>
                    </a:cubicBezTo>
                    <a:close/>
                    <a:moveTo>
                      <a:pt x="25" y="7566"/>
                    </a:moveTo>
                    <a:lnTo>
                      <a:pt x="25" y="7566"/>
                    </a:lnTo>
                    <a:cubicBezTo>
                      <a:pt x="25" y="7573"/>
                      <a:pt x="20" y="7578"/>
                      <a:pt x="13" y="7578"/>
                    </a:cubicBezTo>
                    <a:cubicBezTo>
                      <a:pt x="6" y="7578"/>
                      <a:pt x="0" y="7573"/>
                      <a:pt x="0" y="7566"/>
                    </a:cubicBezTo>
                    <a:cubicBezTo>
                      <a:pt x="0" y="7559"/>
                      <a:pt x="6" y="7553"/>
                      <a:pt x="13" y="7553"/>
                    </a:cubicBezTo>
                    <a:cubicBezTo>
                      <a:pt x="20" y="7553"/>
                      <a:pt x="25" y="7559"/>
                      <a:pt x="25" y="7566"/>
                    </a:cubicBezTo>
                    <a:close/>
                    <a:moveTo>
                      <a:pt x="25" y="7616"/>
                    </a:moveTo>
                    <a:lnTo>
                      <a:pt x="25" y="7616"/>
                    </a:lnTo>
                    <a:cubicBezTo>
                      <a:pt x="25" y="7623"/>
                      <a:pt x="20" y="7628"/>
                      <a:pt x="13" y="7628"/>
                    </a:cubicBezTo>
                    <a:cubicBezTo>
                      <a:pt x="6" y="7628"/>
                      <a:pt x="0" y="7623"/>
                      <a:pt x="0" y="7616"/>
                    </a:cubicBezTo>
                    <a:cubicBezTo>
                      <a:pt x="0" y="7609"/>
                      <a:pt x="6" y="7603"/>
                      <a:pt x="13" y="7603"/>
                    </a:cubicBezTo>
                    <a:cubicBezTo>
                      <a:pt x="20" y="7603"/>
                      <a:pt x="25" y="7609"/>
                      <a:pt x="25" y="7616"/>
                    </a:cubicBezTo>
                    <a:close/>
                    <a:moveTo>
                      <a:pt x="25" y="7666"/>
                    </a:moveTo>
                    <a:lnTo>
                      <a:pt x="25" y="7666"/>
                    </a:lnTo>
                    <a:cubicBezTo>
                      <a:pt x="25" y="7673"/>
                      <a:pt x="20" y="7678"/>
                      <a:pt x="13" y="7678"/>
                    </a:cubicBezTo>
                    <a:cubicBezTo>
                      <a:pt x="6" y="7678"/>
                      <a:pt x="0" y="7673"/>
                      <a:pt x="0" y="7666"/>
                    </a:cubicBezTo>
                    <a:cubicBezTo>
                      <a:pt x="0" y="7659"/>
                      <a:pt x="6" y="7653"/>
                      <a:pt x="13" y="7653"/>
                    </a:cubicBezTo>
                    <a:cubicBezTo>
                      <a:pt x="20" y="7653"/>
                      <a:pt x="25" y="7659"/>
                      <a:pt x="25" y="7666"/>
                    </a:cubicBezTo>
                    <a:close/>
                    <a:moveTo>
                      <a:pt x="25" y="7716"/>
                    </a:moveTo>
                    <a:lnTo>
                      <a:pt x="25" y="7716"/>
                    </a:lnTo>
                    <a:cubicBezTo>
                      <a:pt x="25" y="7723"/>
                      <a:pt x="20" y="7729"/>
                      <a:pt x="13" y="7729"/>
                    </a:cubicBezTo>
                    <a:cubicBezTo>
                      <a:pt x="6" y="7729"/>
                      <a:pt x="0" y="7723"/>
                      <a:pt x="0" y="7716"/>
                    </a:cubicBezTo>
                    <a:cubicBezTo>
                      <a:pt x="0" y="7709"/>
                      <a:pt x="6" y="7703"/>
                      <a:pt x="13" y="7703"/>
                    </a:cubicBezTo>
                    <a:cubicBezTo>
                      <a:pt x="20" y="7703"/>
                      <a:pt x="25" y="7709"/>
                      <a:pt x="25" y="7716"/>
                    </a:cubicBezTo>
                    <a:close/>
                    <a:moveTo>
                      <a:pt x="25" y="7766"/>
                    </a:moveTo>
                    <a:lnTo>
                      <a:pt x="25" y="7766"/>
                    </a:lnTo>
                    <a:cubicBezTo>
                      <a:pt x="25" y="7773"/>
                      <a:pt x="20" y="7779"/>
                      <a:pt x="13" y="7779"/>
                    </a:cubicBezTo>
                    <a:cubicBezTo>
                      <a:pt x="6" y="7779"/>
                      <a:pt x="0" y="7773"/>
                      <a:pt x="0" y="7766"/>
                    </a:cubicBezTo>
                    <a:cubicBezTo>
                      <a:pt x="0" y="7759"/>
                      <a:pt x="6" y="7754"/>
                      <a:pt x="13" y="7754"/>
                    </a:cubicBezTo>
                    <a:cubicBezTo>
                      <a:pt x="20" y="7754"/>
                      <a:pt x="25" y="7759"/>
                      <a:pt x="25" y="7766"/>
                    </a:cubicBezTo>
                    <a:close/>
                    <a:moveTo>
                      <a:pt x="25" y="7816"/>
                    </a:moveTo>
                    <a:lnTo>
                      <a:pt x="25" y="7816"/>
                    </a:lnTo>
                    <a:cubicBezTo>
                      <a:pt x="25" y="7823"/>
                      <a:pt x="20" y="7829"/>
                      <a:pt x="13" y="7829"/>
                    </a:cubicBezTo>
                    <a:cubicBezTo>
                      <a:pt x="6" y="7829"/>
                      <a:pt x="0" y="7823"/>
                      <a:pt x="0" y="7816"/>
                    </a:cubicBezTo>
                    <a:cubicBezTo>
                      <a:pt x="0" y="7809"/>
                      <a:pt x="6" y="7804"/>
                      <a:pt x="13" y="7804"/>
                    </a:cubicBezTo>
                    <a:cubicBezTo>
                      <a:pt x="20" y="7804"/>
                      <a:pt x="25" y="7809"/>
                      <a:pt x="25" y="7816"/>
                    </a:cubicBezTo>
                    <a:close/>
                    <a:moveTo>
                      <a:pt x="25" y="7866"/>
                    </a:moveTo>
                    <a:lnTo>
                      <a:pt x="25" y="7866"/>
                    </a:lnTo>
                    <a:cubicBezTo>
                      <a:pt x="25" y="7873"/>
                      <a:pt x="20" y="7879"/>
                      <a:pt x="13" y="7879"/>
                    </a:cubicBezTo>
                    <a:cubicBezTo>
                      <a:pt x="6" y="7879"/>
                      <a:pt x="0" y="7873"/>
                      <a:pt x="0" y="7866"/>
                    </a:cubicBezTo>
                    <a:cubicBezTo>
                      <a:pt x="0" y="7859"/>
                      <a:pt x="6" y="7854"/>
                      <a:pt x="13" y="7854"/>
                    </a:cubicBezTo>
                    <a:cubicBezTo>
                      <a:pt x="20" y="7854"/>
                      <a:pt x="25" y="7859"/>
                      <a:pt x="25" y="7866"/>
                    </a:cubicBezTo>
                    <a:close/>
                    <a:moveTo>
                      <a:pt x="25" y="7916"/>
                    </a:moveTo>
                    <a:lnTo>
                      <a:pt x="25" y="7916"/>
                    </a:lnTo>
                    <a:cubicBezTo>
                      <a:pt x="25" y="7923"/>
                      <a:pt x="20" y="7929"/>
                      <a:pt x="13" y="7929"/>
                    </a:cubicBezTo>
                    <a:cubicBezTo>
                      <a:pt x="6" y="7929"/>
                      <a:pt x="0" y="7923"/>
                      <a:pt x="0" y="7916"/>
                    </a:cubicBezTo>
                    <a:cubicBezTo>
                      <a:pt x="0" y="7909"/>
                      <a:pt x="6" y="7904"/>
                      <a:pt x="13" y="7904"/>
                    </a:cubicBezTo>
                    <a:cubicBezTo>
                      <a:pt x="20" y="7904"/>
                      <a:pt x="25" y="7909"/>
                      <a:pt x="25" y="7916"/>
                    </a:cubicBezTo>
                    <a:close/>
                    <a:moveTo>
                      <a:pt x="25" y="7966"/>
                    </a:moveTo>
                    <a:lnTo>
                      <a:pt x="25" y="7966"/>
                    </a:lnTo>
                    <a:cubicBezTo>
                      <a:pt x="25" y="7973"/>
                      <a:pt x="20" y="7979"/>
                      <a:pt x="13" y="7979"/>
                    </a:cubicBezTo>
                    <a:cubicBezTo>
                      <a:pt x="6" y="7979"/>
                      <a:pt x="0" y="7973"/>
                      <a:pt x="0" y="7966"/>
                    </a:cubicBezTo>
                    <a:cubicBezTo>
                      <a:pt x="0" y="7959"/>
                      <a:pt x="6" y="7954"/>
                      <a:pt x="13" y="7954"/>
                    </a:cubicBezTo>
                    <a:cubicBezTo>
                      <a:pt x="20" y="7954"/>
                      <a:pt x="25" y="7959"/>
                      <a:pt x="25" y="7966"/>
                    </a:cubicBezTo>
                    <a:close/>
                    <a:moveTo>
                      <a:pt x="25" y="8016"/>
                    </a:moveTo>
                    <a:lnTo>
                      <a:pt x="25" y="8016"/>
                    </a:lnTo>
                    <a:cubicBezTo>
                      <a:pt x="25" y="8023"/>
                      <a:pt x="20" y="8029"/>
                      <a:pt x="13" y="8029"/>
                    </a:cubicBezTo>
                    <a:cubicBezTo>
                      <a:pt x="6" y="8029"/>
                      <a:pt x="0" y="8023"/>
                      <a:pt x="0" y="8016"/>
                    </a:cubicBezTo>
                    <a:cubicBezTo>
                      <a:pt x="0" y="8009"/>
                      <a:pt x="6" y="8004"/>
                      <a:pt x="13" y="8004"/>
                    </a:cubicBezTo>
                    <a:cubicBezTo>
                      <a:pt x="20" y="8004"/>
                      <a:pt x="25" y="8009"/>
                      <a:pt x="25" y="8016"/>
                    </a:cubicBezTo>
                    <a:close/>
                    <a:moveTo>
                      <a:pt x="25" y="8066"/>
                    </a:moveTo>
                    <a:lnTo>
                      <a:pt x="25" y="8066"/>
                    </a:lnTo>
                    <a:cubicBezTo>
                      <a:pt x="25" y="8073"/>
                      <a:pt x="20" y="8079"/>
                      <a:pt x="13" y="8079"/>
                    </a:cubicBezTo>
                    <a:cubicBezTo>
                      <a:pt x="6" y="8079"/>
                      <a:pt x="0" y="8073"/>
                      <a:pt x="0" y="8066"/>
                    </a:cubicBezTo>
                    <a:cubicBezTo>
                      <a:pt x="0" y="8059"/>
                      <a:pt x="6" y="8054"/>
                      <a:pt x="13" y="8054"/>
                    </a:cubicBezTo>
                    <a:cubicBezTo>
                      <a:pt x="20" y="8054"/>
                      <a:pt x="25" y="8059"/>
                      <a:pt x="25" y="8066"/>
                    </a:cubicBezTo>
                    <a:close/>
                    <a:moveTo>
                      <a:pt x="25" y="8116"/>
                    </a:moveTo>
                    <a:lnTo>
                      <a:pt x="25" y="8116"/>
                    </a:lnTo>
                    <a:cubicBezTo>
                      <a:pt x="25" y="8123"/>
                      <a:pt x="20" y="8129"/>
                      <a:pt x="13" y="8129"/>
                    </a:cubicBezTo>
                    <a:cubicBezTo>
                      <a:pt x="6" y="8129"/>
                      <a:pt x="0" y="8123"/>
                      <a:pt x="0" y="8116"/>
                    </a:cubicBezTo>
                    <a:cubicBezTo>
                      <a:pt x="0" y="8109"/>
                      <a:pt x="6" y="8104"/>
                      <a:pt x="13" y="8104"/>
                    </a:cubicBezTo>
                    <a:cubicBezTo>
                      <a:pt x="20" y="8104"/>
                      <a:pt x="25" y="8109"/>
                      <a:pt x="25" y="8116"/>
                    </a:cubicBezTo>
                    <a:close/>
                    <a:moveTo>
                      <a:pt x="25" y="8166"/>
                    </a:moveTo>
                    <a:lnTo>
                      <a:pt x="25" y="8166"/>
                    </a:lnTo>
                    <a:cubicBezTo>
                      <a:pt x="25" y="8173"/>
                      <a:pt x="20" y="8179"/>
                      <a:pt x="13" y="8179"/>
                    </a:cubicBezTo>
                    <a:cubicBezTo>
                      <a:pt x="6" y="8179"/>
                      <a:pt x="0" y="8173"/>
                      <a:pt x="0" y="8166"/>
                    </a:cubicBezTo>
                    <a:cubicBezTo>
                      <a:pt x="0" y="8159"/>
                      <a:pt x="6" y="8154"/>
                      <a:pt x="13" y="8154"/>
                    </a:cubicBezTo>
                    <a:cubicBezTo>
                      <a:pt x="20" y="8154"/>
                      <a:pt x="25" y="8159"/>
                      <a:pt x="25" y="8166"/>
                    </a:cubicBezTo>
                    <a:close/>
                    <a:moveTo>
                      <a:pt x="25" y="8216"/>
                    </a:moveTo>
                    <a:lnTo>
                      <a:pt x="25" y="8216"/>
                    </a:lnTo>
                    <a:cubicBezTo>
                      <a:pt x="25" y="8223"/>
                      <a:pt x="20" y="8229"/>
                      <a:pt x="13" y="8229"/>
                    </a:cubicBezTo>
                    <a:cubicBezTo>
                      <a:pt x="6" y="8229"/>
                      <a:pt x="0" y="8223"/>
                      <a:pt x="0" y="8216"/>
                    </a:cubicBezTo>
                    <a:cubicBezTo>
                      <a:pt x="0" y="8209"/>
                      <a:pt x="6" y="8204"/>
                      <a:pt x="13" y="8204"/>
                    </a:cubicBezTo>
                    <a:cubicBezTo>
                      <a:pt x="20" y="8204"/>
                      <a:pt x="25" y="8209"/>
                      <a:pt x="25" y="8216"/>
                    </a:cubicBezTo>
                    <a:close/>
                    <a:moveTo>
                      <a:pt x="25" y="8266"/>
                    </a:moveTo>
                    <a:lnTo>
                      <a:pt x="25" y="8266"/>
                    </a:lnTo>
                    <a:cubicBezTo>
                      <a:pt x="25" y="8273"/>
                      <a:pt x="20" y="8279"/>
                      <a:pt x="13" y="8279"/>
                    </a:cubicBezTo>
                    <a:cubicBezTo>
                      <a:pt x="6" y="8279"/>
                      <a:pt x="0" y="8273"/>
                      <a:pt x="0" y="8266"/>
                    </a:cubicBezTo>
                    <a:cubicBezTo>
                      <a:pt x="0" y="8259"/>
                      <a:pt x="6" y="8254"/>
                      <a:pt x="13" y="8254"/>
                    </a:cubicBezTo>
                    <a:cubicBezTo>
                      <a:pt x="20" y="8254"/>
                      <a:pt x="25" y="8259"/>
                      <a:pt x="25" y="8266"/>
                    </a:cubicBezTo>
                    <a:close/>
                    <a:moveTo>
                      <a:pt x="25" y="8316"/>
                    </a:moveTo>
                    <a:lnTo>
                      <a:pt x="25" y="8316"/>
                    </a:lnTo>
                    <a:cubicBezTo>
                      <a:pt x="25" y="8323"/>
                      <a:pt x="20" y="8329"/>
                      <a:pt x="13" y="8329"/>
                    </a:cubicBezTo>
                    <a:cubicBezTo>
                      <a:pt x="6" y="8329"/>
                      <a:pt x="0" y="8323"/>
                      <a:pt x="0" y="8316"/>
                    </a:cubicBezTo>
                    <a:cubicBezTo>
                      <a:pt x="0" y="8309"/>
                      <a:pt x="6" y="8304"/>
                      <a:pt x="13" y="8304"/>
                    </a:cubicBezTo>
                    <a:cubicBezTo>
                      <a:pt x="20" y="8304"/>
                      <a:pt x="25" y="8309"/>
                      <a:pt x="25" y="8316"/>
                    </a:cubicBezTo>
                    <a:close/>
                    <a:moveTo>
                      <a:pt x="25" y="8366"/>
                    </a:moveTo>
                    <a:lnTo>
                      <a:pt x="25" y="8366"/>
                    </a:lnTo>
                    <a:cubicBezTo>
                      <a:pt x="25" y="8373"/>
                      <a:pt x="20" y="8379"/>
                      <a:pt x="13" y="8379"/>
                    </a:cubicBezTo>
                    <a:cubicBezTo>
                      <a:pt x="6" y="8379"/>
                      <a:pt x="0" y="8373"/>
                      <a:pt x="0" y="8366"/>
                    </a:cubicBezTo>
                    <a:cubicBezTo>
                      <a:pt x="0" y="8359"/>
                      <a:pt x="6" y="8354"/>
                      <a:pt x="13" y="8354"/>
                    </a:cubicBezTo>
                    <a:cubicBezTo>
                      <a:pt x="20" y="8354"/>
                      <a:pt x="25" y="8359"/>
                      <a:pt x="25" y="8366"/>
                    </a:cubicBezTo>
                    <a:close/>
                    <a:moveTo>
                      <a:pt x="25" y="8416"/>
                    </a:moveTo>
                    <a:lnTo>
                      <a:pt x="25" y="8416"/>
                    </a:lnTo>
                    <a:cubicBezTo>
                      <a:pt x="25" y="8423"/>
                      <a:pt x="20" y="8429"/>
                      <a:pt x="13" y="8429"/>
                    </a:cubicBezTo>
                    <a:cubicBezTo>
                      <a:pt x="6" y="8429"/>
                      <a:pt x="0" y="8423"/>
                      <a:pt x="0" y="8416"/>
                    </a:cubicBezTo>
                    <a:cubicBezTo>
                      <a:pt x="0" y="8409"/>
                      <a:pt x="6" y="8404"/>
                      <a:pt x="13" y="8404"/>
                    </a:cubicBezTo>
                    <a:cubicBezTo>
                      <a:pt x="20" y="8404"/>
                      <a:pt x="25" y="8409"/>
                      <a:pt x="25" y="8416"/>
                    </a:cubicBezTo>
                    <a:close/>
                    <a:moveTo>
                      <a:pt x="25" y="8466"/>
                    </a:moveTo>
                    <a:lnTo>
                      <a:pt x="25" y="8466"/>
                    </a:lnTo>
                    <a:cubicBezTo>
                      <a:pt x="25" y="8473"/>
                      <a:pt x="20" y="8479"/>
                      <a:pt x="13" y="8479"/>
                    </a:cubicBezTo>
                    <a:cubicBezTo>
                      <a:pt x="6" y="8479"/>
                      <a:pt x="0" y="8473"/>
                      <a:pt x="0" y="8466"/>
                    </a:cubicBezTo>
                    <a:cubicBezTo>
                      <a:pt x="0" y="8459"/>
                      <a:pt x="6" y="8454"/>
                      <a:pt x="13" y="8454"/>
                    </a:cubicBezTo>
                    <a:cubicBezTo>
                      <a:pt x="20" y="8454"/>
                      <a:pt x="25" y="8459"/>
                      <a:pt x="25" y="8466"/>
                    </a:cubicBezTo>
                    <a:close/>
                    <a:moveTo>
                      <a:pt x="25" y="8516"/>
                    </a:moveTo>
                    <a:lnTo>
                      <a:pt x="25" y="8516"/>
                    </a:lnTo>
                    <a:cubicBezTo>
                      <a:pt x="25" y="8523"/>
                      <a:pt x="20" y="8529"/>
                      <a:pt x="13" y="8529"/>
                    </a:cubicBezTo>
                    <a:cubicBezTo>
                      <a:pt x="6" y="8529"/>
                      <a:pt x="0" y="8523"/>
                      <a:pt x="0" y="8516"/>
                    </a:cubicBezTo>
                    <a:cubicBezTo>
                      <a:pt x="0" y="8510"/>
                      <a:pt x="6" y="8504"/>
                      <a:pt x="13" y="8504"/>
                    </a:cubicBezTo>
                    <a:cubicBezTo>
                      <a:pt x="20" y="8504"/>
                      <a:pt x="25" y="8510"/>
                      <a:pt x="25" y="8516"/>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4" name="Freeform 61"/>
              <p:cNvSpPr>
                <a:spLocks noEditPoints="1"/>
              </p:cNvSpPr>
              <p:nvPr/>
            </p:nvSpPr>
            <p:spPr bwMode="auto">
              <a:xfrm>
                <a:off x="5005" y="936"/>
                <a:ext cx="4" cy="1422"/>
              </a:xfrm>
              <a:custGeom>
                <a:avLst/>
                <a:gdLst>
                  <a:gd name="T0" fmla="*/ 0 w 50"/>
                  <a:gd name="T1" fmla="*/ 19 h 17058"/>
                  <a:gd name="T2" fmla="*/ 2 w 50"/>
                  <a:gd name="T3" fmla="*/ 46 h 17058"/>
                  <a:gd name="T4" fmla="*/ 4 w 50"/>
                  <a:gd name="T5" fmla="*/ 69 h 17058"/>
                  <a:gd name="T6" fmla="*/ 2 w 50"/>
                  <a:gd name="T7" fmla="*/ 83 h 17058"/>
                  <a:gd name="T8" fmla="*/ 0 w 50"/>
                  <a:gd name="T9" fmla="*/ 110 h 17058"/>
                  <a:gd name="T10" fmla="*/ 4 w 50"/>
                  <a:gd name="T11" fmla="*/ 136 h 17058"/>
                  <a:gd name="T12" fmla="*/ 4 w 50"/>
                  <a:gd name="T13" fmla="*/ 152 h 17058"/>
                  <a:gd name="T14" fmla="*/ 0 w 50"/>
                  <a:gd name="T15" fmla="*/ 177 h 17058"/>
                  <a:gd name="T16" fmla="*/ 2 w 50"/>
                  <a:gd name="T17" fmla="*/ 204 h 17058"/>
                  <a:gd name="T18" fmla="*/ 4 w 50"/>
                  <a:gd name="T19" fmla="*/ 227 h 17058"/>
                  <a:gd name="T20" fmla="*/ 2 w 50"/>
                  <a:gd name="T21" fmla="*/ 242 h 17058"/>
                  <a:gd name="T22" fmla="*/ 0 w 50"/>
                  <a:gd name="T23" fmla="*/ 269 h 17058"/>
                  <a:gd name="T24" fmla="*/ 4 w 50"/>
                  <a:gd name="T25" fmla="*/ 294 h 17058"/>
                  <a:gd name="T26" fmla="*/ 4 w 50"/>
                  <a:gd name="T27" fmla="*/ 311 h 17058"/>
                  <a:gd name="T28" fmla="*/ 0 w 50"/>
                  <a:gd name="T29" fmla="*/ 336 h 17058"/>
                  <a:gd name="T30" fmla="*/ 2 w 50"/>
                  <a:gd name="T31" fmla="*/ 363 h 17058"/>
                  <a:gd name="T32" fmla="*/ 4 w 50"/>
                  <a:gd name="T33" fmla="*/ 386 h 17058"/>
                  <a:gd name="T34" fmla="*/ 2 w 50"/>
                  <a:gd name="T35" fmla="*/ 400 h 17058"/>
                  <a:gd name="T36" fmla="*/ 0 w 50"/>
                  <a:gd name="T37" fmla="*/ 427 h 17058"/>
                  <a:gd name="T38" fmla="*/ 4 w 50"/>
                  <a:gd name="T39" fmla="*/ 452 h 17058"/>
                  <a:gd name="T40" fmla="*/ 4 w 50"/>
                  <a:gd name="T41" fmla="*/ 469 h 17058"/>
                  <a:gd name="T42" fmla="*/ 0 w 50"/>
                  <a:gd name="T43" fmla="*/ 494 h 17058"/>
                  <a:gd name="T44" fmla="*/ 2 w 50"/>
                  <a:gd name="T45" fmla="*/ 521 h 17058"/>
                  <a:gd name="T46" fmla="*/ 4 w 50"/>
                  <a:gd name="T47" fmla="*/ 544 h 17058"/>
                  <a:gd name="T48" fmla="*/ 2 w 50"/>
                  <a:gd name="T49" fmla="*/ 559 h 17058"/>
                  <a:gd name="T50" fmla="*/ 0 w 50"/>
                  <a:gd name="T51" fmla="*/ 586 h 17058"/>
                  <a:gd name="T52" fmla="*/ 4 w 50"/>
                  <a:gd name="T53" fmla="*/ 611 h 17058"/>
                  <a:gd name="T54" fmla="*/ 4 w 50"/>
                  <a:gd name="T55" fmla="*/ 628 h 17058"/>
                  <a:gd name="T56" fmla="*/ 0 w 50"/>
                  <a:gd name="T57" fmla="*/ 653 h 17058"/>
                  <a:gd name="T58" fmla="*/ 2 w 50"/>
                  <a:gd name="T59" fmla="*/ 680 h 17058"/>
                  <a:gd name="T60" fmla="*/ 4 w 50"/>
                  <a:gd name="T61" fmla="*/ 703 h 17058"/>
                  <a:gd name="T62" fmla="*/ 2 w 50"/>
                  <a:gd name="T63" fmla="*/ 717 h 17058"/>
                  <a:gd name="T64" fmla="*/ 0 w 50"/>
                  <a:gd name="T65" fmla="*/ 744 h 17058"/>
                  <a:gd name="T66" fmla="*/ 4 w 50"/>
                  <a:gd name="T67" fmla="*/ 769 h 17058"/>
                  <a:gd name="T68" fmla="*/ 4 w 50"/>
                  <a:gd name="T69" fmla="*/ 786 h 17058"/>
                  <a:gd name="T70" fmla="*/ 0 w 50"/>
                  <a:gd name="T71" fmla="*/ 811 h 17058"/>
                  <a:gd name="T72" fmla="*/ 2 w 50"/>
                  <a:gd name="T73" fmla="*/ 838 h 17058"/>
                  <a:gd name="T74" fmla="*/ 4 w 50"/>
                  <a:gd name="T75" fmla="*/ 861 h 17058"/>
                  <a:gd name="T76" fmla="*/ 2 w 50"/>
                  <a:gd name="T77" fmla="*/ 876 h 17058"/>
                  <a:gd name="T78" fmla="*/ 0 w 50"/>
                  <a:gd name="T79" fmla="*/ 903 h 17058"/>
                  <a:gd name="T80" fmla="*/ 4 w 50"/>
                  <a:gd name="T81" fmla="*/ 928 h 17058"/>
                  <a:gd name="T82" fmla="*/ 4 w 50"/>
                  <a:gd name="T83" fmla="*/ 944 h 17058"/>
                  <a:gd name="T84" fmla="*/ 0 w 50"/>
                  <a:gd name="T85" fmla="*/ 970 h 17058"/>
                  <a:gd name="T86" fmla="*/ 2 w 50"/>
                  <a:gd name="T87" fmla="*/ 997 h 17058"/>
                  <a:gd name="T88" fmla="*/ 4 w 50"/>
                  <a:gd name="T89" fmla="*/ 1020 h 17058"/>
                  <a:gd name="T90" fmla="*/ 2 w 50"/>
                  <a:gd name="T91" fmla="*/ 1034 h 17058"/>
                  <a:gd name="T92" fmla="*/ 0 w 50"/>
                  <a:gd name="T93" fmla="*/ 1061 h 17058"/>
                  <a:gd name="T94" fmla="*/ 4 w 50"/>
                  <a:gd name="T95" fmla="*/ 1086 h 17058"/>
                  <a:gd name="T96" fmla="*/ 4 w 50"/>
                  <a:gd name="T97" fmla="*/ 1103 h 17058"/>
                  <a:gd name="T98" fmla="*/ 0 w 50"/>
                  <a:gd name="T99" fmla="*/ 1128 h 17058"/>
                  <a:gd name="T100" fmla="*/ 2 w 50"/>
                  <a:gd name="T101" fmla="*/ 1155 h 17058"/>
                  <a:gd name="T102" fmla="*/ 4 w 50"/>
                  <a:gd name="T103" fmla="*/ 1178 h 17058"/>
                  <a:gd name="T104" fmla="*/ 2 w 50"/>
                  <a:gd name="T105" fmla="*/ 1193 h 17058"/>
                  <a:gd name="T106" fmla="*/ 0 w 50"/>
                  <a:gd name="T107" fmla="*/ 1220 h 17058"/>
                  <a:gd name="T108" fmla="*/ 4 w 50"/>
                  <a:gd name="T109" fmla="*/ 1245 h 17058"/>
                  <a:gd name="T110" fmla="*/ 4 w 50"/>
                  <a:gd name="T111" fmla="*/ 1261 h 17058"/>
                  <a:gd name="T112" fmla="*/ 0 w 50"/>
                  <a:gd name="T113" fmla="*/ 1287 h 17058"/>
                  <a:gd name="T114" fmla="*/ 2 w 50"/>
                  <a:gd name="T115" fmla="*/ 1314 h 17058"/>
                  <a:gd name="T116" fmla="*/ 4 w 50"/>
                  <a:gd name="T117" fmla="*/ 1337 h 17058"/>
                  <a:gd name="T118" fmla="*/ 2 w 50"/>
                  <a:gd name="T119" fmla="*/ 1351 h 17058"/>
                  <a:gd name="T120" fmla="*/ 0 w 50"/>
                  <a:gd name="T121" fmla="*/ 1378 h 17058"/>
                  <a:gd name="T122" fmla="*/ 4 w 50"/>
                  <a:gd name="T123" fmla="*/ 1403 h 17058"/>
                  <a:gd name="T124" fmla="*/ 4 w 50"/>
                  <a:gd name="T125" fmla="*/ 1420 h 17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8">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1"/>
                      <a:pt x="11" y="400"/>
                      <a:pt x="25" y="400"/>
                    </a:cubicBezTo>
                    <a:cubicBezTo>
                      <a:pt x="39" y="400"/>
                      <a:pt x="50" y="411"/>
                      <a:pt x="50" y="425"/>
                    </a:cubicBezTo>
                    <a:close/>
                    <a:moveTo>
                      <a:pt x="50" y="525"/>
                    </a:moveTo>
                    <a:lnTo>
                      <a:pt x="50" y="525"/>
                    </a:lnTo>
                    <a:cubicBezTo>
                      <a:pt x="50" y="539"/>
                      <a:pt x="39" y="550"/>
                      <a:pt x="25" y="550"/>
                    </a:cubicBezTo>
                    <a:cubicBezTo>
                      <a:pt x="11" y="550"/>
                      <a:pt x="0" y="539"/>
                      <a:pt x="0" y="525"/>
                    </a:cubicBezTo>
                    <a:cubicBezTo>
                      <a:pt x="0" y="511"/>
                      <a:pt x="11" y="500"/>
                      <a:pt x="25" y="500"/>
                    </a:cubicBezTo>
                    <a:cubicBezTo>
                      <a:pt x="39" y="500"/>
                      <a:pt x="50" y="511"/>
                      <a:pt x="50" y="525"/>
                    </a:cubicBezTo>
                    <a:close/>
                    <a:moveTo>
                      <a:pt x="50" y="625"/>
                    </a:moveTo>
                    <a:lnTo>
                      <a:pt x="50" y="625"/>
                    </a:lnTo>
                    <a:cubicBezTo>
                      <a:pt x="50" y="639"/>
                      <a:pt x="39" y="650"/>
                      <a:pt x="25" y="650"/>
                    </a:cubicBezTo>
                    <a:cubicBezTo>
                      <a:pt x="11" y="650"/>
                      <a:pt x="0" y="639"/>
                      <a:pt x="0" y="625"/>
                    </a:cubicBezTo>
                    <a:cubicBezTo>
                      <a:pt x="0" y="611"/>
                      <a:pt x="11" y="600"/>
                      <a:pt x="25" y="600"/>
                    </a:cubicBezTo>
                    <a:cubicBezTo>
                      <a:pt x="39" y="600"/>
                      <a:pt x="50" y="611"/>
                      <a:pt x="50" y="625"/>
                    </a:cubicBezTo>
                    <a:close/>
                    <a:moveTo>
                      <a:pt x="50" y="725"/>
                    </a:moveTo>
                    <a:lnTo>
                      <a:pt x="50" y="725"/>
                    </a:lnTo>
                    <a:cubicBezTo>
                      <a:pt x="50" y="739"/>
                      <a:pt x="39" y="750"/>
                      <a:pt x="25" y="750"/>
                    </a:cubicBezTo>
                    <a:cubicBezTo>
                      <a:pt x="11" y="750"/>
                      <a:pt x="0" y="739"/>
                      <a:pt x="0" y="725"/>
                    </a:cubicBezTo>
                    <a:cubicBezTo>
                      <a:pt x="0" y="711"/>
                      <a:pt x="11" y="700"/>
                      <a:pt x="25" y="700"/>
                    </a:cubicBezTo>
                    <a:cubicBezTo>
                      <a:pt x="39" y="700"/>
                      <a:pt x="50" y="711"/>
                      <a:pt x="50" y="725"/>
                    </a:cubicBezTo>
                    <a:close/>
                    <a:moveTo>
                      <a:pt x="50" y="825"/>
                    </a:moveTo>
                    <a:lnTo>
                      <a:pt x="50" y="825"/>
                    </a:lnTo>
                    <a:cubicBezTo>
                      <a:pt x="50" y="839"/>
                      <a:pt x="39" y="850"/>
                      <a:pt x="25" y="850"/>
                    </a:cubicBezTo>
                    <a:cubicBezTo>
                      <a:pt x="11" y="850"/>
                      <a:pt x="0" y="839"/>
                      <a:pt x="0" y="825"/>
                    </a:cubicBezTo>
                    <a:cubicBezTo>
                      <a:pt x="0" y="811"/>
                      <a:pt x="11" y="800"/>
                      <a:pt x="25" y="800"/>
                    </a:cubicBezTo>
                    <a:cubicBezTo>
                      <a:pt x="39" y="800"/>
                      <a:pt x="50" y="811"/>
                      <a:pt x="50" y="825"/>
                    </a:cubicBezTo>
                    <a:close/>
                    <a:moveTo>
                      <a:pt x="50" y="925"/>
                    </a:moveTo>
                    <a:lnTo>
                      <a:pt x="50" y="925"/>
                    </a:lnTo>
                    <a:cubicBezTo>
                      <a:pt x="50" y="939"/>
                      <a:pt x="39" y="950"/>
                      <a:pt x="25" y="950"/>
                    </a:cubicBezTo>
                    <a:cubicBezTo>
                      <a:pt x="11" y="950"/>
                      <a:pt x="0" y="939"/>
                      <a:pt x="0" y="925"/>
                    </a:cubicBezTo>
                    <a:cubicBezTo>
                      <a:pt x="0" y="911"/>
                      <a:pt x="11" y="900"/>
                      <a:pt x="25" y="900"/>
                    </a:cubicBezTo>
                    <a:cubicBezTo>
                      <a:pt x="39" y="900"/>
                      <a:pt x="50" y="911"/>
                      <a:pt x="50" y="925"/>
                    </a:cubicBezTo>
                    <a:close/>
                    <a:moveTo>
                      <a:pt x="50" y="1025"/>
                    </a:moveTo>
                    <a:lnTo>
                      <a:pt x="50" y="1025"/>
                    </a:lnTo>
                    <a:cubicBezTo>
                      <a:pt x="50" y="1039"/>
                      <a:pt x="39" y="1050"/>
                      <a:pt x="25" y="1050"/>
                    </a:cubicBezTo>
                    <a:cubicBezTo>
                      <a:pt x="11" y="1050"/>
                      <a:pt x="0" y="1039"/>
                      <a:pt x="0" y="1025"/>
                    </a:cubicBezTo>
                    <a:cubicBezTo>
                      <a:pt x="0" y="1011"/>
                      <a:pt x="11" y="1000"/>
                      <a:pt x="25" y="1000"/>
                    </a:cubicBezTo>
                    <a:cubicBezTo>
                      <a:pt x="39" y="1000"/>
                      <a:pt x="50" y="1011"/>
                      <a:pt x="50" y="1025"/>
                    </a:cubicBezTo>
                    <a:close/>
                    <a:moveTo>
                      <a:pt x="50" y="1125"/>
                    </a:moveTo>
                    <a:lnTo>
                      <a:pt x="50" y="1125"/>
                    </a:lnTo>
                    <a:cubicBezTo>
                      <a:pt x="50" y="1139"/>
                      <a:pt x="39" y="1150"/>
                      <a:pt x="25" y="1150"/>
                    </a:cubicBezTo>
                    <a:cubicBezTo>
                      <a:pt x="11" y="1150"/>
                      <a:pt x="0" y="1139"/>
                      <a:pt x="0" y="1125"/>
                    </a:cubicBezTo>
                    <a:cubicBezTo>
                      <a:pt x="0" y="1112"/>
                      <a:pt x="11" y="1100"/>
                      <a:pt x="25" y="1100"/>
                    </a:cubicBezTo>
                    <a:cubicBezTo>
                      <a:pt x="39" y="1100"/>
                      <a:pt x="50" y="1112"/>
                      <a:pt x="50" y="1125"/>
                    </a:cubicBezTo>
                    <a:close/>
                    <a:moveTo>
                      <a:pt x="50" y="1225"/>
                    </a:moveTo>
                    <a:lnTo>
                      <a:pt x="50" y="1225"/>
                    </a:lnTo>
                    <a:cubicBezTo>
                      <a:pt x="50" y="1239"/>
                      <a:pt x="39" y="1250"/>
                      <a:pt x="25" y="1250"/>
                    </a:cubicBezTo>
                    <a:cubicBezTo>
                      <a:pt x="11" y="1250"/>
                      <a:pt x="0" y="1239"/>
                      <a:pt x="0" y="1225"/>
                    </a:cubicBezTo>
                    <a:cubicBezTo>
                      <a:pt x="0" y="1212"/>
                      <a:pt x="11" y="1200"/>
                      <a:pt x="25" y="1200"/>
                    </a:cubicBezTo>
                    <a:cubicBezTo>
                      <a:pt x="39" y="1200"/>
                      <a:pt x="50" y="1212"/>
                      <a:pt x="50" y="1225"/>
                    </a:cubicBezTo>
                    <a:close/>
                    <a:moveTo>
                      <a:pt x="50" y="1325"/>
                    </a:moveTo>
                    <a:lnTo>
                      <a:pt x="50" y="1325"/>
                    </a:lnTo>
                    <a:cubicBezTo>
                      <a:pt x="50" y="1339"/>
                      <a:pt x="39" y="1350"/>
                      <a:pt x="25" y="1350"/>
                    </a:cubicBezTo>
                    <a:cubicBezTo>
                      <a:pt x="11" y="1350"/>
                      <a:pt x="0" y="1339"/>
                      <a:pt x="0" y="1325"/>
                    </a:cubicBezTo>
                    <a:cubicBezTo>
                      <a:pt x="0" y="1312"/>
                      <a:pt x="11" y="1300"/>
                      <a:pt x="25" y="1300"/>
                    </a:cubicBezTo>
                    <a:cubicBezTo>
                      <a:pt x="39" y="1300"/>
                      <a:pt x="50" y="1312"/>
                      <a:pt x="50" y="1325"/>
                    </a:cubicBezTo>
                    <a:close/>
                    <a:moveTo>
                      <a:pt x="50" y="1425"/>
                    </a:moveTo>
                    <a:lnTo>
                      <a:pt x="50" y="1426"/>
                    </a:lnTo>
                    <a:cubicBezTo>
                      <a:pt x="50" y="1439"/>
                      <a:pt x="39" y="1451"/>
                      <a:pt x="25" y="1451"/>
                    </a:cubicBezTo>
                    <a:cubicBezTo>
                      <a:pt x="11" y="1451"/>
                      <a:pt x="0" y="1439"/>
                      <a:pt x="0" y="1426"/>
                    </a:cubicBezTo>
                    <a:lnTo>
                      <a:pt x="0" y="1425"/>
                    </a:lnTo>
                    <a:cubicBezTo>
                      <a:pt x="0" y="1412"/>
                      <a:pt x="11" y="1400"/>
                      <a:pt x="25" y="1400"/>
                    </a:cubicBezTo>
                    <a:cubicBezTo>
                      <a:pt x="39" y="1400"/>
                      <a:pt x="50" y="1412"/>
                      <a:pt x="50" y="1425"/>
                    </a:cubicBezTo>
                    <a:close/>
                    <a:moveTo>
                      <a:pt x="50" y="1526"/>
                    </a:moveTo>
                    <a:lnTo>
                      <a:pt x="50" y="1526"/>
                    </a:lnTo>
                    <a:cubicBezTo>
                      <a:pt x="50" y="1539"/>
                      <a:pt x="39" y="1551"/>
                      <a:pt x="25" y="1551"/>
                    </a:cubicBezTo>
                    <a:cubicBezTo>
                      <a:pt x="11" y="1551"/>
                      <a:pt x="0" y="1539"/>
                      <a:pt x="0" y="1526"/>
                    </a:cubicBezTo>
                    <a:cubicBezTo>
                      <a:pt x="0" y="1512"/>
                      <a:pt x="11" y="1501"/>
                      <a:pt x="25" y="1501"/>
                    </a:cubicBezTo>
                    <a:cubicBezTo>
                      <a:pt x="39" y="1501"/>
                      <a:pt x="50" y="1512"/>
                      <a:pt x="50" y="1526"/>
                    </a:cubicBezTo>
                    <a:close/>
                    <a:moveTo>
                      <a:pt x="50" y="1626"/>
                    </a:moveTo>
                    <a:lnTo>
                      <a:pt x="50" y="1626"/>
                    </a:lnTo>
                    <a:cubicBezTo>
                      <a:pt x="50" y="1639"/>
                      <a:pt x="39" y="1651"/>
                      <a:pt x="25" y="1651"/>
                    </a:cubicBezTo>
                    <a:cubicBezTo>
                      <a:pt x="11" y="1651"/>
                      <a:pt x="0" y="1639"/>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2"/>
                      <a:pt x="11" y="2401"/>
                      <a:pt x="25" y="2401"/>
                    </a:cubicBezTo>
                    <a:cubicBezTo>
                      <a:pt x="39" y="2401"/>
                      <a:pt x="50" y="2412"/>
                      <a:pt x="50" y="2426"/>
                    </a:cubicBezTo>
                    <a:close/>
                    <a:moveTo>
                      <a:pt x="50" y="2526"/>
                    </a:moveTo>
                    <a:lnTo>
                      <a:pt x="50" y="2526"/>
                    </a:lnTo>
                    <a:cubicBezTo>
                      <a:pt x="50" y="2540"/>
                      <a:pt x="39" y="2551"/>
                      <a:pt x="25" y="2551"/>
                    </a:cubicBezTo>
                    <a:cubicBezTo>
                      <a:pt x="11" y="2551"/>
                      <a:pt x="0" y="2540"/>
                      <a:pt x="0" y="2526"/>
                    </a:cubicBezTo>
                    <a:cubicBezTo>
                      <a:pt x="0" y="2512"/>
                      <a:pt x="11" y="2501"/>
                      <a:pt x="25" y="2501"/>
                    </a:cubicBezTo>
                    <a:cubicBezTo>
                      <a:pt x="39" y="2501"/>
                      <a:pt x="50" y="2512"/>
                      <a:pt x="50" y="2526"/>
                    </a:cubicBezTo>
                    <a:close/>
                    <a:moveTo>
                      <a:pt x="50" y="2626"/>
                    </a:moveTo>
                    <a:lnTo>
                      <a:pt x="50" y="2626"/>
                    </a:lnTo>
                    <a:cubicBezTo>
                      <a:pt x="50" y="2640"/>
                      <a:pt x="39" y="2651"/>
                      <a:pt x="25" y="2651"/>
                    </a:cubicBezTo>
                    <a:cubicBezTo>
                      <a:pt x="11" y="2651"/>
                      <a:pt x="0" y="2640"/>
                      <a:pt x="0" y="2626"/>
                    </a:cubicBezTo>
                    <a:cubicBezTo>
                      <a:pt x="0" y="2612"/>
                      <a:pt x="11" y="2601"/>
                      <a:pt x="25" y="2601"/>
                    </a:cubicBezTo>
                    <a:cubicBezTo>
                      <a:pt x="39" y="2601"/>
                      <a:pt x="50" y="2612"/>
                      <a:pt x="50" y="2626"/>
                    </a:cubicBezTo>
                    <a:close/>
                    <a:moveTo>
                      <a:pt x="50" y="2726"/>
                    </a:moveTo>
                    <a:lnTo>
                      <a:pt x="50" y="2726"/>
                    </a:lnTo>
                    <a:cubicBezTo>
                      <a:pt x="50" y="2740"/>
                      <a:pt x="39" y="2751"/>
                      <a:pt x="25" y="2751"/>
                    </a:cubicBezTo>
                    <a:cubicBezTo>
                      <a:pt x="11" y="2751"/>
                      <a:pt x="0" y="2740"/>
                      <a:pt x="0" y="2726"/>
                    </a:cubicBezTo>
                    <a:cubicBezTo>
                      <a:pt x="0" y="2712"/>
                      <a:pt x="11" y="2701"/>
                      <a:pt x="25" y="2701"/>
                    </a:cubicBezTo>
                    <a:cubicBezTo>
                      <a:pt x="39" y="2701"/>
                      <a:pt x="50" y="2712"/>
                      <a:pt x="50" y="2726"/>
                    </a:cubicBezTo>
                    <a:close/>
                    <a:moveTo>
                      <a:pt x="50" y="2826"/>
                    </a:moveTo>
                    <a:lnTo>
                      <a:pt x="50" y="2826"/>
                    </a:lnTo>
                    <a:cubicBezTo>
                      <a:pt x="50" y="2840"/>
                      <a:pt x="39" y="2851"/>
                      <a:pt x="25" y="2851"/>
                    </a:cubicBezTo>
                    <a:cubicBezTo>
                      <a:pt x="11" y="2851"/>
                      <a:pt x="0" y="2840"/>
                      <a:pt x="0" y="2826"/>
                    </a:cubicBezTo>
                    <a:cubicBezTo>
                      <a:pt x="0" y="2812"/>
                      <a:pt x="11" y="2801"/>
                      <a:pt x="25" y="2801"/>
                    </a:cubicBezTo>
                    <a:cubicBezTo>
                      <a:pt x="39" y="2801"/>
                      <a:pt x="50" y="2812"/>
                      <a:pt x="50" y="2826"/>
                    </a:cubicBezTo>
                    <a:close/>
                    <a:moveTo>
                      <a:pt x="50" y="2926"/>
                    </a:moveTo>
                    <a:lnTo>
                      <a:pt x="50" y="2926"/>
                    </a:lnTo>
                    <a:cubicBezTo>
                      <a:pt x="50" y="2940"/>
                      <a:pt x="39" y="2951"/>
                      <a:pt x="25" y="2951"/>
                    </a:cubicBezTo>
                    <a:cubicBezTo>
                      <a:pt x="11" y="2951"/>
                      <a:pt x="0" y="2940"/>
                      <a:pt x="0" y="2926"/>
                    </a:cubicBezTo>
                    <a:cubicBezTo>
                      <a:pt x="0" y="2912"/>
                      <a:pt x="11" y="2901"/>
                      <a:pt x="25" y="2901"/>
                    </a:cubicBezTo>
                    <a:cubicBezTo>
                      <a:pt x="39" y="2901"/>
                      <a:pt x="50" y="2912"/>
                      <a:pt x="50" y="2926"/>
                    </a:cubicBezTo>
                    <a:close/>
                    <a:moveTo>
                      <a:pt x="50" y="3026"/>
                    </a:moveTo>
                    <a:lnTo>
                      <a:pt x="50" y="3026"/>
                    </a:lnTo>
                    <a:cubicBezTo>
                      <a:pt x="50" y="3040"/>
                      <a:pt x="39" y="3051"/>
                      <a:pt x="25" y="3051"/>
                    </a:cubicBezTo>
                    <a:cubicBezTo>
                      <a:pt x="11" y="3051"/>
                      <a:pt x="0" y="3040"/>
                      <a:pt x="0" y="3026"/>
                    </a:cubicBezTo>
                    <a:cubicBezTo>
                      <a:pt x="0" y="3012"/>
                      <a:pt x="11" y="3001"/>
                      <a:pt x="25" y="3001"/>
                    </a:cubicBezTo>
                    <a:cubicBezTo>
                      <a:pt x="39" y="3001"/>
                      <a:pt x="50" y="3012"/>
                      <a:pt x="50" y="3026"/>
                    </a:cubicBezTo>
                    <a:close/>
                    <a:moveTo>
                      <a:pt x="50" y="3126"/>
                    </a:moveTo>
                    <a:lnTo>
                      <a:pt x="50" y="3126"/>
                    </a:lnTo>
                    <a:cubicBezTo>
                      <a:pt x="50" y="3140"/>
                      <a:pt x="39" y="3151"/>
                      <a:pt x="25" y="3151"/>
                    </a:cubicBezTo>
                    <a:cubicBezTo>
                      <a:pt x="11" y="3151"/>
                      <a:pt x="0" y="3140"/>
                      <a:pt x="0" y="3126"/>
                    </a:cubicBezTo>
                    <a:cubicBezTo>
                      <a:pt x="0" y="3113"/>
                      <a:pt x="11" y="3101"/>
                      <a:pt x="25" y="3101"/>
                    </a:cubicBezTo>
                    <a:cubicBezTo>
                      <a:pt x="39" y="3101"/>
                      <a:pt x="50" y="3113"/>
                      <a:pt x="50" y="3126"/>
                    </a:cubicBezTo>
                    <a:close/>
                    <a:moveTo>
                      <a:pt x="50" y="3226"/>
                    </a:moveTo>
                    <a:lnTo>
                      <a:pt x="50" y="3226"/>
                    </a:lnTo>
                    <a:cubicBezTo>
                      <a:pt x="50" y="3240"/>
                      <a:pt x="39" y="3251"/>
                      <a:pt x="25" y="3251"/>
                    </a:cubicBezTo>
                    <a:cubicBezTo>
                      <a:pt x="11" y="3251"/>
                      <a:pt x="0" y="3240"/>
                      <a:pt x="0" y="3226"/>
                    </a:cubicBezTo>
                    <a:cubicBezTo>
                      <a:pt x="0" y="3213"/>
                      <a:pt x="11" y="3201"/>
                      <a:pt x="25" y="3201"/>
                    </a:cubicBezTo>
                    <a:cubicBezTo>
                      <a:pt x="39" y="3201"/>
                      <a:pt x="50" y="3213"/>
                      <a:pt x="50" y="3226"/>
                    </a:cubicBezTo>
                    <a:close/>
                    <a:moveTo>
                      <a:pt x="50" y="3326"/>
                    </a:moveTo>
                    <a:lnTo>
                      <a:pt x="50" y="3326"/>
                    </a:lnTo>
                    <a:cubicBezTo>
                      <a:pt x="50" y="3340"/>
                      <a:pt x="39" y="3351"/>
                      <a:pt x="25" y="3351"/>
                    </a:cubicBezTo>
                    <a:cubicBezTo>
                      <a:pt x="11" y="3351"/>
                      <a:pt x="0" y="3340"/>
                      <a:pt x="0" y="3326"/>
                    </a:cubicBezTo>
                    <a:cubicBezTo>
                      <a:pt x="0" y="3313"/>
                      <a:pt x="11" y="3301"/>
                      <a:pt x="25" y="3301"/>
                    </a:cubicBezTo>
                    <a:cubicBezTo>
                      <a:pt x="39" y="3301"/>
                      <a:pt x="50" y="3313"/>
                      <a:pt x="50" y="3326"/>
                    </a:cubicBezTo>
                    <a:close/>
                    <a:moveTo>
                      <a:pt x="50" y="3426"/>
                    </a:moveTo>
                    <a:lnTo>
                      <a:pt x="50" y="3427"/>
                    </a:lnTo>
                    <a:cubicBezTo>
                      <a:pt x="50" y="3440"/>
                      <a:pt x="39" y="3452"/>
                      <a:pt x="25" y="3452"/>
                    </a:cubicBezTo>
                    <a:cubicBezTo>
                      <a:pt x="11" y="3452"/>
                      <a:pt x="0" y="3440"/>
                      <a:pt x="0" y="3427"/>
                    </a:cubicBezTo>
                    <a:lnTo>
                      <a:pt x="0" y="3426"/>
                    </a:lnTo>
                    <a:cubicBezTo>
                      <a:pt x="0" y="3413"/>
                      <a:pt x="11" y="3401"/>
                      <a:pt x="25" y="3401"/>
                    </a:cubicBezTo>
                    <a:cubicBezTo>
                      <a:pt x="39" y="3401"/>
                      <a:pt x="50" y="3413"/>
                      <a:pt x="50" y="3426"/>
                    </a:cubicBezTo>
                    <a:close/>
                    <a:moveTo>
                      <a:pt x="50" y="3527"/>
                    </a:moveTo>
                    <a:lnTo>
                      <a:pt x="50" y="3527"/>
                    </a:lnTo>
                    <a:cubicBezTo>
                      <a:pt x="50" y="3540"/>
                      <a:pt x="39" y="3552"/>
                      <a:pt x="25" y="3552"/>
                    </a:cubicBezTo>
                    <a:cubicBezTo>
                      <a:pt x="11" y="3552"/>
                      <a:pt x="0" y="3540"/>
                      <a:pt x="0" y="3527"/>
                    </a:cubicBezTo>
                    <a:cubicBezTo>
                      <a:pt x="0" y="3513"/>
                      <a:pt x="11" y="3502"/>
                      <a:pt x="25" y="3502"/>
                    </a:cubicBezTo>
                    <a:cubicBezTo>
                      <a:pt x="39" y="3502"/>
                      <a:pt x="50" y="3513"/>
                      <a:pt x="50" y="3527"/>
                    </a:cubicBezTo>
                    <a:close/>
                    <a:moveTo>
                      <a:pt x="50" y="3627"/>
                    </a:moveTo>
                    <a:lnTo>
                      <a:pt x="50" y="3627"/>
                    </a:lnTo>
                    <a:cubicBezTo>
                      <a:pt x="50" y="3640"/>
                      <a:pt x="39" y="3652"/>
                      <a:pt x="25" y="3652"/>
                    </a:cubicBezTo>
                    <a:cubicBezTo>
                      <a:pt x="11" y="3652"/>
                      <a:pt x="0" y="3640"/>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3"/>
                      <a:pt x="11" y="4402"/>
                      <a:pt x="25" y="4402"/>
                    </a:cubicBezTo>
                    <a:cubicBezTo>
                      <a:pt x="39" y="4402"/>
                      <a:pt x="50" y="4413"/>
                      <a:pt x="50" y="4427"/>
                    </a:cubicBezTo>
                    <a:close/>
                    <a:moveTo>
                      <a:pt x="50" y="4527"/>
                    </a:moveTo>
                    <a:lnTo>
                      <a:pt x="50" y="4527"/>
                    </a:lnTo>
                    <a:cubicBezTo>
                      <a:pt x="50" y="4541"/>
                      <a:pt x="39" y="4552"/>
                      <a:pt x="25" y="4552"/>
                    </a:cubicBezTo>
                    <a:cubicBezTo>
                      <a:pt x="11" y="4552"/>
                      <a:pt x="0" y="4541"/>
                      <a:pt x="0" y="4527"/>
                    </a:cubicBezTo>
                    <a:cubicBezTo>
                      <a:pt x="0" y="4513"/>
                      <a:pt x="11" y="4502"/>
                      <a:pt x="25" y="4502"/>
                    </a:cubicBezTo>
                    <a:cubicBezTo>
                      <a:pt x="39" y="4502"/>
                      <a:pt x="50" y="4513"/>
                      <a:pt x="50" y="4527"/>
                    </a:cubicBezTo>
                    <a:close/>
                    <a:moveTo>
                      <a:pt x="50" y="4627"/>
                    </a:moveTo>
                    <a:lnTo>
                      <a:pt x="50" y="4627"/>
                    </a:lnTo>
                    <a:cubicBezTo>
                      <a:pt x="50" y="4641"/>
                      <a:pt x="39" y="4652"/>
                      <a:pt x="25" y="4652"/>
                    </a:cubicBezTo>
                    <a:cubicBezTo>
                      <a:pt x="11" y="4652"/>
                      <a:pt x="0" y="4641"/>
                      <a:pt x="0" y="4627"/>
                    </a:cubicBezTo>
                    <a:cubicBezTo>
                      <a:pt x="0" y="4613"/>
                      <a:pt x="11" y="4602"/>
                      <a:pt x="25" y="4602"/>
                    </a:cubicBezTo>
                    <a:cubicBezTo>
                      <a:pt x="39" y="4602"/>
                      <a:pt x="50" y="4613"/>
                      <a:pt x="50" y="4627"/>
                    </a:cubicBezTo>
                    <a:close/>
                    <a:moveTo>
                      <a:pt x="50" y="4727"/>
                    </a:moveTo>
                    <a:lnTo>
                      <a:pt x="50" y="4727"/>
                    </a:lnTo>
                    <a:cubicBezTo>
                      <a:pt x="50" y="4741"/>
                      <a:pt x="39" y="4752"/>
                      <a:pt x="25" y="4752"/>
                    </a:cubicBezTo>
                    <a:cubicBezTo>
                      <a:pt x="11" y="4752"/>
                      <a:pt x="0" y="4741"/>
                      <a:pt x="0" y="4727"/>
                    </a:cubicBezTo>
                    <a:cubicBezTo>
                      <a:pt x="0" y="4713"/>
                      <a:pt x="11" y="4702"/>
                      <a:pt x="25" y="4702"/>
                    </a:cubicBezTo>
                    <a:cubicBezTo>
                      <a:pt x="39" y="4702"/>
                      <a:pt x="50" y="4713"/>
                      <a:pt x="50" y="4727"/>
                    </a:cubicBezTo>
                    <a:close/>
                    <a:moveTo>
                      <a:pt x="50" y="4827"/>
                    </a:moveTo>
                    <a:lnTo>
                      <a:pt x="50" y="4827"/>
                    </a:lnTo>
                    <a:cubicBezTo>
                      <a:pt x="50" y="4841"/>
                      <a:pt x="39" y="4852"/>
                      <a:pt x="25" y="4852"/>
                    </a:cubicBezTo>
                    <a:cubicBezTo>
                      <a:pt x="11" y="4852"/>
                      <a:pt x="0" y="4841"/>
                      <a:pt x="0" y="4827"/>
                    </a:cubicBezTo>
                    <a:cubicBezTo>
                      <a:pt x="0" y="4813"/>
                      <a:pt x="11" y="4802"/>
                      <a:pt x="25" y="4802"/>
                    </a:cubicBezTo>
                    <a:cubicBezTo>
                      <a:pt x="39" y="4802"/>
                      <a:pt x="50" y="4813"/>
                      <a:pt x="50" y="4827"/>
                    </a:cubicBezTo>
                    <a:close/>
                    <a:moveTo>
                      <a:pt x="50" y="4927"/>
                    </a:moveTo>
                    <a:lnTo>
                      <a:pt x="50" y="4927"/>
                    </a:lnTo>
                    <a:cubicBezTo>
                      <a:pt x="50" y="4941"/>
                      <a:pt x="39" y="4952"/>
                      <a:pt x="25" y="4952"/>
                    </a:cubicBezTo>
                    <a:cubicBezTo>
                      <a:pt x="11" y="4952"/>
                      <a:pt x="0" y="4941"/>
                      <a:pt x="0" y="4927"/>
                    </a:cubicBezTo>
                    <a:cubicBezTo>
                      <a:pt x="0" y="4913"/>
                      <a:pt x="11" y="4902"/>
                      <a:pt x="25" y="4902"/>
                    </a:cubicBezTo>
                    <a:cubicBezTo>
                      <a:pt x="39" y="4902"/>
                      <a:pt x="50" y="4913"/>
                      <a:pt x="50" y="4927"/>
                    </a:cubicBezTo>
                    <a:close/>
                    <a:moveTo>
                      <a:pt x="50" y="5027"/>
                    </a:moveTo>
                    <a:lnTo>
                      <a:pt x="50" y="5027"/>
                    </a:lnTo>
                    <a:cubicBezTo>
                      <a:pt x="50" y="5041"/>
                      <a:pt x="39" y="5052"/>
                      <a:pt x="25" y="5052"/>
                    </a:cubicBezTo>
                    <a:cubicBezTo>
                      <a:pt x="11" y="5052"/>
                      <a:pt x="0" y="5041"/>
                      <a:pt x="0" y="5027"/>
                    </a:cubicBezTo>
                    <a:cubicBezTo>
                      <a:pt x="0" y="5013"/>
                      <a:pt x="11" y="5002"/>
                      <a:pt x="25" y="5002"/>
                    </a:cubicBezTo>
                    <a:cubicBezTo>
                      <a:pt x="39" y="5002"/>
                      <a:pt x="50" y="5013"/>
                      <a:pt x="50" y="5027"/>
                    </a:cubicBezTo>
                    <a:close/>
                    <a:moveTo>
                      <a:pt x="50" y="5127"/>
                    </a:moveTo>
                    <a:lnTo>
                      <a:pt x="50" y="5127"/>
                    </a:lnTo>
                    <a:cubicBezTo>
                      <a:pt x="50" y="5141"/>
                      <a:pt x="39" y="5152"/>
                      <a:pt x="25" y="5152"/>
                    </a:cubicBezTo>
                    <a:cubicBezTo>
                      <a:pt x="11" y="5152"/>
                      <a:pt x="0" y="5141"/>
                      <a:pt x="0" y="5127"/>
                    </a:cubicBezTo>
                    <a:cubicBezTo>
                      <a:pt x="0" y="5114"/>
                      <a:pt x="11" y="5102"/>
                      <a:pt x="25" y="5102"/>
                    </a:cubicBezTo>
                    <a:cubicBezTo>
                      <a:pt x="39" y="5102"/>
                      <a:pt x="50" y="5114"/>
                      <a:pt x="50" y="5127"/>
                    </a:cubicBezTo>
                    <a:close/>
                    <a:moveTo>
                      <a:pt x="50" y="5227"/>
                    </a:moveTo>
                    <a:lnTo>
                      <a:pt x="50" y="5227"/>
                    </a:lnTo>
                    <a:cubicBezTo>
                      <a:pt x="50" y="5241"/>
                      <a:pt x="39" y="5252"/>
                      <a:pt x="25" y="5252"/>
                    </a:cubicBezTo>
                    <a:cubicBezTo>
                      <a:pt x="11" y="5252"/>
                      <a:pt x="0" y="5241"/>
                      <a:pt x="0" y="5227"/>
                    </a:cubicBezTo>
                    <a:cubicBezTo>
                      <a:pt x="0" y="5214"/>
                      <a:pt x="11" y="5202"/>
                      <a:pt x="25" y="5202"/>
                    </a:cubicBezTo>
                    <a:cubicBezTo>
                      <a:pt x="39" y="5202"/>
                      <a:pt x="50" y="5214"/>
                      <a:pt x="50" y="5227"/>
                    </a:cubicBezTo>
                    <a:close/>
                    <a:moveTo>
                      <a:pt x="50" y="5327"/>
                    </a:moveTo>
                    <a:lnTo>
                      <a:pt x="50" y="5327"/>
                    </a:lnTo>
                    <a:cubicBezTo>
                      <a:pt x="50" y="5341"/>
                      <a:pt x="39" y="5352"/>
                      <a:pt x="25" y="5352"/>
                    </a:cubicBezTo>
                    <a:cubicBezTo>
                      <a:pt x="11" y="5352"/>
                      <a:pt x="0" y="5341"/>
                      <a:pt x="0" y="5327"/>
                    </a:cubicBezTo>
                    <a:cubicBezTo>
                      <a:pt x="0" y="5314"/>
                      <a:pt x="11" y="5302"/>
                      <a:pt x="25" y="5302"/>
                    </a:cubicBezTo>
                    <a:cubicBezTo>
                      <a:pt x="39" y="5302"/>
                      <a:pt x="50" y="5314"/>
                      <a:pt x="50" y="5327"/>
                    </a:cubicBezTo>
                    <a:close/>
                    <a:moveTo>
                      <a:pt x="50" y="5427"/>
                    </a:moveTo>
                    <a:lnTo>
                      <a:pt x="50" y="5428"/>
                    </a:lnTo>
                    <a:cubicBezTo>
                      <a:pt x="50" y="5441"/>
                      <a:pt x="39" y="5453"/>
                      <a:pt x="25" y="5453"/>
                    </a:cubicBezTo>
                    <a:cubicBezTo>
                      <a:pt x="11" y="5453"/>
                      <a:pt x="0" y="5441"/>
                      <a:pt x="0" y="5428"/>
                    </a:cubicBezTo>
                    <a:lnTo>
                      <a:pt x="0" y="5427"/>
                    </a:lnTo>
                    <a:cubicBezTo>
                      <a:pt x="0" y="5414"/>
                      <a:pt x="11" y="5402"/>
                      <a:pt x="25" y="5402"/>
                    </a:cubicBezTo>
                    <a:cubicBezTo>
                      <a:pt x="39" y="5402"/>
                      <a:pt x="50" y="5414"/>
                      <a:pt x="50" y="5427"/>
                    </a:cubicBezTo>
                    <a:close/>
                    <a:moveTo>
                      <a:pt x="50" y="5528"/>
                    </a:moveTo>
                    <a:lnTo>
                      <a:pt x="50" y="5528"/>
                    </a:lnTo>
                    <a:cubicBezTo>
                      <a:pt x="50" y="5541"/>
                      <a:pt x="39" y="5553"/>
                      <a:pt x="25" y="5553"/>
                    </a:cubicBezTo>
                    <a:cubicBezTo>
                      <a:pt x="11" y="5553"/>
                      <a:pt x="0" y="5541"/>
                      <a:pt x="0" y="5528"/>
                    </a:cubicBezTo>
                    <a:cubicBezTo>
                      <a:pt x="0" y="5514"/>
                      <a:pt x="11" y="5503"/>
                      <a:pt x="25" y="5503"/>
                    </a:cubicBezTo>
                    <a:cubicBezTo>
                      <a:pt x="39" y="5503"/>
                      <a:pt x="50" y="5514"/>
                      <a:pt x="50" y="5528"/>
                    </a:cubicBezTo>
                    <a:close/>
                    <a:moveTo>
                      <a:pt x="50" y="5628"/>
                    </a:moveTo>
                    <a:lnTo>
                      <a:pt x="50" y="5628"/>
                    </a:lnTo>
                    <a:cubicBezTo>
                      <a:pt x="50" y="5641"/>
                      <a:pt x="39" y="5653"/>
                      <a:pt x="25" y="5653"/>
                    </a:cubicBezTo>
                    <a:cubicBezTo>
                      <a:pt x="11" y="5653"/>
                      <a:pt x="0" y="5641"/>
                      <a:pt x="0" y="5628"/>
                    </a:cubicBezTo>
                    <a:cubicBezTo>
                      <a:pt x="0" y="5614"/>
                      <a:pt x="11" y="5603"/>
                      <a:pt x="25" y="5603"/>
                    </a:cubicBezTo>
                    <a:cubicBezTo>
                      <a:pt x="39" y="5603"/>
                      <a:pt x="50" y="5614"/>
                      <a:pt x="50" y="5628"/>
                    </a:cubicBezTo>
                    <a:close/>
                    <a:moveTo>
                      <a:pt x="50" y="5728"/>
                    </a:moveTo>
                    <a:lnTo>
                      <a:pt x="50" y="5728"/>
                    </a:lnTo>
                    <a:cubicBezTo>
                      <a:pt x="50" y="5741"/>
                      <a:pt x="39" y="5753"/>
                      <a:pt x="25" y="5753"/>
                    </a:cubicBezTo>
                    <a:cubicBezTo>
                      <a:pt x="11" y="5753"/>
                      <a:pt x="0" y="5741"/>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4"/>
                      <a:pt x="11" y="6403"/>
                      <a:pt x="25" y="6403"/>
                    </a:cubicBezTo>
                    <a:cubicBezTo>
                      <a:pt x="39" y="6403"/>
                      <a:pt x="50" y="6414"/>
                      <a:pt x="50" y="6428"/>
                    </a:cubicBezTo>
                    <a:close/>
                    <a:moveTo>
                      <a:pt x="50" y="6528"/>
                    </a:moveTo>
                    <a:lnTo>
                      <a:pt x="50" y="6528"/>
                    </a:lnTo>
                    <a:cubicBezTo>
                      <a:pt x="50" y="6542"/>
                      <a:pt x="39" y="6553"/>
                      <a:pt x="25" y="6553"/>
                    </a:cubicBezTo>
                    <a:cubicBezTo>
                      <a:pt x="11" y="6553"/>
                      <a:pt x="0" y="6542"/>
                      <a:pt x="0" y="6528"/>
                    </a:cubicBezTo>
                    <a:cubicBezTo>
                      <a:pt x="0" y="6514"/>
                      <a:pt x="11" y="6503"/>
                      <a:pt x="25" y="6503"/>
                    </a:cubicBezTo>
                    <a:cubicBezTo>
                      <a:pt x="39" y="6503"/>
                      <a:pt x="50" y="6514"/>
                      <a:pt x="50" y="6528"/>
                    </a:cubicBezTo>
                    <a:close/>
                    <a:moveTo>
                      <a:pt x="50" y="6628"/>
                    </a:moveTo>
                    <a:lnTo>
                      <a:pt x="50" y="6628"/>
                    </a:lnTo>
                    <a:cubicBezTo>
                      <a:pt x="50" y="6642"/>
                      <a:pt x="39" y="6653"/>
                      <a:pt x="25" y="6653"/>
                    </a:cubicBezTo>
                    <a:cubicBezTo>
                      <a:pt x="11" y="6653"/>
                      <a:pt x="0" y="6642"/>
                      <a:pt x="0" y="6628"/>
                    </a:cubicBezTo>
                    <a:cubicBezTo>
                      <a:pt x="0" y="6614"/>
                      <a:pt x="11" y="6603"/>
                      <a:pt x="25" y="6603"/>
                    </a:cubicBezTo>
                    <a:cubicBezTo>
                      <a:pt x="39" y="6603"/>
                      <a:pt x="50" y="6614"/>
                      <a:pt x="50" y="6628"/>
                    </a:cubicBezTo>
                    <a:close/>
                    <a:moveTo>
                      <a:pt x="50" y="6728"/>
                    </a:moveTo>
                    <a:lnTo>
                      <a:pt x="50" y="6728"/>
                    </a:lnTo>
                    <a:cubicBezTo>
                      <a:pt x="50" y="6742"/>
                      <a:pt x="39" y="6753"/>
                      <a:pt x="25" y="6753"/>
                    </a:cubicBezTo>
                    <a:cubicBezTo>
                      <a:pt x="11" y="6753"/>
                      <a:pt x="0" y="6742"/>
                      <a:pt x="0" y="6728"/>
                    </a:cubicBezTo>
                    <a:cubicBezTo>
                      <a:pt x="0" y="6714"/>
                      <a:pt x="11" y="6703"/>
                      <a:pt x="25" y="6703"/>
                    </a:cubicBezTo>
                    <a:cubicBezTo>
                      <a:pt x="39" y="6703"/>
                      <a:pt x="50" y="6714"/>
                      <a:pt x="50" y="6728"/>
                    </a:cubicBezTo>
                    <a:close/>
                    <a:moveTo>
                      <a:pt x="50" y="6828"/>
                    </a:moveTo>
                    <a:lnTo>
                      <a:pt x="50" y="6828"/>
                    </a:lnTo>
                    <a:cubicBezTo>
                      <a:pt x="50" y="6842"/>
                      <a:pt x="39" y="6853"/>
                      <a:pt x="25" y="6853"/>
                    </a:cubicBezTo>
                    <a:cubicBezTo>
                      <a:pt x="11" y="6853"/>
                      <a:pt x="0" y="6842"/>
                      <a:pt x="0" y="6828"/>
                    </a:cubicBezTo>
                    <a:cubicBezTo>
                      <a:pt x="0" y="6814"/>
                      <a:pt x="11" y="6803"/>
                      <a:pt x="25" y="6803"/>
                    </a:cubicBezTo>
                    <a:cubicBezTo>
                      <a:pt x="39" y="6803"/>
                      <a:pt x="50" y="6814"/>
                      <a:pt x="50" y="6828"/>
                    </a:cubicBezTo>
                    <a:close/>
                    <a:moveTo>
                      <a:pt x="50" y="6928"/>
                    </a:moveTo>
                    <a:lnTo>
                      <a:pt x="50" y="6928"/>
                    </a:lnTo>
                    <a:cubicBezTo>
                      <a:pt x="50" y="6942"/>
                      <a:pt x="39" y="6953"/>
                      <a:pt x="25" y="6953"/>
                    </a:cubicBezTo>
                    <a:cubicBezTo>
                      <a:pt x="11" y="6953"/>
                      <a:pt x="0" y="6942"/>
                      <a:pt x="0" y="6928"/>
                    </a:cubicBezTo>
                    <a:cubicBezTo>
                      <a:pt x="0" y="6914"/>
                      <a:pt x="11" y="6903"/>
                      <a:pt x="25" y="6903"/>
                    </a:cubicBezTo>
                    <a:cubicBezTo>
                      <a:pt x="39" y="6903"/>
                      <a:pt x="50" y="6914"/>
                      <a:pt x="50" y="6928"/>
                    </a:cubicBezTo>
                    <a:close/>
                    <a:moveTo>
                      <a:pt x="50" y="7028"/>
                    </a:moveTo>
                    <a:lnTo>
                      <a:pt x="50" y="7028"/>
                    </a:lnTo>
                    <a:cubicBezTo>
                      <a:pt x="50" y="7042"/>
                      <a:pt x="39" y="7053"/>
                      <a:pt x="25" y="7053"/>
                    </a:cubicBezTo>
                    <a:cubicBezTo>
                      <a:pt x="11" y="7053"/>
                      <a:pt x="0" y="7042"/>
                      <a:pt x="0" y="7028"/>
                    </a:cubicBezTo>
                    <a:cubicBezTo>
                      <a:pt x="0" y="7014"/>
                      <a:pt x="11" y="7003"/>
                      <a:pt x="25" y="7003"/>
                    </a:cubicBezTo>
                    <a:cubicBezTo>
                      <a:pt x="39" y="7003"/>
                      <a:pt x="50" y="7014"/>
                      <a:pt x="50" y="7028"/>
                    </a:cubicBezTo>
                    <a:close/>
                    <a:moveTo>
                      <a:pt x="50" y="7128"/>
                    </a:moveTo>
                    <a:lnTo>
                      <a:pt x="50" y="7128"/>
                    </a:lnTo>
                    <a:cubicBezTo>
                      <a:pt x="50" y="7142"/>
                      <a:pt x="39" y="7153"/>
                      <a:pt x="25" y="7153"/>
                    </a:cubicBezTo>
                    <a:cubicBezTo>
                      <a:pt x="11" y="7153"/>
                      <a:pt x="0" y="7142"/>
                      <a:pt x="0" y="7128"/>
                    </a:cubicBezTo>
                    <a:cubicBezTo>
                      <a:pt x="0" y="7115"/>
                      <a:pt x="11" y="7103"/>
                      <a:pt x="25" y="7103"/>
                    </a:cubicBezTo>
                    <a:cubicBezTo>
                      <a:pt x="39" y="7103"/>
                      <a:pt x="50" y="7115"/>
                      <a:pt x="50" y="7128"/>
                    </a:cubicBezTo>
                    <a:close/>
                    <a:moveTo>
                      <a:pt x="50" y="7228"/>
                    </a:moveTo>
                    <a:lnTo>
                      <a:pt x="50" y="7228"/>
                    </a:lnTo>
                    <a:cubicBezTo>
                      <a:pt x="50" y="7242"/>
                      <a:pt x="39" y="7253"/>
                      <a:pt x="25" y="7253"/>
                    </a:cubicBezTo>
                    <a:cubicBezTo>
                      <a:pt x="11" y="7253"/>
                      <a:pt x="0" y="7242"/>
                      <a:pt x="0" y="7228"/>
                    </a:cubicBezTo>
                    <a:cubicBezTo>
                      <a:pt x="0" y="7215"/>
                      <a:pt x="11" y="7203"/>
                      <a:pt x="25" y="7203"/>
                    </a:cubicBezTo>
                    <a:cubicBezTo>
                      <a:pt x="39" y="7203"/>
                      <a:pt x="50" y="7215"/>
                      <a:pt x="50" y="7228"/>
                    </a:cubicBezTo>
                    <a:close/>
                    <a:moveTo>
                      <a:pt x="50" y="7328"/>
                    </a:moveTo>
                    <a:lnTo>
                      <a:pt x="50" y="7328"/>
                    </a:lnTo>
                    <a:cubicBezTo>
                      <a:pt x="50" y="7342"/>
                      <a:pt x="39" y="7353"/>
                      <a:pt x="25" y="7353"/>
                    </a:cubicBezTo>
                    <a:cubicBezTo>
                      <a:pt x="11" y="7353"/>
                      <a:pt x="0" y="7342"/>
                      <a:pt x="0" y="7328"/>
                    </a:cubicBezTo>
                    <a:cubicBezTo>
                      <a:pt x="0" y="7315"/>
                      <a:pt x="11" y="7303"/>
                      <a:pt x="25" y="7303"/>
                    </a:cubicBezTo>
                    <a:cubicBezTo>
                      <a:pt x="39" y="7303"/>
                      <a:pt x="50" y="7315"/>
                      <a:pt x="50" y="7328"/>
                    </a:cubicBezTo>
                    <a:close/>
                    <a:moveTo>
                      <a:pt x="50" y="7428"/>
                    </a:moveTo>
                    <a:lnTo>
                      <a:pt x="50" y="7429"/>
                    </a:lnTo>
                    <a:cubicBezTo>
                      <a:pt x="50" y="7442"/>
                      <a:pt x="39" y="7454"/>
                      <a:pt x="25" y="7454"/>
                    </a:cubicBezTo>
                    <a:cubicBezTo>
                      <a:pt x="11" y="7454"/>
                      <a:pt x="0" y="7442"/>
                      <a:pt x="0" y="7429"/>
                    </a:cubicBezTo>
                    <a:lnTo>
                      <a:pt x="0" y="7428"/>
                    </a:lnTo>
                    <a:cubicBezTo>
                      <a:pt x="0" y="7415"/>
                      <a:pt x="11" y="7403"/>
                      <a:pt x="25" y="7403"/>
                    </a:cubicBezTo>
                    <a:cubicBezTo>
                      <a:pt x="39" y="7403"/>
                      <a:pt x="50" y="7415"/>
                      <a:pt x="50" y="7428"/>
                    </a:cubicBezTo>
                    <a:close/>
                    <a:moveTo>
                      <a:pt x="50" y="7529"/>
                    </a:moveTo>
                    <a:lnTo>
                      <a:pt x="50" y="7529"/>
                    </a:lnTo>
                    <a:cubicBezTo>
                      <a:pt x="50" y="7542"/>
                      <a:pt x="39" y="7554"/>
                      <a:pt x="25" y="7554"/>
                    </a:cubicBezTo>
                    <a:cubicBezTo>
                      <a:pt x="11" y="7554"/>
                      <a:pt x="0" y="7542"/>
                      <a:pt x="0" y="7529"/>
                    </a:cubicBezTo>
                    <a:cubicBezTo>
                      <a:pt x="0" y="7515"/>
                      <a:pt x="11" y="7504"/>
                      <a:pt x="25" y="7504"/>
                    </a:cubicBezTo>
                    <a:cubicBezTo>
                      <a:pt x="39" y="7504"/>
                      <a:pt x="50" y="7515"/>
                      <a:pt x="50" y="7529"/>
                    </a:cubicBezTo>
                    <a:close/>
                    <a:moveTo>
                      <a:pt x="50" y="7629"/>
                    </a:moveTo>
                    <a:lnTo>
                      <a:pt x="50" y="7629"/>
                    </a:lnTo>
                    <a:cubicBezTo>
                      <a:pt x="50" y="7642"/>
                      <a:pt x="39" y="7654"/>
                      <a:pt x="25" y="7654"/>
                    </a:cubicBezTo>
                    <a:cubicBezTo>
                      <a:pt x="11" y="7654"/>
                      <a:pt x="0" y="7642"/>
                      <a:pt x="0" y="7629"/>
                    </a:cubicBezTo>
                    <a:cubicBezTo>
                      <a:pt x="0" y="7615"/>
                      <a:pt x="11" y="7604"/>
                      <a:pt x="25" y="7604"/>
                    </a:cubicBezTo>
                    <a:cubicBezTo>
                      <a:pt x="39" y="7604"/>
                      <a:pt x="50" y="7615"/>
                      <a:pt x="50" y="7629"/>
                    </a:cubicBezTo>
                    <a:close/>
                    <a:moveTo>
                      <a:pt x="50" y="7729"/>
                    </a:moveTo>
                    <a:lnTo>
                      <a:pt x="50" y="7729"/>
                    </a:lnTo>
                    <a:cubicBezTo>
                      <a:pt x="50" y="7742"/>
                      <a:pt x="39" y="7754"/>
                      <a:pt x="25" y="7754"/>
                    </a:cubicBezTo>
                    <a:cubicBezTo>
                      <a:pt x="11" y="7754"/>
                      <a:pt x="0" y="7742"/>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5"/>
                      <a:pt x="11" y="8504"/>
                      <a:pt x="25" y="8504"/>
                    </a:cubicBezTo>
                    <a:cubicBezTo>
                      <a:pt x="39" y="8504"/>
                      <a:pt x="50" y="8515"/>
                      <a:pt x="50" y="8529"/>
                    </a:cubicBezTo>
                    <a:close/>
                    <a:moveTo>
                      <a:pt x="50" y="8629"/>
                    </a:moveTo>
                    <a:lnTo>
                      <a:pt x="50" y="8629"/>
                    </a:lnTo>
                    <a:cubicBezTo>
                      <a:pt x="50" y="8643"/>
                      <a:pt x="39" y="8654"/>
                      <a:pt x="25" y="8654"/>
                    </a:cubicBezTo>
                    <a:cubicBezTo>
                      <a:pt x="11" y="8654"/>
                      <a:pt x="0" y="8643"/>
                      <a:pt x="0" y="8629"/>
                    </a:cubicBezTo>
                    <a:cubicBezTo>
                      <a:pt x="0" y="8615"/>
                      <a:pt x="11" y="8604"/>
                      <a:pt x="25" y="8604"/>
                    </a:cubicBezTo>
                    <a:cubicBezTo>
                      <a:pt x="39" y="8604"/>
                      <a:pt x="50" y="8615"/>
                      <a:pt x="50" y="8629"/>
                    </a:cubicBezTo>
                    <a:close/>
                    <a:moveTo>
                      <a:pt x="50" y="8729"/>
                    </a:moveTo>
                    <a:lnTo>
                      <a:pt x="50" y="8729"/>
                    </a:lnTo>
                    <a:cubicBezTo>
                      <a:pt x="50" y="8743"/>
                      <a:pt x="39" y="8754"/>
                      <a:pt x="25" y="8754"/>
                    </a:cubicBezTo>
                    <a:cubicBezTo>
                      <a:pt x="11" y="8754"/>
                      <a:pt x="0" y="8743"/>
                      <a:pt x="0" y="8729"/>
                    </a:cubicBezTo>
                    <a:cubicBezTo>
                      <a:pt x="0" y="8715"/>
                      <a:pt x="11" y="8704"/>
                      <a:pt x="25" y="8704"/>
                    </a:cubicBezTo>
                    <a:cubicBezTo>
                      <a:pt x="39" y="8704"/>
                      <a:pt x="50" y="8715"/>
                      <a:pt x="50" y="8729"/>
                    </a:cubicBezTo>
                    <a:close/>
                    <a:moveTo>
                      <a:pt x="50" y="8829"/>
                    </a:moveTo>
                    <a:lnTo>
                      <a:pt x="50" y="8829"/>
                    </a:lnTo>
                    <a:cubicBezTo>
                      <a:pt x="50" y="8843"/>
                      <a:pt x="39" y="8854"/>
                      <a:pt x="25" y="8854"/>
                    </a:cubicBezTo>
                    <a:cubicBezTo>
                      <a:pt x="11" y="8854"/>
                      <a:pt x="0" y="8843"/>
                      <a:pt x="0" y="8829"/>
                    </a:cubicBezTo>
                    <a:cubicBezTo>
                      <a:pt x="0" y="8815"/>
                      <a:pt x="11" y="8804"/>
                      <a:pt x="25" y="8804"/>
                    </a:cubicBezTo>
                    <a:cubicBezTo>
                      <a:pt x="39" y="8804"/>
                      <a:pt x="50" y="8815"/>
                      <a:pt x="50" y="8829"/>
                    </a:cubicBezTo>
                    <a:close/>
                    <a:moveTo>
                      <a:pt x="50" y="8929"/>
                    </a:moveTo>
                    <a:lnTo>
                      <a:pt x="50" y="8929"/>
                    </a:lnTo>
                    <a:cubicBezTo>
                      <a:pt x="50" y="8943"/>
                      <a:pt x="39" y="8954"/>
                      <a:pt x="25" y="8954"/>
                    </a:cubicBezTo>
                    <a:cubicBezTo>
                      <a:pt x="11" y="8954"/>
                      <a:pt x="0" y="8943"/>
                      <a:pt x="0" y="8929"/>
                    </a:cubicBezTo>
                    <a:cubicBezTo>
                      <a:pt x="0" y="8915"/>
                      <a:pt x="11" y="8904"/>
                      <a:pt x="25" y="8904"/>
                    </a:cubicBezTo>
                    <a:cubicBezTo>
                      <a:pt x="39" y="8904"/>
                      <a:pt x="50" y="8915"/>
                      <a:pt x="50" y="8929"/>
                    </a:cubicBezTo>
                    <a:close/>
                    <a:moveTo>
                      <a:pt x="50" y="9029"/>
                    </a:moveTo>
                    <a:lnTo>
                      <a:pt x="50" y="9029"/>
                    </a:lnTo>
                    <a:cubicBezTo>
                      <a:pt x="50" y="9043"/>
                      <a:pt x="39" y="9054"/>
                      <a:pt x="25" y="9054"/>
                    </a:cubicBezTo>
                    <a:cubicBezTo>
                      <a:pt x="11" y="9054"/>
                      <a:pt x="0" y="9043"/>
                      <a:pt x="0" y="9029"/>
                    </a:cubicBezTo>
                    <a:cubicBezTo>
                      <a:pt x="0" y="9015"/>
                      <a:pt x="11" y="9004"/>
                      <a:pt x="25" y="9004"/>
                    </a:cubicBezTo>
                    <a:cubicBezTo>
                      <a:pt x="39" y="9004"/>
                      <a:pt x="50" y="9015"/>
                      <a:pt x="50" y="9029"/>
                    </a:cubicBezTo>
                    <a:close/>
                    <a:moveTo>
                      <a:pt x="50" y="9129"/>
                    </a:moveTo>
                    <a:lnTo>
                      <a:pt x="50" y="9129"/>
                    </a:lnTo>
                    <a:cubicBezTo>
                      <a:pt x="50" y="9143"/>
                      <a:pt x="39" y="9154"/>
                      <a:pt x="25" y="9154"/>
                    </a:cubicBezTo>
                    <a:cubicBezTo>
                      <a:pt x="11" y="9154"/>
                      <a:pt x="0" y="9143"/>
                      <a:pt x="0" y="9129"/>
                    </a:cubicBezTo>
                    <a:cubicBezTo>
                      <a:pt x="0" y="9115"/>
                      <a:pt x="11" y="9104"/>
                      <a:pt x="25" y="9104"/>
                    </a:cubicBezTo>
                    <a:cubicBezTo>
                      <a:pt x="39" y="9104"/>
                      <a:pt x="50" y="9115"/>
                      <a:pt x="50" y="9129"/>
                    </a:cubicBezTo>
                    <a:close/>
                    <a:moveTo>
                      <a:pt x="50" y="9229"/>
                    </a:moveTo>
                    <a:lnTo>
                      <a:pt x="50" y="9229"/>
                    </a:lnTo>
                    <a:cubicBezTo>
                      <a:pt x="50" y="9243"/>
                      <a:pt x="39" y="9254"/>
                      <a:pt x="25" y="9254"/>
                    </a:cubicBezTo>
                    <a:cubicBezTo>
                      <a:pt x="11" y="9254"/>
                      <a:pt x="0" y="9243"/>
                      <a:pt x="0" y="9229"/>
                    </a:cubicBezTo>
                    <a:cubicBezTo>
                      <a:pt x="0" y="9216"/>
                      <a:pt x="11" y="9204"/>
                      <a:pt x="25" y="9204"/>
                    </a:cubicBezTo>
                    <a:cubicBezTo>
                      <a:pt x="39" y="9204"/>
                      <a:pt x="50" y="9216"/>
                      <a:pt x="50" y="9229"/>
                    </a:cubicBezTo>
                    <a:close/>
                    <a:moveTo>
                      <a:pt x="50" y="9329"/>
                    </a:moveTo>
                    <a:lnTo>
                      <a:pt x="50" y="9329"/>
                    </a:lnTo>
                    <a:cubicBezTo>
                      <a:pt x="50" y="9343"/>
                      <a:pt x="39" y="9354"/>
                      <a:pt x="25" y="9354"/>
                    </a:cubicBezTo>
                    <a:cubicBezTo>
                      <a:pt x="11" y="9354"/>
                      <a:pt x="0" y="9343"/>
                      <a:pt x="0" y="9329"/>
                    </a:cubicBezTo>
                    <a:cubicBezTo>
                      <a:pt x="0" y="9316"/>
                      <a:pt x="11" y="9304"/>
                      <a:pt x="25" y="9304"/>
                    </a:cubicBezTo>
                    <a:cubicBezTo>
                      <a:pt x="39" y="9304"/>
                      <a:pt x="50" y="9316"/>
                      <a:pt x="50" y="9329"/>
                    </a:cubicBezTo>
                    <a:close/>
                    <a:moveTo>
                      <a:pt x="50" y="9429"/>
                    </a:moveTo>
                    <a:lnTo>
                      <a:pt x="50" y="9429"/>
                    </a:lnTo>
                    <a:cubicBezTo>
                      <a:pt x="50" y="9443"/>
                      <a:pt x="39" y="9454"/>
                      <a:pt x="25" y="9454"/>
                    </a:cubicBezTo>
                    <a:cubicBezTo>
                      <a:pt x="11" y="9454"/>
                      <a:pt x="0" y="9443"/>
                      <a:pt x="0" y="9429"/>
                    </a:cubicBezTo>
                    <a:cubicBezTo>
                      <a:pt x="0" y="9416"/>
                      <a:pt x="11" y="9404"/>
                      <a:pt x="25" y="9404"/>
                    </a:cubicBezTo>
                    <a:cubicBezTo>
                      <a:pt x="39" y="9404"/>
                      <a:pt x="50" y="9416"/>
                      <a:pt x="50" y="9429"/>
                    </a:cubicBezTo>
                    <a:close/>
                    <a:moveTo>
                      <a:pt x="50" y="9529"/>
                    </a:moveTo>
                    <a:lnTo>
                      <a:pt x="50" y="9530"/>
                    </a:lnTo>
                    <a:cubicBezTo>
                      <a:pt x="50" y="9543"/>
                      <a:pt x="39" y="9555"/>
                      <a:pt x="25" y="9555"/>
                    </a:cubicBezTo>
                    <a:cubicBezTo>
                      <a:pt x="11" y="9555"/>
                      <a:pt x="0" y="9543"/>
                      <a:pt x="0" y="9530"/>
                    </a:cubicBezTo>
                    <a:lnTo>
                      <a:pt x="0" y="9529"/>
                    </a:lnTo>
                    <a:cubicBezTo>
                      <a:pt x="0" y="9516"/>
                      <a:pt x="11" y="9504"/>
                      <a:pt x="25" y="9504"/>
                    </a:cubicBezTo>
                    <a:cubicBezTo>
                      <a:pt x="39" y="9504"/>
                      <a:pt x="50" y="9516"/>
                      <a:pt x="50" y="9529"/>
                    </a:cubicBezTo>
                    <a:close/>
                    <a:moveTo>
                      <a:pt x="50" y="9630"/>
                    </a:moveTo>
                    <a:lnTo>
                      <a:pt x="50" y="9630"/>
                    </a:lnTo>
                    <a:cubicBezTo>
                      <a:pt x="50" y="9643"/>
                      <a:pt x="39" y="9655"/>
                      <a:pt x="25" y="9655"/>
                    </a:cubicBezTo>
                    <a:cubicBezTo>
                      <a:pt x="11" y="9655"/>
                      <a:pt x="0" y="9643"/>
                      <a:pt x="0" y="9630"/>
                    </a:cubicBezTo>
                    <a:cubicBezTo>
                      <a:pt x="0" y="9616"/>
                      <a:pt x="11" y="9605"/>
                      <a:pt x="25" y="9605"/>
                    </a:cubicBezTo>
                    <a:cubicBezTo>
                      <a:pt x="39" y="9605"/>
                      <a:pt x="50" y="9616"/>
                      <a:pt x="50" y="9630"/>
                    </a:cubicBezTo>
                    <a:close/>
                    <a:moveTo>
                      <a:pt x="50" y="9730"/>
                    </a:moveTo>
                    <a:lnTo>
                      <a:pt x="50" y="9730"/>
                    </a:lnTo>
                    <a:cubicBezTo>
                      <a:pt x="50" y="9743"/>
                      <a:pt x="39" y="9755"/>
                      <a:pt x="25" y="9755"/>
                    </a:cubicBezTo>
                    <a:cubicBezTo>
                      <a:pt x="11" y="9755"/>
                      <a:pt x="0" y="9743"/>
                      <a:pt x="0" y="9730"/>
                    </a:cubicBezTo>
                    <a:cubicBezTo>
                      <a:pt x="0" y="9716"/>
                      <a:pt x="11" y="9705"/>
                      <a:pt x="25" y="9705"/>
                    </a:cubicBezTo>
                    <a:cubicBezTo>
                      <a:pt x="39" y="9705"/>
                      <a:pt x="50" y="9716"/>
                      <a:pt x="50" y="9730"/>
                    </a:cubicBezTo>
                    <a:close/>
                    <a:moveTo>
                      <a:pt x="50" y="9830"/>
                    </a:moveTo>
                    <a:lnTo>
                      <a:pt x="50" y="9830"/>
                    </a:lnTo>
                    <a:cubicBezTo>
                      <a:pt x="50" y="9843"/>
                      <a:pt x="39" y="9855"/>
                      <a:pt x="25" y="9855"/>
                    </a:cubicBezTo>
                    <a:cubicBezTo>
                      <a:pt x="11" y="9855"/>
                      <a:pt x="0" y="9843"/>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6"/>
                      <a:pt x="11" y="10505"/>
                      <a:pt x="25" y="10505"/>
                    </a:cubicBezTo>
                    <a:cubicBezTo>
                      <a:pt x="39" y="10505"/>
                      <a:pt x="50" y="10516"/>
                      <a:pt x="50" y="10530"/>
                    </a:cubicBezTo>
                    <a:close/>
                    <a:moveTo>
                      <a:pt x="50" y="10630"/>
                    </a:moveTo>
                    <a:lnTo>
                      <a:pt x="50" y="10630"/>
                    </a:lnTo>
                    <a:cubicBezTo>
                      <a:pt x="50" y="10644"/>
                      <a:pt x="39" y="10655"/>
                      <a:pt x="25" y="10655"/>
                    </a:cubicBezTo>
                    <a:cubicBezTo>
                      <a:pt x="11" y="10655"/>
                      <a:pt x="0" y="10644"/>
                      <a:pt x="0" y="10630"/>
                    </a:cubicBezTo>
                    <a:cubicBezTo>
                      <a:pt x="0" y="10616"/>
                      <a:pt x="11" y="10605"/>
                      <a:pt x="25" y="10605"/>
                    </a:cubicBezTo>
                    <a:cubicBezTo>
                      <a:pt x="39" y="10605"/>
                      <a:pt x="50" y="10616"/>
                      <a:pt x="50" y="10630"/>
                    </a:cubicBezTo>
                    <a:close/>
                    <a:moveTo>
                      <a:pt x="50" y="10730"/>
                    </a:moveTo>
                    <a:lnTo>
                      <a:pt x="50" y="10730"/>
                    </a:lnTo>
                    <a:cubicBezTo>
                      <a:pt x="50" y="10744"/>
                      <a:pt x="39" y="10755"/>
                      <a:pt x="25" y="10755"/>
                    </a:cubicBezTo>
                    <a:cubicBezTo>
                      <a:pt x="11" y="10755"/>
                      <a:pt x="0" y="10744"/>
                      <a:pt x="0" y="10730"/>
                    </a:cubicBezTo>
                    <a:cubicBezTo>
                      <a:pt x="0" y="10716"/>
                      <a:pt x="11" y="10705"/>
                      <a:pt x="25" y="10705"/>
                    </a:cubicBezTo>
                    <a:cubicBezTo>
                      <a:pt x="39" y="10705"/>
                      <a:pt x="50" y="10716"/>
                      <a:pt x="50" y="10730"/>
                    </a:cubicBezTo>
                    <a:close/>
                    <a:moveTo>
                      <a:pt x="50" y="10830"/>
                    </a:moveTo>
                    <a:lnTo>
                      <a:pt x="50" y="10830"/>
                    </a:lnTo>
                    <a:cubicBezTo>
                      <a:pt x="50" y="10844"/>
                      <a:pt x="39" y="10855"/>
                      <a:pt x="25" y="10855"/>
                    </a:cubicBezTo>
                    <a:cubicBezTo>
                      <a:pt x="11" y="10855"/>
                      <a:pt x="0" y="10844"/>
                      <a:pt x="0" y="10830"/>
                    </a:cubicBezTo>
                    <a:cubicBezTo>
                      <a:pt x="0" y="10816"/>
                      <a:pt x="11" y="10805"/>
                      <a:pt x="25" y="10805"/>
                    </a:cubicBezTo>
                    <a:cubicBezTo>
                      <a:pt x="39" y="10805"/>
                      <a:pt x="50" y="10816"/>
                      <a:pt x="50" y="10830"/>
                    </a:cubicBezTo>
                    <a:close/>
                    <a:moveTo>
                      <a:pt x="50" y="10930"/>
                    </a:moveTo>
                    <a:lnTo>
                      <a:pt x="50" y="10930"/>
                    </a:lnTo>
                    <a:cubicBezTo>
                      <a:pt x="50" y="10944"/>
                      <a:pt x="39" y="10955"/>
                      <a:pt x="25" y="10955"/>
                    </a:cubicBezTo>
                    <a:cubicBezTo>
                      <a:pt x="11" y="10955"/>
                      <a:pt x="0" y="10944"/>
                      <a:pt x="0" y="10930"/>
                    </a:cubicBezTo>
                    <a:cubicBezTo>
                      <a:pt x="0" y="10916"/>
                      <a:pt x="11" y="10905"/>
                      <a:pt x="25" y="10905"/>
                    </a:cubicBezTo>
                    <a:cubicBezTo>
                      <a:pt x="39" y="10905"/>
                      <a:pt x="50" y="10916"/>
                      <a:pt x="50" y="10930"/>
                    </a:cubicBezTo>
                    <a:close/>
                    <a:moveTo>
                      <a:pt x="50" y="11030"/>
                    </a:moveTo>
                    <a:lnTo>
                      <a:pt x="50" y="11030"/>
                    </a:lnTo>
                    <a:cubicBezTo>
                      <a:pt x="50" y="11044"/>
                      <a:pt x="39" y="11055"/>
                      <a:pt x="25" y="11055"/>
                    </a:cubicBezTo>
                    <a:cubicBezTo>
                      <a:pt x="11" y="11055"/>
                      <a:pt x="0" y="11044"/>
                      <a:pt x="0" y="11030"/>
                    </a:cubicBezTo>
                    <a:cubicBezTo>
                      <a:pt x="0" y="11016"/>
                      <a:pt x="11" y="11005"/>
                      <a:pt x="25" y="11005"/>
                    </a:cubicBezTo>
                    <a:cubicBezTo>
                      <a:pt x="39" y="11005"/>
                      <a:pt x="50" y="11016"/>
                      <a:pt x="50" y="11030"/>
                    </a:cubicBezTo>
                    <a:close/>
                    <a:moveTo>
                      <a:pt x="50" y="11130"/>
                    </a:moveTo>
                    <a:lnTo>
                      <a:pt x="50" y="11130"/>
                    </a:lnTo>
                    <a:cubicBezTo>
                      <a:pt x="50" y="11144"/>
                      <a:pt x="39" y="11155"/>
                      <a:pt x="25" y="11155"/>
                    </a:cubicBezTo>
                    <a:cubicBezTo>
                      <a:pt x="11" y="11155"/>
                      <a:pt x="0" y="11144"/>
                      <a:pt x="0" y="11130"/>
                    </a:cubicBezTo>
                    <a:cubicBezTo>
                      <a:pt x="0" y="11116"/>
                      <a:pt x="11" y="11105"/>
                      <a:pt x="25" y="11105"/>
                    </a:cubicBezTo>
                    <a:cubicBezTo>
                      <a:pt x="39" y="11105"/>
                      <a:pt x="50" y="11116"/>
                      <a:pt x="50" y="11130"/>
                    </a:cubicBezTo>
                    <a:close/>
                    <a:moveTo>
                      <a:pt x="50" y="11230"/>
                    </a:moveTo>
                    <a:lnTo>
                      <a:pt x="50" y="11230"/>
                    </a:lnTo>
                    <a:cubicBezTo>
                      <a:pt x="50" y="11244"/>
                      <a:pt x="39" y="11255"/>
                      <a:pt x="25" y="11255"/>
                    </a:cubicBezTo>
                    <a:cubicBezTo>
                      <a:pt x="11" y="11255"/>
                      <a:pt x="0" y="11244"/>
                      <a:pt x="0" y="11230"/>
                    </a:cubicBezTo>
                    <a:cubicBezTo>
                      <a:pt x="0" y="11217"/>
                      <a:pt x="11" y="11205"/>
                      <a:pt x="25" y="11205"/>
                    </a:cubicBezTo>
                    <a:cubicBezTo>
                      <a:pt x="39" y="11205"/>
                      <a:pt x="50" y="11217"/>
                      <a:pt x="50" y="11230"/>
                    </a:cubicBezTo>
                    <a:close/>
                    <a:moveTo>
                      <a:pt x="50" y="11330"/>
                    </a:moveTo>
                    <a:lnTo>
                      <a:pt x="50" y="11330"/>
                    </a:lnTo>
                    <a:cubicBezTo>
                      <a:pt x="50" y="11344"/>
                      <a:pt x="39" y="11355"/>
                      <a:pt x="25" y="11355"/>
                    </a:cubicBezTo>
                    <a:cubicBezTo>
                      <a:pt x="11" y="11355"/>
                      <a:pt x="0" y="11344"/>
                      <a:pt x="0" y="11330"/>
                    </a:cubicBezTo>
                    <a:cubicBezTo>
                      <a:pt x="0" y="11317"/>
                      <a:pt x="11" y="11305"/>
                      <a:pt x="25" y="11305"/>
                    </a:cubicBezTo>
                    <a:cubicBezTo>
                      <a:pt x="39" y="11305"/>
                      <a:pt x="50" y="11317"/>
                      <a:pt x="50" y="11330"/>
                    </a:cubicBezTo>
                    <a:close/>
                    <a:moveTo>
                      <a:pt x="50" y="11430"/>
                    </a:moveTo>
                    <a:lnTo>
                      <a:pt x="50" y="11430"/>
                    </a:lnTo>
                    <a:cubicBezTo>
                      <a:pt x="50" y="11444"/>
                      <a:pt x="39" y="11455"/>
                      <a:pt x="25" y="11455"/>
                    </a:cubicBezTo>
                    <a:cubicBezTo>
                      <a:pt x="11" y="11455"/>
                      <a:pt x="0" y="11444"/>
                      <a:pt x="0" y="11430"/>
                    </a:cubicBezTo>
                    <a:cubicBezTo>
                      <a:pt x="0" y="11417"/>
                      <a:pt x="11" y="11405"/>
                      <a:pt x="25" y="11405"/>
                    </a:cubicBezTo>
                    <a:cubicBezTo>
                      <a:pt x="39" y="11405"/>
                      <a:pt x="50" y="11417"/>
                      <a:pt x="50" y="11430"/>
                    </a:cubicBezTo>
                    <a:close/>
                    <a:moveTo>
                      <a:pt x="50" y="11530"/>
                    </a:moveTo>
                    <a:lnTo>
                      <a:pt x="50" y="11531"/>
                    </a:lnTo>
                    <a:cubicBezTo>
                      <a:pt x="50" y="11544"/>
                      <a:pt x="39" y="11556"/>
                      <a:pt x="25" y="11556"/>
                    </a:cubicBezTo>
                    <a:cubicBezTo>
                      <a:pt x="11" y="11556"/>
                      <a:pt x="0" y="11544"/>
                      <a:pt x="0" y="11531"/>
                    </a:cubicBezTo>
                    <a:lnTo>
                      <a:pt x="0" y="11530"/>
                    </a:lnTo>
                    <a:cubicBezTo>
                      <a:pt x="0" y="11517"/>
                      <a:pt x="11" y="11505"/>
                      <a:pt x="25" y="11505"/>
                    </a:cubicBezTo>
                    <a:cubicBezTo>
                      <a:pt x="39" y="11505"/>
                      <a:pt x="50" y="11517"/>
                      <a:pt x="50" y="11530"/>
                    </a:cubicBezTo>
                    <a:close/>
                    <a:moveTo>
                      <a:pt x="50" y="11631"/>
                    </a:moveTo>
                    <a:lnTo>
                      <a:pt x="50" y="11631"/>
                    </a:lnTo>
                    <a:cubicBezTo>
                      <a:pt x="50" y="11644"/>
                      <a:pt x="39" y="11656"/>
                      <a:pt x="25" y="11656"/>
                    </a:cubicBezTo>
                    <a:cubicBezTo>
                      <a:pt x="11" y="11656"/>
                      <a:pt x="0" y="11644"/>
                      <a:pt x="0" y="11631"/>
                    </a:cubicBezTo>
                    <a:cubicBezTo>
                      <a:pt x="0" y="11617"/>
                      <a:pt x="11" y="11606"/>
                      <a:pt x="25" y="11606"/>
                    </a:cubicBezTo>
                    <a:cubicBezTo>
                      <a:pt x="39" y="11606"/>
                      <a:pt x="50" y="11617"/>
                      <a:pt x="50" y="11631"/>
                    </a:cubicBezTo>
                    <a:close/>
                    <a:moveTo>
                      <a:pt x="50" y="11731"/>
                    </a:moveTo>
                    <a:lnTo>
                      <a:pt x="50" y="11731"/>
                    </a:lnTo>
                    <a:cubicBezTo>
                      <a:pt x="50" y="11744"/>
                      <a:pt x="39" y="11756"/>
                      <a:pt x="25" y="11756"/>
                    </a:cubicBezTo>
                    <a:cubicBezTo>
                      <a:pt x="11" y="11756"/>
                      <a:pt x="0" y="11744"/>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7"/>
                      <a:pt x="11" y="12506"/>
                      <a:pt x="25" y="12506"/>
                    </a:cubicBezTo>
                    <a:cubicBezTo>
                      <a:pt x="39" y="12506"/>
                      <a:pt x="50" y="12517"/>
                      <a:pt x="50" y="12531"/>
                    </a:cubicBezTo>
                    <a:close/>
                    <a:moveTo>
                      <a:pt x="50" y="12631"/>
                    </a:moveTo>
                    <a:lnTo>
                      <a:pt x="50" y="12631"/>
                    </a:lnTo>
                    <a:cubicBezTo>
                      <a:pt x="50" y="12645"/>
                      <a:pt x="39" y="12656"/>
                      <a:pt x="25" y="12656"/>
                    </a:cubicBezTo>
                    <a:cubicBezTo>
                      <a:pt x="11" y="12656"/>
                      <a:pt x="0" y="12645"/>
                      <a:pt x="0" y="12631"/>
                    </a:cubicBezTo>
                    <a:cubicBezTo>
                      <a:pt x="0" y="12617"/>
                      <a:pt x="11" y="12606"/>
                      <a:pt x="25" y="12606"/>
                    </a:cubicBezTo>
                    <a:cubicBezTo>
                      <a:pt x="39" y="12606"/>
                      <a:pt x="50" y="12617"/>
                      <a:pt x="50" y="12631"/>
                    </a:cubicBezTo>
                    <a:close/>
                    <a:moveTo>
                      <a:pt x="50" y="12731"/>
                    </a:moveTo>
                    <a:lnTo>
                      <a:pt x="50" y="12731"/>
                    </a:lnTo>
                    <a:cubicBezTo>
                      <a:pt x="50" y="12745"/>
                      <a:pt x="39" y="12756"/>
                      <a:pt x="25" y="12756"/>
                    </a:cubicBezTo>
                    <a:cubicBezTo>
                      <a:pt x="11" y="12756"/>
                      <a:pt x="0" y="12745"/>
                      <a:pt x="0" y="12731"/>
                    </a:cubicBezTo>
                    <a:cubicBezTo>
                      <a:pt x="0" y="12717"/>
                      <a:pt x="11" y="12706"/>
                      <a:pt x="25" y="12706"/>
                    </a:cubicBezTo>
                    <a:cubicBezTo>
                      <a:pt x="39" y="12706"/>
                      <a:pt x="50" y="12717"/>
                      <a:pt x="50" y="12731"/>
                    </a:cubicBezTo>
                    <a:close/>
                    <a:moveTo>
                      <a:pt x="50" y="12831"/>
                    </a:moveTo>
                    <a:lnTo>
                      <a:pt x="50" y="12831"/>
                    </a:lnTo>
                    <a:cubicBezTo>
                      <a:pt x="50" y="12845"/>
                      <a:pt x="39" y="12856"/>
                      <a:pt x="25" y="12856"/>
                    </a:cubicBezTo>
                    <a:cubicBezTo>
                      <a:pt x="11" y="12856"/>
                      <a:pt x="0" y="12845"/>
                      <a:pt x="0" y="12831"/>
                    </a:cubicBezTo>
                    <a:cubicBezTo>
                      <a:pt x="0" y="12817"/>
                      <a:pt x="11" y="12806"/>
                      <a:pt x="25" y="12806"/>
                    </a:cubicBezTo>
                    <a:cubicBezTo>
                      <a:pt x="39" y="12806"/>
                      <a:pt x="50" y="12817"/>
                      <a:pt x="50" y="12831"/>
                    </a:cubicBezTo>
                    <a:close/>
                    <a:moveTo>
                      <a:pt x="50" y="12931"/>
                    </a:moveTo>
                    <a:lnTo>
                      <a:pt x="50" y="12931"/>
                    </a:lnTo>
                    <a:cubicBezTo>
                      <a:pt x="50" y="12945"/>
                      <a:pt x="39" y="12956"/>
                      <a:pt x="25" y="12956"/>
                    </a:cubicBezTo>
                    <a:cubicBezTo>
                      <a:pt x="11" y="12956"/>
                      <a:pt x="0" y="12945"/>
                      <a:pt x="0" y="12931"/>
                    </a:cubicBezTo>
                    <a:cubicBezTo>
                      <a:pt x="0" y="12917"/>
                      <a:pt x="11" y="12906"/>
                      <a:pt x="25" y="12906"/>
                    </a:cubicBezTo>
                    <a:cubicBezTo>
                      <a:pt x="39" y="12906"/>
                      <a:pt x="50" y="12917"/>
                      <a:pt x="50" y="12931"/>
                    </a:cubicBezTo>
                    <a:close/>
                    <a:moveTo>
                      <a:pt x="50" y="13031"/>
                    </a:moveTo>
                    <a:lnTo>
                      <a:pt x="50" y="13031"/>
                    </a:lnTo>
                    <a:cubicBezTo>
                      <a:pt x="50" y="13045"/>
                      <a:pt x="39" y="13056"/>
                      <a:pt x="25" y="13056"/>
                    </a:cubicBezTo>
                    <a:cubicBezTo>
                      <a:pt x="11" y="13056"/>
                      <a:pt x="0" y="13045"/>
                      <a:pt x="0" y="13031"/>
                    </a:cubicBezTo>
                    <a:cubicBezTo>
                      <a:pt x="0" y="13017"/>
                      <a:pt x="11" y="13006"/>
                      <a:pt x="25" y="13006"/>
                    </a:cubicBezTo>
                    <a:cubicBezTo>
                      <a:pt x="39" y="13006"/>
                      <a:pt x="50" y="13017"/>
                      <a:pt x="50" y="13031"/>
                    </a:cubicBezTo>
                    <a:close/>
                    <a:moveTo>
                      <a:pt x="50" y="13131"/>
                    </a:moveTo>
                    <a:lnTo>
                      <a:pt x="50" y="13131"/>
                    </a:lnTo>
                    <a:cubicBezTo>
                      <a:pt x="50" y="13145"/>
                      <a:pt x="39" y="13156"/>
                      <a:pt x="25" y="13156"/>
                    </a:cubicBezTo>
                    <a:cubicBezTo>
                      <a:pt x="11" y="13156"/>
                      <a:pt x="0" y="13145"/>
                      <a:pt x="0" y="13131"/>
                    </a:cubicBezTo>
                    <a:cubicBezTo>
                      <a:pt x="0" y="13118"/>
                      <a:pt x="11" y="13106"/>
                      <a:pt x="25" y="13106"/>
                    </a:cubicBezTo>
                    <a:cubicBezTo>
                      <a:pt x="39" y="13106"/>
                      <a:pt x="50" y="13118"/>
                      <a:pt x="50" y="13131"/>
                    </a:cubicBezTo>
                    <a:close/>
                    <a:moveTo>
                      <a:pt x="50" y="13231"/>
                    </a:moveTo>
                    <a:lnTo>
                      <a:pt x="50" y="13231"/>
                    </a:lnTo>
                    <a:cubicBezTo>
                      <a:pt x="50" y="13245"/>
                      <a:pt x="39" y="13256"/>
                      <a:pt x="25" y="13256"/>
                    </a:cubicBezTo>
                    <a:cubicBezTo>
                      <a:pt x="11" y="13256"/>
                      <a:pt x="0" y="13245"/>
                      <a:pt x="0" y="13231"/>
                    </a:cubicBezTo>
                    <a:cubicBezTo>
                      <a:pt x="0" y="13218"/>
                      <a:pt x="11" y="13206"/>
                      <a:pt x="25" y="13206"/>
                    </a:cubicBezTo>
                    <a:cubicBezTo>
                      <a:pt x="39" y="13206"/>
                      <a:pt x="50" y="13218"/>
                      <a:pt x="50" y="13231"/>
                    </a:cubicBezTo>
                    <a:close/>
                    <a:moveTo>
                      <a:pt x="50" y="13331"/>
                    </a:moveTo>
                    <a:lnTo>
                      <a:pt x="50" y="13331"/>
                    </a:lnTo>
                    <a:cubicBezTo>
                      <a:pt x="50" y="13345"/>
                      <a:pt x="39" y="13356"/>
                      <a:pt x="25" y="13356"/>
                    </a:cubicBezTo>
                    <a:cubicBezTo>
                      <a:pt x="11" y="13356"/>
                      <a:pt x="0" y="13345"/>
                      <a:pt x="0" y="13331"/>
                    </a:cubicBezTo>
                    <a:cubicBezTo>
                      <a:pt x="0" y="13318"/>
                      <a:pt x="11" y="13306"/>
                      <a:pt x="25" y="13306"/>
                    </a:cubicBezTo>
                    <a:cubicBezTo>
                      <a:pt x="39" y="13306"/>
                      <a:pt x="50" y="13318"/>
                      <a:pt x="50" y="13331"/>
                    </a:cubicBezTo>
                    <a:close/>
                    <a:moveTo>
                      <a:pt x="50" y="13431"/>
                    </a:moveTo>
                    <a:lnTo>
                      <a:pt x="50" y="13432"/>
                    </a:lnTo>
                    <a:cubicBezTo>
                      <a:pt x="50" y="13445"/>
                      <a:pt x="39" y="13457"/>
                      <a:pt x="25" y="13457"/>
                    </a:cubicBezTo>
                    <a:cubicBezTo>
                      <a:pt x="11" y="13457"/>
                      <a:pt x="0" y="13445"/>
                      <a:pt x="0" y="13432"/>
                    </a:cubicBezTo>
                    <a:lnTo>
                      <a:pt x="0" y="13431"/>
                    </a:lnTo>
                    <a:cubicBezTo>
                      <a:pt x="0" y="13418"/>
                      <a:pt x="11" y="13406"/>
                      <a:pt x="25" y="13406"/>
                    </a:cubicBezTo>
                    <a:cubicBezTo>
                      <a:pt x="39" y="13406"/>
                      <a:pt x="50" y="13418"/>
                      <a:pt x="50" y="13431"/>
                    </a:cubicBezTo>
                    <a:close/>
                    <a:moveTo>
                      <a:pt x="50" y="13532"/>
                    </a:moveTo>
                    <a:lnTo>
                      <a:pt x="50" y="13532"/>
                    </a:lnTo>
                    <a:cubicBezTo>
                      <a:pt x="50" y="13545"/>
                      <a:pt x="39" y="13557"/>
                      <a:pt x="25" y="13557"/>
                    </a:cubicBezTo>
                    <a:cubicBezTo>
                      <a:pt x="11" y="13557"/>
                      <a:pt x="0" y="13545"/>
                      <a:pt x="0" y="13532"/>
                    </a:cubicBezTo>
                    <a:cubicBezTo>
                      <a:pt x="0" y="13518"/>
                      <a:pt x="11" y="13507"/>
                      <a:pt x="25" y="13507"/>
                    </a:cubicBezTo>
                    <a:cubicBezTo>
                      <a:pt x="39" y="13507"/>
                      <a:pt x="50" y="13518"/>
                      <a:pt x="50" y="13532"/>
                    </a:cubicBezTo>
                    <a:close/>
                    <a:moveTo>
                      <a:pt x="50" y="13632"/>
                    </a:moveTo>
                    <a:lnTo>
                      <a:pt x="50" y="13632"/>
                    </a:lnTo>
                    <a:cubicBezTo>
                      <a:pt x="50" y="13645"/>
                      <a:pt x="39" y="13657"/>
                      <a:pt x="25" y="13657"/>
                    </a:cubicBezTo>
                    <a:cubicBezTo>
                      <a:pt x="11" y="13657"/>
                      <a:pt x="0" y="13645"/>
                      <a:pt x="0" y="13632"/>
                    </a:cubicBezTo>
                    <a:cubicBezTo>
                      <a:pt x="0" y="13618"/>
                      <a:pt x="11" y="13607"/>
                      <a:pt x="25" y="13607"/>
                    </a:cubicBezTo>
                    <a:cubicBezTo>
                      <a:pt x="39" y="13607"/>
                      <a:pt x="50" y="13618"/>
                      <a:pt x="50" y="13632"/>
                    </a:cubicBezTo>
                    <a:close/>
                    <a:moveTo>
                      <a:pt x="50" y="13732"/>
                    </a:moveTo>
                    <a:lnTo>
                      <a:pt x="50" y="13732"/>
                    </a:lnTo>
                    <a:cubicBezTo>
                      <a:pt x="50" y="13745"/>
                      <a:pt x="39" y="13757"/>
                      <a:pt x="25" y="13757"/>
                    </a:cubicBezTo>
                    <a:cubicBezTo>
                      <a:pt x="11" y="13757"/>
                      <a:pt x="0" y="13745"/>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8"/>
                      <a:pt x="11" y="14407"/>
                      <a:pt x="25" y="14407"/>
                    </a:cubicBezTo>
                    <a:cubicBezTo>
                      <a:pt x="39" y="14407"/>
                      <a:pt x="50" y="14418"/>
                      <a:pt x="50" y="14432"/>
                    </a:cubicBezTo>
                    <a:close/>
                    <a:moveTo>
                      <a:pt x="50" y="14532"/>
                    </a:moveTo>
                    <a:lnTo>
                      <a:pt x="50" y="14532"/>
                    </a:lnTo>
                    <a:cubicBezTo>
                      <a:pt x="50" y="14546"/>
                      <a:pt x="39" y="14557"/>
                      <a:pt x="25" y="14557"/>
                    </a:cubicBezTo>
                    <a:cubicBezTo>
                      <a:pt x="11" y="14557"/>
                      <a:pt x="0" y="14546"/>
                      <a:pt x="0" y="14532"/>
                    </a:cubicBezTo>
                    <a:cubicBezTo>
                      <a:pt x="0" y="14518"/>
                      <a:pt x="11" y="14507"/>
                      <a:pt x="25" y="14507"/>
                    </a:cubicBezTo>
                    <a:cubicBezTo>
                      <a:pt x="39" y="14507"/>
                      <a:pt x="50" y="14518"/>
                      <a:pt x="50" y="14532"/>
                    </a:cubicBezTo>
                    <a:close/>
                    <a:moveTo>
                      <a:pt x="50" y="14632"/>
                    </a:moveTo>
                    <a:lnTo>
                      <a:pt x="50" y="14632"/>
                    </a:lnTo>
                    <a:cubicBezTo>
                      <a:pt x="50" y="14646"/>
                      <a:pt x="39" y="14657"/>
                      <a:pt x="25" y="14657"/>
                    </a:cubicBezTo>
                    <a:cubicBezTo>
                      <a:pt x="11" y="14657"/>
                      <a:pt x="0" y="14646"/>
                      <a:pt x="0" y="14632"/>
                    </a:cubicBezTo>
                    <a:cubicBezTo>
                      <a:pt x="0" y="14618"/>
                      <a:pt x="11" y="14607"/>
                      <a:pt x="25" y="14607"/>
                    </a:cubicBezTo>
                    <a:cubicBezTo>
                      <a:pt x="39" y="14607"/>
                      <a:pt x="50" y="14618"/>
                      <a:pt x="50" y="14632"/>
                    </a:cubicBezTo>
                    <a:close/>
                    <a:moveTo>
                      <a:pt x="50" y="14732"/>
                    </a:moveTo>
                    <a:lnTo>
                      <a:pt x="50" y="14732"/>
                    </a:lnTo>
                    <a:cubicBezTo>
                      <a:pt x="50" y="14746"/>
                      <a:pt x="39" y="14757"/>
                      <a:pt x="25" y="14757"/>
                    </a:cubicBezTo>
                    <a:cubicBezTo>
                      <a:pt x="11" y="14757"/>
                      <a:pt x="0" y="14746"/>
                      <a:pt x="0" y="14732"/>
                    </a:cubicBezTo>
                    <a:cubicBezTo>
                      <a:pt x="0" y="14718"/>
                      <a:pt x="11" y="14707"/>
                      <a:pt x="25" y="14707"/>
                    </a:cubicBezTo>
                    <a:cubicBezTo>
                      <a:pt x="39" y="14707"/>
                      <a:pt x="50" y="14718"/>
                      <a:pt x="50" y="14732"/>
                    </a:cubicBezTo>
                    <a:close/>
                    <a:moveTo>
                      <a:pt x="50" y="14832"/>
                    </a:moveTo>
                    <a:lnTo>
                      <a:pt x="50" y="14832"/>
                    </a:lnTo>
                    <a:cubicBezTo>
                      <a:pt x="50" y="14846"/>
                      <a:pt x="39" y="14857"/>
                      <a:pt x="25" y="14857"/>
                    </a:cubicBezTo>
                    <a:cubicBezTo>
                      <a:pt x="11" y="14857"/>
                      <a:pt x="0" y="14846"/>
                      <a:pt x="0" y="14832"/>
                    </a:cubicBezTo>
                    <a:cubicBezTo>
                      <a:pt x="0" y="14818"/>
                      <a:pt x="11" y="14807"/>
                      <a:pt x="25" y="14807"/>
                    </a:cubicBezTo>
                    <a:cubicBezTo>
                      <a:pt x="39" y="14807"/>
                      <a:pt x="50" y="14818"/>
                      <a:pt x="50" y="14832"/>
                    </a:cubicBezTo>
                    <a:close/>
                    <a:moveTo>
                      <a:pt x="50" y="14932"/>
                    </a:moveTo>
                    <a:lnTo>
                      <a:pt x="50" y="14932"/>
                    </a:lnTo>
                    <a:cubicBezTo>
                      <a:pt x="50" y="14946"/>
                      <a:pt x="39" y="14957"/>
                      <a:pt x="25" y="14957"/>
                    </a:cubicBezTo>
                    <a:cubicBezTo>
                      <a:pt x="11" y="14957"/>
                      <a:pt x="0" y="14946"/>
                      <a:pt x="0" y="14932"/>
                    </a:cubicBezTo>
                    <a:cubicBezTo>
                      <a:pt x="0" y="14918"/>
                      <a:pt x="11" y="14907"/>
                      <a:pt x="25" y="14907"/>
                    </a:cubicBezTo>
                    <a:cubicBezTo>
                      <a:pt x="39" y="14907"/>
                      <a:pt x="50" y="14918"/>
                      <a:pt x="50" y="14932"/>
                    </a:cubicBezTo>
                    <a:close/>
                    <a:moveTo>
                      <a:pt x="50" y="15032"/>
                    </a:moveTo>
                    <a:lnTo>
                      <a:pt x="50" y="15032"/>
                    </a:lnTo>
                    <a:cubicBezTo>
                      <a:pt x="50" y="15046"/>
                      <a:pt x="39" y="15057"/>
                      <a:pt x="25" y="15057"/>
                    </a:cubicBezTo>
                    <a:cubicBezTo>
                      <a:pt x="11" y="15057"/>
                      <a:pt x="0" y="15046"/>
                      <a:pt x="0" y="15032"/>
                    </a:cubicBezTo>
                    <a:cubicBezTo>
                      <a:pt x="0" y="15018"/>
                      <a:pt x="11" y="15007"/>
                      <a:pt x="25" y="15007"/>
                    </a:cubicBezTo>
                    <a:cubicBezTo>
                      <a:pt x="39" y="15007"/>
                      <a:pt x="50" y="15018"/>
                      <a:pt x="50" y="15032"/>
                    </a:cubicBezTo>
                    <a:close/>
                    <a:moveTo>
                      <a:pt x="50" y="15132"/>
                    </a:moveTo>
                    <a:lnTo>
                      <a:pt x="50" y="15132"/>
                    </a:lnTo>
                    <a:cubicBezTo>
                      <a:pt x="50" y="15146"/>
                      <a:pt x="39" y="15157"/>
                      <a:pt x="25" y="15157"/>
                    </a:cubicBezTo>
                    <a:cubicBezTo>
                      <a:pt x="11" y="15157"/>
                      <a:pt x="0" y="15146"/>
                      <a:pt x="0" y="15132"/>
                    </a:cubicBezTo>
                    <a:cubicBezTo>
                      <a:pt x="0" y="15119"/>
                      <a:pt x="11" y="15107"/>
                      <a:pt x="25" y="15107"/>
                    </a:cubicBezTo>
                    <a:cubicBezTo>
                      <a:pt x="39" y="15107"/>
                      <a:pt x="50" y="15119"/>
                      <a:pt x="50" y="15132"/>
                    </a:cubicBezTo>
                    <a:close/>
                    <a:moveTo>
                      <a:pt x="50" y="15232"/>
                    </a:moveTo>
                    <a:lnTo>
                      <a:pt x="50" y="15232"/>
                    </a:lnTo>
                    <a:cubicBezTo>
                      <a:pt x="50" y="15246"/>
                      <a:pt x="39" y="15257"/>
                      <a:pt x="25" y="15257"/>
                    </a:cubicBezTo>
                    <a:cubicBezTo>
                      <a:pt x="11" y="15257"/>
                      <a:pt x="0" y="15246"/>
                      <a:pt x="0" y="15232"/>
                    </a:cubicBezTo>
                    <a:cubicBezTo>
                      <a:pt x="0" y="15219"/>
                      <a:pt x="11" y="15207"/>
                      <a:pt x="25" y="15207"/>
                    </a:cubicBezTo>
                    <a:cubicBezTo>
                      <a:pt x="39" y="15207"/>
                      <a:pt x="50" y="15219"/>
                      <a:pt x="50" y="15232"/>
                    </a:cubicBezTo>
                    <a:close/>
                    <a:moveTo>
                      <a:pt x="50" y="15332"/>
                    </a:moveTo>
                    <a:lnTo>
                      <a:pt x="50" y="15333"/>
                    </a:lnTo>
                    <a:cubicBezTo>
                      <a:pt x="50" y="15346"/>
                      <a:pt x="39" y="15357"/>
                      <a:pt x="25" y="15357"/>
                    </a:cubicBezTo>
                    <a:cubicBezTo>
                      <a:pt x="11" y="15357"/>
                      <a:pt x="0" y="15346"/>
                      <a:pt x="0" y="15333"/>
                    </a:cubicBezTo>
                    <a:lnTo>
                      <a:pt x="0" y="15332"/>
                    </a:lnTo>
                    <a:cubicBezTo>
                      <a:pt x="0" y="15319"/>
                      <a:pt x="11" y="15307"/>
                      <a:pt x="25" y="15307"/>
                    </a:cubicBezTo>
                    <a:cubicBezTo>
                      <a:pt x="39" y="15307"/>
                      <a:pt x="50" y="15319"/>
                      <a:pt x="50" y="15332"/>
                    </a:cubicBezTo>
                    <a:close/>
                    <a:moveTo>
                      <a:pt x="50" y="15433"/>
                    </a:moveTo>
                    <a:lnTo>
                      <a:pt x="50" y="15433"/>
                    </a:lnTo>
                    <a:cubicBezTo>
                      <a:pt x="50" y="15446"/>
                      <a:pt x="39" y="15458"/>
                      <a:pt x="25" y="15458"/>
                    </a:cubicBezTo>
                    <a:cubicBezTo>
                      <a:pt x="11" y="15458"/>
                      <a:pt x="0" y="15446"/>
                      <a:pt x="0" y="15433"/>
                    </a:cubicBezTo>
                    <a:cubicBezTo>
                      <a:pt x="0" y="15419"/>
                      <a:pt x="11" y="15408"/>
                      <a:pt x="25" y="15408"/>
                    </a:cubicBezTo>
                    <a:cubicBezTo>
                      <a:pt x="39" y="15408"/>
                      <a:pt x="50" y="15419"/>
                      <a:pt x="50" y="15433"/>
                    </a:cubicBezTo>
                    <a:close/>
                    <a:moveTo>
                      <a:pt x="50" y="15533"/>
                    </a:moveTo>
                    <a:lnTo>
                      <a:pt x="50" y="15533"/>
                    </a:lnTo>
                    <a:cubicBezTo>
                      <a:pt x="50" y="15546"/>
                      <a:pt x="39" y="15558"/>
                      <a:pt x="25" y="15558"/>
                    </a:cubicBezTo>
                    <a:cubicBezTo>
                      <a:pt x="11" y="15558"/>
                      <a:pt x="0" y="15546"/>
                      <a:pt x="0" y="15533"/>
                    </a:cubicBezTo>
                    <a:cubicBezTo>
                      <a:pt x="0" y="15519"/>
                      <a:pt x="11" y="15508"/>
                      <a:pt x="25" y="15508"/>
                    </a:cubicBezTo>
                    <a:cubicBezTo>
                      <a:pt x="39" y="15508"/>
                      <a:pt x="50" y="15519"/>
                      <a:pt x="50" y="15533"/>
                    </a:cubicBezTo>
                    <a:close/>
                    <a:moveTo>
                      <a:pt x="50" y="15633"/>
                    </a:moveTo>
                    <a:lnTo>
                      <a:pt x="50" y="15633"/>
                    </a:lnTo>
                    <a:cubicBezTo>
                      <a:pt x="50" y="15646"/>
                      <a:pt x="39" y="15658"/>
                      <a:pt x="25" y="15658"/>
                    </a:cubicBezTo>
                    <a:cubicBezTo>
                      <a:pt x="11" y="15658"/>
                      <a:pt x="0" y="15646"/>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19"/>
                      <a:pt x="11" y="16308"/>
                      <a:pt x="25" y="16308"/>
                    </a:cubicBezTo>
                    <a:cubicBezTo>
                      <a:pt x="39" y="16308"/>
                      <a:pt x="50" y="16319"/>
                      <a:pt x="50" y="16333"/>
                    </a:cubicBezTo>
                    <a:close/>
                    <a:moveTo>
                      <a:pt x="50" y="16433"/>
                    </a:moveTo>
                    <a:lnTo>
                      <a:pt x="50" y="16433"/>
                    </a:lnTo>
                    <a:cubicBezTo>
                      <a:pt x="50" y="16447"/>
                      <a:pt x="39" y="16458"/>
                      <a:pt x="25" y="16458"/>
                    </a:cubicBezTo>
                    <a:cubicBezTo>
                      <a:pt x="11" y="16458"/>
                      <a:pt x="0" y="16447"/>
                      <a:pt x="0" y="16433"/>
                    </a:cubicBezTo>
                    <a:cubicBezTo>
                      <a:pt x="0" y="16419"/>
                      <a:pt x="11" y="16408"/>
                      <a:pt x="25" y="16408"/>
                    </a:cubicBezTo>
                    <a:cubicBezTo>
                      <a:pt x="39" y="16408"/>
                      <a:pt x="50" y="16419"/>
                      <a:pt x="50" y="16433"/>
                    </a:cubicBezTo>
                    <a:close/>
                    <a:moveTo>
                      <a:pt x="50" y="16533"/>
                    </a:moveTo>
                    <a:lnTo>
                      <a:pt x="50" y="16533"/>
                    </a:lnTo>
                    <a:cubicBezTo>
                      <a:pt x="50" y="16547"/>
                      <a:pt x="39" y="16558"/>
                      <a:pt x="25" y="16558"/>
                    </a:cubicBezTo>
                    <a:cubicBezTo>
                      <a:pt x="11" y="16558"/>
                      <a:pt x="0" y="16547"/>
                      <a:pt x="0" y="16533"/>
                    </a:cubicBezTo>
                    <a:cubicBezTo>
                      <a:pt x="0" y="16519"/>
                      <a:pt x="11" y="16508"/>
                      <a:pt x="25" y="16508"/>
                    </a:cubicBezTo>
                    <a:cubicBezTo>
                      <a:pt x="39" y="16508"/>
                      <a:pt x="50" y="16519"/>
                      <a:pt x="50" y="16533"/>
                    </a:cubicBezTo>
                    <a:close/>
                    <a:moveTo>
                      <a:pt x="50" y="16633"/>
                    </a:moveTo>
                    <a:lnTo>
                      <a:pt x="50" y="16633"/>
                    </a:lnTo>
                    <a:cubicBezTo>
                      <a:pt x="50" y="16647"/>
                      <a:pt x="39" y="16658"/>
                      <a:pt x="25" y="16658"/>
                    </a:cubicBezTo>
                    <a:cubicBezTo>
                      <a:pt x="11" y="16658"/>
                      <a:pt x="0" y="16647"/>
                      <a:pt x="0" y="16633"/>
                    </a:cubicBezTo>
                    <a:cubicBezTo>
                      <a:pt x="0" y="16619"/>
                      <a:pt x="11" y="16608"/>
                      <a:pt x="25" y="16608"/>
                    </a:cubicBezTo>
                    <a:cubicBezTo>
                      <a:pt x="39" y="16608"/>
                      <a:pt x="50" y="16619"/>
                      <a:pt x="50" y="16633"/>
                    </a:cubicBezTo>
                    <a:close/>
                    <a:moveTo>
                      <a:pt x="50" y="16733"/>
                    </a:moveTo>
                    <a:lnTo>
                      <a:pt x="50" y="16733"/>
                    </a:lnTo>
                    <a:cubicBezTo>
                      <a:pt x="50" y="16747"/>
                      <a:pt x="39" y="16758"/>
                      <a:pt x="25" y="16758"/>
                    </a:cubicBezTo>
                    <a:cubicBezTo>
                      <a:pt x="11" y="16758"/>
                      <a:pt x="0" y="16747"/>
                      <a:pt x="0" y="16733"/>
                    </a:cubicBezTo>
                    <a:cubicBezTo>
                      <a:pt x="0" y="16719"/>
                      <a:pt x="11" y="16708"/>
                      <a:pt x="25" y="16708"/>
                    </a:cubicBezTo>
                    <a:cubicBezTo>
                      <a:pt x="39" y="16708"/>
                      <a:pt x="50" y="16719"/>
                      <a:pt x="50" y="16733"/>
                    </a:cubicBezTo>
                    <a:close/>
                    <a:moveTo>
                      <a:pt x="50" y="16833"/>
                    </a:moveTo>
                    <a:lnTo>
                      <a:pt x="50" y="16833"/>
                    </a:lnTo>
                    <a:cubicBezTo>
                      <a:pt x="50" y="16847"/>
                      <a:pt x="39" y="16858"/>
                      <a:pt x="25" y="16858"/>
                    </a:cubicBezTo>
                    <a:cubicBezTo>
                      <a:pt x="11" y="16858"/>
                      <a:pt x="0" y="16847"/>
                      <a:pt x="0" y="16833"/>
                    </a:cubicBezTo>
                    <a:cubicBezTo>
                      <a:pt x="0" y="16819"/>
                      <a:pt x="11" y="16808"/>
                      <a:pt x="25" y="16808"/>
                    </a:cubicBezTo>
                    <a:cubicBezTo>
                      <a:pt x="39" y="16808"/>
                      <a:pt x="50" y="16819"/>
                      <a:pt x="50" y="16833"/>
                    </a:cubicBezTo>
                    <a:close/>
                    <a:moveTo>
                      <a:pt x="50" y="16933"/>
                    </a:moveTo>
                    <a:lnTo>
                      <a:pt x="50" y="16933"/>
                    </a:lnTo>
                    <a:cubicBezTo>
                      <a:pt x="50" y="16947"/>
                      <a:pt x="39" y="16958"/>
                      <a:pt x="25" y="16958"/>
                    </a:cubicBezTo>
                    <a:cubicBezTo>
                      <a:pt x="11" y="16958"/>
                      <a:pt x="0" y="16947"/>
                      <a:pt x="0" y="16933"/>
                    </a:cubicBezTo>
                    <a:cubicBezTo>
                      <a:pt x="0" y="16920"/>
                      <a:pt x="11" y="16908"/>
                      <a:pt x="25" y="16908"/>
                    </a:cubicBezTo>
                    <a:cubicBezTo>
                      <a:pt x="39" y="16908"/>
                      <a:pt x="50" y="16920"/>
                      <a:pt x="50" y="16933"/>
                    </a:cubicBezTo>
                    <a:close/>
                    <a:moveTo>
                      <a:pt x="50" y="17033"/>
                    </a:moveTo>
                    <a:lnTo>
                      <a:pt x="50" y="17033"/>
                    </a:lnTo>
                    <a:cubicBezTo>
                      <a:pt x="50" y="17047"/>
                      <a:pt x="39" y="17058"/>
                      <a:pt x="25" y="17058"/>
                    </a:cubicBezTo>
                    <a:cubicBezTo>
                      <a:pt x="11" y="17058"/>
                      <a:pt x="0" y="17047"/>
                      <a:pt x="0" y="17033"/>
                    </a:cubicBezTo>
                    <a:cubicBezTo>
                      <a:pt x="0" y="17020"/>
                      <a:pt x="11" y="17008"/>
                      <a:pt x="25" y="17008"/>
                    </a:cubicBezTo>
                    <a:cubicBezTo>
                      <a:pt x="39" y="17008"/>
                      <a:pt x="50" y="17020"/>
                      <a:pt x="50" y="17033"/>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5" name="Freeform 62"/>
              <p:cNvSpPr>
                <a:spLocks noEditPoints="1"/>
              </p:cNvSpPr>
              <p:nvPr/>
            </p:nvSpPr>
            <p:spPr bwMode="auto">
              <a:xfrm>
                <a:off x="5420" y="936"/>
                <a:ext cx="5" cy="1422"/>
              </a:xfrm>
              <a:custGeom>
                <a:avLst/>
                <a:gdLst>
                  <a:gd name="T0" fmla="*/ 0 w 25"/>
                  <a:gd name="T1" fmla="*/ 19 h 8529"/>
                  <a:gd name="T2" fmla="*/ 3 w 25"/>
                  <a:gd name="T3" fmla="*/ 46 h 8529"/>
                  <a:gd name="T4" fmla="*/ 5 w 25"/>
                  <a:gd name="T5" fmla="*/ 69 h 8529"/>
                  <a:gd name="T6" fmla="*/ 3 w 25"/>
                  <a:gd name="T7" fmla="*/ 83 h 8529"/>
                  <a:gd name="T8" fmla="*/ 0 w 25"/>
                  <a:gd name="T9" fmla="*/ 110 h 8529"/>
                  <a:gd name="T10" fmla="*/ 5 w 25"/>
                  <a:gd name="T11" fmla="*/ 136 h 8529"/>
                  <a:gd name="T12" fmla="*/ 5 w 25"/>
                  <a:gd name="T13" fmla="*/ 152 h 8529"/>
                  <a:gd name="T14" fmla="*/ 0 w 25"/>
                  <a:gd name="T15" fmla="*/ 177 h 8529"/>
                  <a:gd name="T16" fmla="*/ 3 w 25"/>
                  <a:gd name="T17" fmla="*/ 204 h 8529"/>
                  <a:gd name="T18" fmla="*/ 5 w 25"/>
                  <a:gd name="T19" fmla="*/ 227 h 8529"/>
                  <a:gd name="T20" fmla="*/ 3 w 25"/>
                  <a:gd name="T21" fmla="*/ 242 h 8529"/>
                  <a:gd name="T22" fmla="*/ 0 w 25"/>
                  <a:gd name="T23" fmla="*/ 269 h 8529"/>
                  <a:gd name="T24" fmla="*/ 5 w 25"/>
                  <a:gd name="T25" fmla="*/ 294 h 8529"/>
                  <a:gd name="T26" fmla="*/ 5 w 25"/>
                  <a:gd name="T27" fmla="*/ 311 h 8529"/>
                  <a:gd name="T28" fmla="*/ 0 w 25"/>
                  <a:gd name="T29" fmla="*/ 336 h 8529"/>
                  <a:gd name="T30" fmla="*/ 3 w 25"/>
                  <a:gd name="T31" fmla="*/ 363 h 8529"/>
                  <a:gd name="T32" fmla="*/ 5 w 25"/>
                  <a:gd name="T33" fmla="*/ 386 h 8529"/>
                  <a:gd name="T34" fmla="*/ 3 w 25"/>
                  <a:gd name="T35" fmla="*/ 400 h 8529"/>
                  <a:gd name="T36" fmla="*/ 0 w 25"/>
                  <a:gd name="T37" fmla="*/ 427 h 8529"/>
                  <a:gd name="T38" fmla="*/ 5 w 25"/>
                  <a:gd name="T39" fmla="*/ 452 h 8529"/>
                  <a:gd name="T40" fmla="*/ 5 w 25"/>
                  <a:gd name="T41" fmla="*/ 469 h 8529"/>
                  <a:gd name="T42" fmla="*/ 0 w 25"/>
                  <a:gd name="T43" fmla="*/ 494 h 8529"/>
                  <a:gd name="T44" fmla="*/ 3 w 25"/>
                  <a:gd name="T45" fmla="*/ 521 h 8529"/>
                  <a:gd name="T46" fmla="*/ 5 w 25"/>
                  <a:gd name="T47" fmla="*/ 544 h 8529"/>
                  <a:gd name="T48" fmla="*/ 3 w 25"/>
                  <a:gd name="T49" fmla="*/ 559 h 8529"/>
                  <a:gd name="T50" fmla="*/ 0 w 25"/>
                  <a:gd name="T51" fmla="*/ 586 h 8529"/>
                  <a:gd name="T52" fmla="*/ 5 w 25"/>
                  <a:gd name="T53" fmla="*/ 611 h 8529"/>
                  <a:gd name="T54" fmla="*/ 5 w 25"/>
                  <a:gd name="T55" fmla="*/ 628 h 8529"/>
                  <a:gd name="T56" fmla="*/ 0 w 25"/>
                  <a:gd name="T57" fmla="*/ 653 h 8529"/>
                  <a:gd name="T58" fmla="*/ 3 w 25"/>
                  <a:gd name="T59" fmla="*/ 680 h 8529"/>
                  <a:gd name="T60" fmla="*/ 5 w 25"/>
                  <a:gd name="T61" fmla="*/ 703 h 8529"/>
                  <a:gd name="T62" fmla="*/ 3 w 25"/>
                  <a:gd name="T63" fmla="*/ 717 h 8529"/>
                  <a:gd name="T64" fmla="*/ 0 w 25"/>
                  <a:gd name="T65" fmla="*/ 744 h 8529"/>
                  <a:gd name="T66" fmla="*/ 5 w 25"/>
                  <a:gd name="T67" fmla="*/ 769 h 8529"/>
                  <a:gd name="T68" fmla="*/ 5 w 25"/>
                  <a:gd name="T69" fmla="*/ 786 h 8529"/>
                  <a:gd name="T70" fmla="*/ 0 w 25"/>
                  <a:gd name="T71" fmla="*/ 811 h 8529"/>
                  <a:gd name="T72" fmla="*/ 3 w 25"/>
                  <a:gd name="T73" fmla="*/ 838 h 8529"/>
                  <a:gd name="T74" fmla="*/ 5 w 25"/>
                  <a:gd name="T75" fmla="*/ 861 h 8529"/>
                  <a:gd name="T76" fmla="*/ 3 w 25"/>
                  <a:gd name="T77" fmla="*/ 876 h 8529"/>
                  <a:gd name="T78" fmla="*/ 0 w 25"/>
                  <a:gd name="T79" fmla="*/ 903 h 8529"/>
                  <a:gd name="T80" fmla="*/ 5 w 25"/>
                  <a:gd name="T81" fmla="*/ 928 h 8529"/>
                  <a:gd name="T82" fmla="*/ 5 w 25"/>
                  <a:gd name="T83" fmla="*/ 944 h 8529"/>
                  <a:gd name="T84" fmla="*/ 0 w 25"/>
                  <a:gd name="T85" fmla="*/ 970 h 8529"/>
                  <a:gd name="T86" fmla="*/ 3 w 25"/>
                  <a:gd name="T87" fmla="*/ 997 h 8529"/>
                  <a:gd name="T88" fmla="*/ 5 w 25"/>
                  <a:gd name="T89" fmla="*/ 1020 h 8529"/>
                  <a:gd name="T90" fmla="*/ 3 w 25"/>
                  <a:gd name="T91" fmla="*/ 1034 h 8529"/>
                  <a:gd name="T92" fmla="*/ 0 w 25"/>
                  <a:gd name="T93" fmla="*/ 1061 h 8529"/>
                  <a:gd name="T94" fmla="*/ 5 w 25"/>
                  <a:gd name="T95" fmla="*/ 1086 h 8529"/>
                  <a:gd name="T96" fmla="*/ 5 w 25"/>
                  <a:gd name="T97" fmla="*/ 1103 h 8529"/>
                  <a:gd name="T98" fmla="*/ 0 w 25"/>
                  <a:gd name="T99" fmla="*/ 1128 h 8529"/>
                  <a:gd name="T100" fmla="*/ 3 w 25"/>
                  <a:gd name="T101" fmla="*/ 1155 h 8529"/>
                  <a:gd name="T102" fmla="*/ 5 w 25"/>
                  <a:gd name="T103" fmla="*/ 1178 h 8529"/>
                  <a:gd name="T104" fmla="*/ 3 w 25"/>
                  <a:gd name="T105" fmla="*/ 1193 h 8529"/>
                  <a:gd name="T106" fmla="*/ 0 w 25"/>
                  <a:gd name="T107" fmla="*/ 1220 h 8529"/>
                  <a:gd name="T108" fmla="*/ 5 w 25"/>
                  <a:gd name="T109" fmla="*/ 1245 h 8529"/>
                  <a:gd name="T110" fmla="*/ 5 w 25"/>
                  <a:gd name="T111" fmla="*/ 1261 h 8529"/>
                  <a:gd name="T112" fmla="*/ 0 w 25"/>
                  <a:gd name="T113" fmla="*/ 1286 h 8529"/>
                  <a:gd name="T114" fmla="*/ 3 w 25"/>
                  <a:gd name="T115" fmla="*/ 1314 h 8529"/>
                  <a:gd name="T116" fmla="*/ 5 w 25"/>
                  <a:gd name="T117" fmla="*/ 1336 h 8529"/>
                  <a:gd name="T118" fmla="*/ 3 w 25"/>
                  <a:gd name="T119" fmla="*/ 1351 h 8529"/>
                  <a:gd name="T120" fmla="*/ 0 w 25"/>
                  <a:gd name="T121" fmla="*/ 1378 h 8529"/>
                  <a:gd name="T122" fmla="*/ 5 w 25"/>
                  <a:gd name="T123" fmla="*/ 1403 h 8529"/>
                  <a:gd name="T124" fmla="*/ 5 w 25"/>
                  <a:gd name="T125" fmla="*/ 1420 h 8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8529">
                    <a:moveTo>
                      <a:pt x="25" y="12"/>
                    </a:moveTo>
                    <a:lnTo>
                      <a:pt x="25" y="12"/>
                    </a:lnTo>
                    <a:cubicBezTo>
                      <a:pt x="25" y="19"/>
                      <a:pt x="20" y="25"/>
                      <a:pt x="13" y="25"/>
                    </a:cubicBezTo>
                    <a:cubicBezTo>
                      <a:pt x="6" y="25"/>
                      <a:pt x="0" y="19"/>
                      <a:pt x="0" y="12"/>
                    </a:cubicBezTo>
                    <a:cubicBezTo>
                      <a:pt x="0" y="5"/>
                      <a:pt x="6" y="0"/>
                      <a:pt x="13" y="0"/>
                    </a:cubicBezTo>
                    <a:cubicBezTo>
                      <a:pt x="20" y="0"/>
                      <a:pt x="25" y="5"/>
                      <a:pt x="25" y="12"/>
                    </a:cubicBezTo>
                    <a:close/>
                    <a:moveTo>
                      <a:pt x="25" y="62"/>
                    </a:moveTo>
                    <a:lnTo>
                      <a:pt x="25" y="62"/>
                    </a:lnTo>
                    <a:cubicBezTo>
                      <a:pt x="25" y="69"/>
                      <a:pt x="20" y="75"/>
                      <a:pt x="13" y="75"/>
                    </a:cubicBezTo>
                    <a:cubicBezTo>
                      <a:pt x="6" y="75"/>
                      <a:pt x="0" y="69"/>
                      <a:pt x="0" y="62"/>
                    </a:cubicBezTo>
                    <a:cubicBezTo>
                      <a:pt x="0" y="55"/>
                      <a:pt x="6" y="50"/>
                      <a:pt x="13" y="50"/>
                    </a:cubicBezTo>
                    <a:cubicBezTo>
                      <a:pt x="20" y="50"/>
                      <a:pt x="25" y="55"/>
                      <a:pt x="25" y="62"/>
                    </a:cubicBezTo>
                    <a:close/>
                    <a:moveTo>
                      <a:pt x="25" y="112"/>
                    </a:moveTo>
                    <a:lnTo>
                      <a:pt x="25" y="112"/>
                    </a:lnTo>
                    <a:cubicBezTo>
                      <a:pt x="25" y="119"/>
                      <a:pt x="20" y="125"/>
                      <a:pt x="13" y="125"/>
                    </a:cubicBezTo>
                    <a:cubicBezTo>
                      <a:pt x="6" y="125"/>
                      <a:pt x="0" y="119"/>
                      <a:pt x="0" y="112"/>
                    </a:cubicBezTo>
                    <a:cubicBezTo>
                      <a:pt x="0" y="105"/>
                      <a:pt x="6" y="100"/>
                      <a:pt x="13" y="100"/>
                    </a:cubicBezTo>
                    <a:cubicBezTo>
                      <a:pt x="20" y="100"/>
                      <a:pt x="25" y="105"/>
                      <a:pt x="25" y="112"/>
                    </a:cubicBezTo>
                    <a:close/>
                    <a:moveTo>
                      <a:pt x="25" y="162"/>
                    </a:moveTo>
                    <a:lnTo>
                      <a:pt x="25" y="162"/>
                    </a:lnTo>
                    <a:cubicBezTo>
                      <a:pt x="25" y="169"/>
                      <a:pt x="20" y="175"/>
                      <a:pt x="13" y="175"/>
                    </a:cubicBezTo>
                    <a:cubicBezTo>
                      <a:pt x="6" y="175"/>
                      <a:pt x="0" y="169"/>
                      <a:pt x="0" y="162"/>
                    </a:cubicBezTo>
                    <a:cubicBezTo>
                      <a:pt x="0" y="155"/>
                      <a:pt x="6" y="150"/>
                      <a:pt x="13" y="150"/>
                    </a:cubicBezTo>
                    <a:cubicBezTo>
                      <a:pt x="20" y="150"/>
                      <a:pt x="25" y="155"/>
                      <a:pt x="25" y="162"/>
                    </a:cubicBezTo>
                    <a:close/>
                    <a:moveTo>
                      <a:pt x="25" y="212"/>
                    </a:moveTo>
                    <a:lnTo>
                      <a:pt x="25" y="212"/>
                    </a:lnTo>
                    <a:cubicBezTo>
                      <a:pt x="25" y="219"/>
                      <a:pt x="20" y="225"/>
                      <a:pt x="13" y="225"/>
                    </a:cubicBezTo>
                    <a:cubicBezTo>
                      <a:pt x="6" y="225"/>
                      <a:pt x="0" y="219"/>
                      <a:pt x="0" y="212"/>
                    </a:cubicBezTo>
                    <a:cubicBezTo>
                      <a:pt x="0" y="205"/>
                      <a:pt x="6" y="200"/>
                      <a:pt x="13" y="200"/>
                    </a:cubicBezTo>
                    <a:cubicBezTo>
                      <a:pt x="20" y="200"/>
                      <a:pt x="25" y="205"/>
                      <a:pt x="25" y="212"/>
                    </a:cubicBezTo>
                    <a:close/>
                    <a:moveTo>
                      <a:pt x="25" y="262"/>
                    </a:moveTo>
                    <a:lnTo>
                      <a:pt x="25" y="262"/>
                    </a:lnTo>
                    <a:cubicBezTo>
                      <a:pt x="25" y="269"/>
                      <a:pt x="20" y="275"/>
                      <a:pt x="13" y="275"/>
                    </a:cubicBezTo>
                    <a:cubicBezTo>
                      <a:pt x="6" y="275"/>
                      <a:pt x="0" y="269"/>
                      <a:pt x="0" y="262"/>
                    </a:cubicBezTo>
                    <a:cubicBezTo>
                      <a:pt x="0" y="255"/>
                      <a:pt x="6" y="250"/>
                      <a:pt x="13" y="250"/>
                    </a:cubicBezTo>
                    <a:cubicBezTo>
                      <a:pt x="20" y="250"/>
                      <a:pt x="25" y="255"/>
                      <a:pt x="25" y="262"/>
                    </a:cubicBezTo>
                    <a:close/>
                    <a:moveTo>
                      <a:pt x="25" y="312"/>
                    </a:moveTo>
                    <a:lnTo>
                      <a:pt x="25" y="312"/>
                    </a:lnTo>
                    <a:cubicBezTo>
                      <a:pt x="25" y="319"/>
                      <a:pt x="20" y="325"/>
                      <a:pt x="13" y="325"/>
                    </a:cubicBezTo>
                    <a:cubicBezTo>
                      <a:pt x="6" y="325"/>
                      <a:pt x="0" y="319"/>
                      <a:pt x="0" y="312"/>
                    </a:cubicBezTo>
                    <a:cubicBezTo>
                      <a:pt x="0" y="305"/>
                      <a:pt x="6" y="300"/>
                      <a:pt x="13" y="300"/>
                    </a:cubicBezTo>
                    <a:cubicBezTo>
                      <a:pt x="20" y="300"/>
                      <a:pt x="25" y="305"/>
                      <a:pt x="25" y="312"/>
                    </a:cubicBezTo>
                    <a:close/>
                    <a:moveTo>
                      <a:pt x="25" y="362"/>
                    </a:moveTo>
                    <a:lnTo>
                      <a:pt x="25" y="362"/>
                    </a:lnTo>
                    <a:cubicBezTo>
                      <a:pt x="25" y="369"/>
                      <a:pt x="20" y="375"/>
                      <a:pt x="13" y="375"/>
                    </a:cubicBezTo>
                    <a:cubicBezTo>
                      <a:pt x="6" y="375"/>
                      <a:pt x="0" y="369"/>
                      <a:pt x="0" y="362"/>
                    </a:cubicBezTo>
                    <a:cubicBezTo>
                      <a:pt x="0" y="355"/>
                      <a:pt x="6" y="350"/>
                      <a:pt x="13" y="350"/>
                    </a:cubicBezTo>
                    <a:cubicBezTo>
                      <a:pt x="20" y="350"/>
                      <a:pt x="25" y="355"/>
                      <a:pt x="25" y="362"/>
                    </a:cubicBezTo>
                    <a:close/>
                    <a:moveTo>
                      <a:pt x="25" y="412"/>
                    </a:moveTo>
                    <a:lnTo>
                      <a:pt x="25" y="412"/>
                    </a:lnTo>
                    <a:cubicBezTo>
                      <a:pt x="25" y="419"/>
                      <a:pt x="20" y="425"/>
                      <a:pt x="13" y="425"/>
                    </a:cubicBezTo>
                    <a:cubicBezTo>
                      <a:pt x="6" y="425"/>
                      <a:pt x="0" y="419"/>
                      <a:pt x="0" y="412"/>
                    </a:cubicBezTo>
                    <a:cubicBezTo>
                      <a:pt x="0" y="405"/>
                      <a:pt x="6" y="400"/>
                      <a:pt x="13" y="400"/>
                    </a:cubicBezTo>
                    <a:cubicBezTo>
                      <a:pt x="20" y="400"/>
                      <a:pt x="25" y="405"/>
                      <a:pt x="25" y="412"/>
                    </a:cubicBezTo>
                    <a:close/>
                    <a:moveTo>
                      <a:pt x="25" y="462"/>
                    </a:moveTo>
                    <a:lnTo>
                      <a:pt x="25" y="462"/>
                    </a:lnTo>
                    <a:cubicBezTo>
                      <a:pt x="25" y="469"/>
                      <a:pt x="20" y="475"/>
                      <a:pt x="13" y="475"/>
                    </a:cubicBezTo>
                    <a:cubicBezTo>
                      <a:pt x="6" y="475"/>
                      <a:pt x="0" y="469"/>
                      <a:pt x="0" y="462"/>
                    </a:cubicBezTo>
                    <a:cubicBezTo>
                      <a:pt x="0" y="455"/>
                      <a:pt x="6" y="450"/>
                      <a:pt x="13" y="450"/>
                    </a:cubicBezTo>
                    <a:cubicBezTo>
                      <a:pt x="20" y="450"/>
                      <a:pt x="25" y="455"/>
                      <a:pt x="25" y="462"/>
                    </a:cubicBezTo>
                    <a:close/>
                    <a:moveTo>
                      <a:pt x="25" y="512"/>
                    </a:moveTo>
                    <a:lnTo>
                      <a:pt x="25" y="512"/>
                    </a:lnTo>
                    <a:cubicBezTo>
                      <a:pt x="25" y="519"/>
                      <a:pt x="20" y="525"/>
                      <a:pt x="13" y="525"/>
                    </a:cubicBezTo>
                    <a:cubicBezTo>
                      <a:pt x="6" y="525"/>
                      <a:pt x="0" y="519"/>
                      <a:pt x="0" y="512"/>
                    </a:cubicBezTo>
                    <a:cubicBezTo>
                      <a:pt x="0" y="505"/>
                      <a:pt x="6" y="500"/>
                      <a:pt x="13" y="500"/>
                    </a:cubicBezTo>
                    <a:cubicBezTo>
                      <a:pt x="20" y="500"/>
                      <a:pt x="25" y="505"/>
                      <a:pt x="25" y="512"/>
                    </a:cubicBezTo>
                    <a:close/>
                    <a:moveTo>
                      <a:pt x="25" y="562"/>
                    </a:moveTo>
                    <a:lnTo>
                      <a:pt x="25" y="562"/>
                    </a:lnTo>
                    <a:cubicBezTo>
                      <a:pt x="25" y="569"/>
                      <a:pt x="20" y="575"/>
                      <a:pt x="13" y="575"/>
                    </a:cubicBezTo>
                    <a:cubicBezTo>
                      <a:pt x="6" y="575"/>
                      <a:pt x="0" y="569"/>
                      <a:pt x="0" y="562"/>
                    </a:cubicBezTo>
                    <a:cubicBezTo>
                      <a:pt x="0" y="556"/>
                      <a:pt x="6" y="550"/>
                      <a:pt x="13" y="550"/>
                    </a:cubicBezTo>
                    <a:cubicBezTo>
                      <a:pt x="20" y="550"/>
                      <a:pt x="25" y="556"/>
                      <a:pt x="25" y="562"/>
                    </a:cubicBezTo>
                    <a:close/>
                    <a:moveTo>
                      <a:pt x="25" y="612"/>
                    </a:moveTo>
                    <a:lnTo>
                      <a:pt x="25" y="612"/>
                    </a:lnTo>
                    <a:cubicBezTo>
                      <a:pt x="25" y="619"/>
                      <a:pt x="20" y="625"/>
                      <a:pt x="13" y="625"/>
                    </a:cubicBezTo>
                    <a:cubicBezTo>
                      <a:pt x="6" y="625"/>
                      <a:pt x="0" y="619"/>
                      <a:pt x="0" y="612"/>
                    </a:cubicBezTo>
                    <a:cubicBezTo>
                      <a:pt x="0" y="606"/>
                      <a:pt x="6" y="600"/>
                      <a:pt x="13" y="600"/>
                    </a:cubicBezTo>
                    <a:cubicBezTo>
                      <a:pt x="20" y="600"/>
                      <a:pt x="25" y="606"/>
                      <a:pt x="25" y="612"/>
                    </a:cubicBezTo>
                    <a:close/>
                    <a:moveTo>
                      <a:pt x="25" y="662"/>
                    </a:moveTo>
                    <a:lnTo>
                      <a:pt x="25" y="662"/>
                    </a:lnTo>
                    <a:cubicBezTo>
                      <a:pt x="25" y="669"/>
                      <a:pt x="20" y="675"/>
                      <a:pt x="13" y="675"/>
                    </a:cubicBezTo>
                    <a:cubicBezTo>
                      <a:pt x="6" y="675"/>
                      <a:pt x="0" y="669"/>
                      <a:pt x="0" y="662"/>
                    </a:cubicBezTo>
                    <a:cubicBezTo>
                      <a:pt x="0" y="656"/>
                      <a:pt x="6" y="650"/>
                      <a:pt x="13" y="650"/>
                    </a:cubicBezTo>
                    <a:cubicBezTo>
                      <a:pt x="20" y="650"/>
                      <a:pt x="25" y="656"/>
                      <a:pt x="25" y="662"/>
                    </a:cubicBezTo>
                    <a:close/>
                    <a:moveTo>
                      <a:pt x="25" y="712"/>
                    </a:moveTo>
                    <a:lnTo>
                      <a:pt x="25" y="713"/>
                    </a:lnTo>
                    <a:cubicBezTo>
                      <a:pt x="25" y="719"/>
                      <a:pt x="20" y="725"/>
                      <a:pt x="13" y="725"/>
                    </a:cubicBezTo>
                    <a:cubicBezTo>
                      <a:pt x="6" y="725"/>
                      <a:pt x="0" y="719"/>
                      <a:pt x="0" y="713"/>
                    </a:cubicBezTo>
                    <a:lnTo>
                      <a:pt x="0" y="712"/>
                    </a:lnTo>
                    <a:cubicBezTo>
                      <a:pt x="0" y="706"/>
                      <a:pt x="6" y="700"/>
                      <a:pt x="13" y="700"/>
                    </a:cubicBezTo>
                    <a:cubicBezTo>
                      <a:pt x="20" y="700"/>
                      <a:pt x="25" y="706"/>
                      <a:pt x="25" y="712"/>
                    </a:cubicBezTo>
                    <a:close/>
                    <a:moveTo>
                      <a:pt x="25" y="763"/>
                    </a:moveTo>
                    <a:lnTo>
                      <a:pt x="25" y="763"/>
                    </a:lnTo>
                    <a:cubicBezTo>
                      <a:pt x="25" y="769"/>
                      <a:pt x="20" y="775"/>
                      <a:pt x="13" y="775"/>
                    </a:cubicBezTo>
                    <a:cubicBezTo>
                      <a:pt x="6" y="775"/>
                      <a:pt x="0" y="769"/>
                      <a:pt x="0" y="763"/>
                    </a:cubicBezTo>
                    <a:cubicBezTo>
                      <a:pt x="0" y="756"/>
                      <a:pt x="6" y="750"/>
                      <a:pt x="13" y="750"/>
                    </a:cubicBezTo>
                    <a:cubicBezTo>
                      <a:pt x="20" y="750"/>
                      <a:pt x="25" y="756"/>
                      <a:pt x="25" y="763"/>
                    </a:cubicBezTo>
                    <a:close/>
                    <a:moveTo>
                      <a:pt x="25" y="813"/>
                    </a:moveTo>
                    <a:lnTo>
                      <a:pt x="25" y="813"/>
                    </a:lnTo>
                    <a:cubicBezTo>
                      <a:pt x="25" y="819"/>
                      <a:pt x="20" y="825"/>
                      <a:pt x="13" y="825"/>
                    </a:cubicBezTo>
                    <a:cubicBezTo>
                      <a:pt x="6" y="825"/>
                      <a:pt x="0" y="819"/>
                      <a:pt x="0" y="813"/>
                    </a:cubicBezTo>
                    <a:cubicBezTo>
                      <a:pt x="0" y="806"/>
                      <a:pt x="6" y="800"/>
                      <a:pt x="13" y="800"/>
                    </a:cubicBezTo>
                    <a:cubicBezTo>
                      <a:pt x="20" y="800"/>
                      <a:pt x="25" y="806"/>
                      <a:pt x="25" y="813"/>
                    </a:cubicBezTo>
                    <a:close/>
                    <a:moveTo>
                      <a:pt x="25" y="863"/>
                    </a:moveTo>
                    <a:lnTo>
                      <a:pt x="25" y="863"/>
                    </a:lnTo>
                    <a:cubicBezTo>
                      <a:pt x="25" y="869"/>
                      <a:pt x="20" y="875"/>
                      <a:pt x="13" y="875"/>
                    </a:cubicBezTo>
                    <a:cubicBezTo>
                      <a:pt x="6" y="875"/>
                      <a:pt x="0" y="869"/>
                      <a:pt x="0" y="863"/>
                    </a:cubicBezTo>
                    <a:cubicBezTo>
                      <a:pt x="0" y="856"/>
                      <a:pt x="6" y="850"/>
                      <a:pt x="13" y="850"/>
                    </a:cubicBezTo>
                    <a:cubicBezTo>
                      <a:pt x="20" y="850"/>
                      <a:pt x="25" y="856"/>
                      <a:pt x="25" y="863"/>
                    </a:cubicBezTo>
                    <a:close/>
                    <a:moveTo>
                      <a:pt x="25" y="913"/>
                    </a:moveTo>
                    <a:lnTo>
                      <a:pt x="25" y="913"/>
                    </a:lnTo>
                    <a:cubicBezTo>
                      <a:pt x="25" y="920"/>
                      <a:pt x="20" y="925"/>
                      <a:pt x="13" y="925"/>
                    </a:cubicBezTo>
                    <a:cubicBezTo>
                      <a:pt x="6" y="925"/>
                      <a:pt x="0" y="920"/>
                      <a:pt x="0" y="913"/>
                    </a:cubicBezTo>
                    <a:cubicBezTo>
                      <a:pt x="0" y="906"/>
                      <a:pt x="6" y="900"/>
                      <a:pt x="13" y="900"/>
                    </a:cubicBezTo>
                    <a:cubicBezTo>
                      <a:pt x="20" y="900"/>
                      <a:pt x="25" y="906"/>
                      <a:pt x="25" y="913"/>
                    </a:cubicBezTo>
                    <a:close/>
                    <a:moveTo>
                      <a:pt x="25" y="963"/>
                    </a:moveTo>
                    <a:lnTo>
                      <a:pt x="25" y="963"/>
                    </a:lnTo>
                    <a:cubicBezTo>
                      <a:pt x="25" y="970"/>
                      <a:pt x="20" y="975"/>
                      <a:pt x="13" y="975"/>
                    </a:cubicBezTo>
                    <a:cubicBezTo>
                      <a:pt x="6" y="975"/>
                      <a:pt x="0" y="970"/>
                      <a:pt x="0" y="963"/>
                    </a:cubicBezTo>
                    <a:cubicBezTo>
                      <a:pt x="0" y="956"/>
                      <a:pt x="6" y="950"/>
                      <a:pt x="13" y="950"/>
                    </a:cubicBezTo>
                    <a:cubicBezTo>
                      <a:pt x="20" y="950"/>
                      <a:pt x="25" y="956"/>
                      <a:pt x="25" y="963"/>
                    </a:cubicBezTo>
                    <a:close/>
                    <a:moveTo>
                      <a:pt x="25" y="1013"/>
                    </a:moveTo>
                    <a:lnTo>
                      <a:pt x="25" y="1013"/>
                    </a:lnTo>
                    <a:cubicBezTo>
                      <a:pt x="25" y="1020"/>
                      <a:pt x="20" y="1025"/>
                      <a:pt x="13" y="1025"/>
                    </a:cubicBezTo>
                    <a:cubicBezTo>
                      <a:pt x="6" y="1025"/>
                      <a:pt x="0" y="1020"/>
                      <a:pt x="0" y="1013"/>
                    </a:cubicBezTo>
                    <a:cubicBezTo>
                      <a:pt x="0" y="1006"/>
                      <a:pt x="6" y="1000"/>
                      <a:pt x="13" y="1000"/>
                    </a:cubicBezTo>
                    <a:cubicBezTo>
                      <a:pt x="20" y="1000"/>
                      <a:pt x="25" y="1006"/>
                      <a:pt x="25" y="1013"/>
                    </a:cubicBezTo>
                    <a:close/>
                    <a:moveTo>
                      <a:pt x="25" y="1063"/>
                    </a:moveTo>
                    <a:lnTo>
                      <a:pt x="25" y="1063"/>
                    </a:lnTo>
                    <a:cubicBezTo>
                      <a:pt x="25" y="1070"/>
                      <a:pt x="20" y="1075"/>
                      <a:pt x="13" y="1075"/>
                    </a:cubicBezTo>
                    <a:cubicBezTo>
                      <a:pt x="6" y="1075"/>
                      <a:pt x="0" y="1070"/>
                      <a:pt x="0" y="1063"/>
                    </a:cubicBezTo>
                    <a:cubicBezTo>
                      <a:pt x="0" y="1056"/>
                      <a:pt x="6" y="1050"/>
                      <a:pt x="13" y="1050"/>
                    </a:cubicBezTo>
                    <a:cubicBezTo>
                      <a:pt x="20" y="1050"/>
                      <a:pt x="25" y="1056"/>
                      <a:pt x="25" y="1063"/>
                    </a:cubicBezTo>
                    <a:close/>
                    <a:moveTo>
                      <a:pt x="25" y="1113"/>
                    </a:moveTo>
                    <a:lnTo>
                      <a:pt x="25" y="1113"/>
                    </a:lnTo>
                    <a:cubicBezTo>
                      <a:pt x="25" y="1120"/>
                      <a:pt x="20" y="1125"/>
                      <a:pt x="13" y="1125"/>
                    </a:cubicBezTo>
                    <a:cubicBezTo>
                      <a:pt x="6" y="1125"/>
                      <a:pt x="0" y="1120"/>
                      <a:pt x="0" y="1113"/>
                    </a:cubicBezTo>
                    <a:cubicBezTo>
                      <a:pt x="0" y="1106"/>
                      <a:pt x="6" y="1100"/>
                      <a:pt x="13" y="1100"/>
                    </a:cubicBezTo>
                    <a:cubicBezTo>
                      <a:pt x="20" y="1100"/>
                      <a:pt x="25" y="1106"/>
                      <a:pt x="25" y="1113"/>
                    </a:cubicBezTo>
                    <a:close/>
                    <a:moveTo>
                      <a:pt x="25" y="1163"/>
                    </a:moveTo>
                    <a:lnTo>
                      <a:pt x="25" y="1163"/>
                    </a:lnTo>
                    <a:cubicBezTo>
                      <a:pt x="25" y="1170"/>
                      <a:pt x="20" y="1175"/>
                      <a:pt x="13" y="1175"/>
                    </a:cubicBezTo>
                    <a:cubicBezTo>
                      <a:pt x="6" y="1175"/>
                      <a:pt x="0" y="1170"/>
                      <a:pt x="0" y="1163"/>
                    </a:cubicBezTo>
                    <a:cubicBezTo>
                      <a:pt x="0" y="1156"/>
                      <a:pt x="6" y="1150"/>
                      <a:pt x="13" y="1150"/>
                    </a:cubicBezTo>
                    <a:cubicBezTo>
                      <a:pt x="20" y="1150"/>
                      <a:pt x="25" y="1156"/>
                      <a:pt x="25" y="1163"/>
                    </a:cubicBezTo>
                    <a:close/>
                    <a:moveTo>
                      <a:pt x="25" y="1213"/>
                    </a:moveTo>
                    <a:lnTo>
                      <a:pt x="25" y="1213"/>
                    </a:lnTo>
                    <a:cubicBezTo>
                      <a:pt x="25" y="1220"/>
                      <a:pt x="20" y="1225"/>
                      <a:pt x="13" y="1225"/>
                    </a:cubicBezTo>
                    <a:cubicBezTo>
                      <a:pt x="6" y="1225"/>
                      <a:pt x="0" y="1220"/>
                      <a:pt x="0" y="1213"/>
                    </a:cubicBezTo>
                    <a:cubicBezTo>
                      <a:pt x="0" y="1206"/>
                      <a:pt x="6" y="1200"/>
                      <a:pt x="13" y="1200"/>
                    </a:cubicBezTo>
                    <a:cubicBezTo>
                      <a:pt x="20" y="1200"/>
                      <a:pt x="25" y="1206"/>
                      <a:pt x="25" y="1213"/>
                    </a:cubicBezTo>
                    <a:close/>
                    <a:moveTo>
                      <a:pt x="25" y="1263"/>
                    </a:moveTo>
                    <a:lnTo>
                      <a:pt x="25" y="1263"/>
                    </a:lnTo>
                    <a:cubicBezTo>
                      <a:pt x="25" y="1270"/>
                      <a:pt x="20" y="1275"/>
                      <a:pt x="13" y="1275"/>
                    </a:cubicBezTo>
                    <a:cubicBezTo>
                      <a:pt x="6" y="1275"/>
                      <a:pt x="0" y="1270"/>
                      <a:pt x="0" y="1263"/>
                    </a:cubicBezTo>
                    <a:cubicBezTo>
                      <a:pt x="0" y="1256"/>
                      <a:pt x="6" y="1250"/>
                      <a:pt x="13" y="1250"/>
                    </a:cubicBezTo>
                    <a:cubicBezTo>
                      <a:pt x="20" y="1250"/>
                      <a:pt x="25" y="1256"/>
                      <a:pt x="25" y="1263"/>
                    </a:cubicBezTo>
                    <a:close/>
                    <a:moveTo>
                      <a:pt x="25" y="1313"/>
                    </a:moveTo>
                    <a:lnTo>
                      <a:pt x="25" y="1313"/>
                    </a:lnTo>
                    <a:cubicBezTo>
                      <a:pt x="25" y="1320"/>
                      <a:pt x="20" y="1325"/>
                      <a:pt x="13" y="1325"/>
                    </a:cubicBezTo>
                    <a:cubicBezTo>
                      <a:pt x="6" y="1325"/>
                      <a:pt x="0" y="1320"/>
                      <a:pt x="0" y="1313"/>
                    </a:cubicBezTo>
                    <a:cubicBezTo>
                      <a:pt x="0" y="1306"/>
                      <a:pt x="6" y="1300"/>
                      <a:pt x="13" y="1300"/>
                    </a:cubicBezTo>
                    <a:cubicBezTo>
                      <a:pt x="20" y="1300"/>
                      <a:pt x="25" y="1306"/>
                      <a:pt x="25" y="1313"/>
                    </a:cubicBezTo>
                    <a:close/>
                    <a:moveTo>
                      <a:pt x="25" y="1363"/>
                    </a:moveTo>
                    <a:lnTo>
                      <a:pt x="25" y="1363"/>
                    </a:lnTo>
                    <a:cubicBezTo>
                      <a:pt x="25" y="1370"/>
                      <a:pt x="20" y="1375"/>
                      <a:pt x="13" y="1375"/>
                    </a:cubicBezTo>
                    <a:cubicBezTo>
                      <a:pt x="6" y="1375"/>
                      <a:pt x="0" y="1370"/>
                      <a:pt x="0" y="1363"/>
                    </a:cubicBezTo>
                    <a:cubicBezTo>
                      <a:pt x="0" y="1356"/>
                      <a:pt x="6" y="1350"/>
                      <a:pt x="13" y="1350"/>
                    </a:cubicBezTo>
                    <a:cubicBezTo>
                      <a:pt x="20" y="1350"/>
                      <a:pt x="25" y="1356"/>
                      <a:pt x="25" y="1363"/>
                    </a:cubicBezTo>
                    <a:close/>
                    <a:moveTo>
                      <a:pt x="25" y="1413"/>
                    </a:moveTo>
                    <a:lnTo>
                      <a:pt x="25" y="1413"/>
                    </a:lnTo>
                    <a:cubicBezTo>
                      <a:pt x="25" y="1420"/>
                      <a:pt x="20" y="1425"/>
                      <a:pt x="13" y="1425"/>
                    </a:cubicBezTo>
                    <a:cubicBezTo>
                      <a:pt x="6" y="1425"/>
                      <a:pt x="0" y="1420"/>
                      <a:pt x="0" y="1413"/>
                    </a:cubicBezTo>
                    <a:cubicBezTo>
                      <a:pt x="0" y="1406"/>
                      <a:pt x="6" y="1400"/>
                      <a:pt x="13" y="1400"/>
                    </a:cubicBezTo>
                    <a:cubicBezTo>
                      <a:pt x="20" y="1400"/>
                      <a:pt x="25" y="1406"/>
                      <a:pt x="25" y="1413"/>
                    </a:cubicBezTo>
                    <a:close/>
                    <a:moveTo>
                      <a:pt x="25" y="1463"/>
                    </a:moveTo>
                    <a:lnTo>
                      <a:pt x="25" y="1463"/>
                    </a:lnTo>
                    <a:cubicBezTo>
                      <a:pt x="25" y="1470"/>
                      <a:pt x="20" y="1475"/>
                      <a:pt x="13" y="1475"/>
                    </a:cubicBezTo>
                    <a:cubicBezTo>
                      <a:pt x="6" y="1475"/>
                      <a:pt x="0" y="1470"/>
                      <a:pt x="0" y="1463"/>
                    </a:cubicBezTo>
                    <a:cubicBezTo>
                      <a:pt x="0" y="1456"/>
                      <a:pt x="6" y="1450"/>
                      <a:pt x="13" y="1450"/>
                    </a:cubicBezTo>
                    <a:cubicBezTo>
                      <a:pt x="20" y="1450"/>
                      <a:pt x="25" y="1456"/>
                      <a:pt x="25" y="1463"/>
                    </a:cubicBezTo>
                    <a:close/>
                    <a:moveTo>
                      <a:pt x="25" y="1513"/>
                    </a:moveTo>
                    <a:lnTo>
                      <a:pt x="25" y="1513"/>
                    </a:lnTo>
                    <a:cubicBezTo>
                      <a:pt x="25" y="1520"/>
                      <a:pt x="20" y="1525"/>
                      <a:pt x="13" y="1525"/>
                    </a:cubicBezTo>
                    <a:cubicBezTo>
                      <a:pt x="6" y="1525"/>
                      <a:pt x="0" y="1520"/>
                      <a:pt x="0" y="1513"/>
                    </a:cubicBezTo>
                    <a:cubicBezTo>
                      <a:pt x="0" y="1506"/>
                      <a:pt x="6" y="1500"/>
                      <a:pt x="13" y="1500"/>
                    </a:cubicBezTo>
                    <a:cubicBezTo>
                      <a:pt x="20" y="1500"/>
                      <a:pt x="25" y="1506"/>
                      <a:pt x="25" y="1513"/>
                    </a:cubicBezTo>
                    <a:close/>
                    <a:moveTo>
                      <a:pt x="25" y="1563"/>
                    </a:moveTo>
                    <a:lnTo>
                      <a:pt x="25" y="1563"/>
                    </a:lnTo>
                    <a:cubicBezTo>
                      <a:pt x="25" y="1570"/>
                      <a:pt x="20" y="1575"/>
                      <a:pt x="13" y="1575"/>
                    </a:cubicBezTo>
                    <a:cubicBezTo>
                      <a:pt x="6" y="1575"/>
                      <a:pt x="0" y="1570"/>
                      <a:pt x="0" y="1563"/>
                    </a:cubicBezTo>
                    <a:cubicBezTo>
                      <a:pt x="0" y="1556"/>
                      <a:pt x="6" y="1550"/>
                      <a:pt x="13" y="1550"/>
                    </a:cubicBezTo>
                    <a:cubicBezTo>
                      <a:pt x="20" y="1550"/>
                      <a:pt x="25" y="1556"/>
                      <a:pt x="25" y="1563"/>
                    </a:cubicBezTo>
                    <a:close/>
                    <a:moveTo>
                      <a:pt x="25" y="1613"/>
                    </a:moveTo>
                    <a:lnTo>
                      <a:pt x="25" y="1613"/>
                    </a:lnTo>
                    <a:cubicBezTo>
                      <a:pt x="25" y="1620"/>
                      <a:pt x="20" y="1625"/>
                      <a:pt x="13" y="1625"/>
                    </a:cubicBezTo>
                    <a:cubicBezTo>
                      <a:pt x="6" y="1625"/>
                      <a:pt x="0" y="1620"/>
                      <a:pt x="0" y="1613"/>
                    </a:cubicBezTo>
                    <a:cubicBezTo>
                      <a:pt x="0" y="1606"/>
                      <a:pt x="6" y="1600"/>
                      <a:pt x="13" y="1600"/>
                    </a:cubicBezTo>
                    <a:cubicBezTo>
                      <a:pt x="20" y="1600"/>
                      <a:pt x="25" y="1606"/>
                      <a:pt x="25" y="1613"/>
                    </a:cubicBezTo>
                    <a:close/>
                    <a:moveTo>
                      <a:pt x="25" y="1663"/>
                    </a:moveTo>
                    <a:lnTo>
                      <a:pt x="25" y="1663"/>
                    </a:lnTo>
                    <a:cubicBezTo>
                      <a:pt x="25" y="1670"/>
                      <a:pt x="20" y="1675"/>
                      <a:pt x="13" y="1675"/>
                    </a:cubicBezTo>
                    <a:cubicBezTo>
                      <a:pt x="6" y="1675"/>
                      <a:pt x="0" y="1670"/>
                      <a:pt x="0" y="1663"/>
                    </a:cubicBezTo>
                    <a:cubicBezTo>
                      <a:pt x="0" y="1656"/>
                      <a:pt x="6" y="1650"/>
                      <a:pt x="13" y="1650"/>
                    </a:cubicBezTo>
                    <a:cubicBezTo>
                      <a:pt x="20" y="1650"/>
                      <a:pt x="25" y="1656"/>
                      <a:pt x="25" y="1663"/>
                    </a:cubicBezTo>
                    <a:close/>
                    <a:moveTo>
                      <a:pt x="25" y="1713"/>
                    </a:moveTo>
                    <a:lnTo>
                      <a:pt x="25" y="1713"/>
                    </a:lnTo>
                    <a:cubicBezTo>
                      <a:pt x="25" y="1720"/>
                      <a:pt x="20" y="1726"/>
                      <a:pt x="13" y="1726"/>
                    </a:cubicBezTo>
                    <a:cubicBezTo>
                      <a:pt x="6" y="1726"/>
                      <a:pt x="0" y="1720"/>
                      <a:pt x="0" y="1713"/>
                    </a:cubicBezTo>
                    <a:cubicBezTo>
                      <a:pt x="0" y="1706"/>
                      <a:pt x="6" y="1700"/>
                      <a:pt x="13" y="1700"/>
                    </a:cubicBezTo>
                    <a:cubicBezTo>
                      <a:pt x="20" y="1700"/>
                      <a:pt x="25" y="1706"/>
                      <a:pt x="25" y="1713"/>
                    </a:cubicBezTo>
                    <a:close/>
                    <a:moveTo>
                      <a:pt x="25" y="1763"/>
                    </a:moveTo>
                    <a:lnTo>
                      <a:pt x="25" y="1763"/>
                    </a:lnTo>
                    <a:cubicBezTo>
                      <a:pt x="25" y="1770"/>
                      <a:pt x="20" y="1776"/>
                      <a:pt x="13" y="1776"/>
                    </a:cubicBezTo>
                    <a:cubicBezTo>
                      <a:pt x="6" y="1776"/>
                      <a:pt x="0" y="1770"/>
                      <a:pt x="0" y="1763"/>
                    </a:cubicBezTo>
                    <a:cubicBezTo>
                      <a:pt x="0" y="1756"/>
                      <a:pt x="6" y="1751"/>
                      <a:pt x="13" y="1751"/>
                    </a:cubicBezTo>
                    <a:cubicBezTo>
                      <a:pt x="20" y="1751"/>
                      <a:pt x="25" y="1756"/>
                      <a:pt x="25" y="1763"/>
                    </a:cubicBezTo>
                    <a:close/>
                    <a:moveTo>
                      <a:pt x="25" y="1813"/>
                    </a:moveTo>
                    <a:lnTo>
                      <a:pt x="25" y="1813"/>
                    </a:lnTo>
                    <a:cubicBezTo>
                      <a:pt x="25" y="1820"/>
                      <a:pt x="20" y="1826"/>
                      <a:pt x="13" y="1826"/>
                    </a:cubicBezTo>
                    <a:cubicBezTo>
                      <a:pt x="6" y="1826"/>
                      <a:pt x="0" y="1820"/>
                      <a:pt x="0" y="1813"/>
                    </a:cubicBezTo>
                    <a:cubicBezTo>
                      <a:pt x="0" y="1806"/>
                      <a:pt x="6" y="1801"/>
                      <a:pt x="13" y="1801"/>
                    </a:cubicBezTo>
                    <a:cubicBezTo>
                      <a:pt x="20" y="1801"/>
                      <a:pt x="25" y="1806"/>
                      <a:pt x="25" y="1813"/>
                    </a:cubicBezTo>
                    <a:close/>
                    <a:moveTo>
                      <a:pt x="25" y="1863"/>
                    </a:moveTo>
                    <a:lnTo>
                      <a:pt x="25" y="1863"/>
                    </a:lnTo>
                    <a:cubicBezTo>
                      <a:pt x="25" y="1870"/>
                      <a:pt x="20" y="1876"/>
                      <a:pt x="13" y="1876"/>
                    </a:cubicBezTo>
                    <a:cubicBezTo>
                      <a:pt x="6" y="1876"/>
                      <a:pt x="0" y="1870"/>
                      <a:pt x="0" y="1863"/>
                    </a:cubicBezTo>
                    <a:cubicBezTo>
                      <a:pt x="0" y="1856"/>
                      <a:pt x="6" y="1851"/>
                      <a:pt x="13" y="1851"/>
                    </a:cubicBezTo>
                    <a:cubicBezTo>
                      <a:pt x="20" y="1851"/>
                      <a:pt x="25" y="1856"/>
                      <a:pt x="25" y="1863"/>
                    </a:cubicBezTo>
                    <a:close/>
                    <a:moveTo>
                      <a:pt x="25" y="1913"/>
                    </a:moveTo>
                    <a:lnTo>
                      <a:pt x="25" y="1913"/>
                    </a:lnTo>
                    <a:cubicBezTo>
                      <a:pt x="25" y="1920"/>
                      <a:pt x="20" y="1926"/>
                      <a:pt x="13" y="1926"/>
                    </a:cubicBezTo>
                    <a:cubicBezTo>
                      <a:pt x="6" y="1926"/>
                      <a:pt x="0" y="1920"/>
                      <a:pt x="0" y="1913"/>
                    </a:cubicBezTo>
                    <a:cubicBezTo>
                      <a:pt x="0" y="1906"/>
                      <a:pt x="6" y="1901"/>
                      <a:pt x="13" y="1901"/>
                    </a:cubicBezTo>
                    <a:cubicBezTo>
                      <a:pt x="20" y="1901"/>
                      <a:pt x="25" y="1906"/>
                      <a:pt x="25" y="1913"/>
                    </a:cubicBezTo>
                    <a:close/>
                    <a:moveTo>
                      <a:pt x="25" y="1963"/>
                    </a:moveTo>
                    <a:lnTo>
                      <a:pt x="25" y="1963"/>
                    </a:lnTo>
                    <a:cubicBezTo>
                      <a:pt x="25" y="1970"/>
                      <a:pt x="20" y="1976"/>
                      <a:pt x="13" y="1976"/>
                    </a:cubicBezTo>
                    <a:cubicBezTo>
                      <a:pt x="6" y="1976"/>
                      <a:pt x="0" y="1970"/>
                      <a:pt x="0" y="1963"/>
                    </a:cubicBezTo>
                    <a:cubicBezTo>
                      <a:pt x="0" y="1956"/>
                      <a:pt x="6" y="1951"/>
                      <a:pt x="13" y="1951"/>
                    </a:cubicBezTo>
                    <a:cubicBezTo>
                      <a:pt x="20" y="1951"/>
                      <a:pt x="25" y="1956"/>
                      <a:pt x="25" y="1963"/>
                    </a:cubicBezTo>
                    <a:close/>
                    <a:moveTo>
                      <a:pt x="25" y="2013"/>
                    </a:moveTo>
                    <a:lnTo>
                      <a:pt x="25" y="2013"/>
                    </a:lnTo>
                    <a:cubicBezTo>
                      <a:pt x="25" y="2020"/>
                      <a:pt x="20" y="2026"/>
                      <a:pt x="13" y="2026"/>
                    </a:cubicBezTo>
                    <a:cubicBezTo>
                      <a:pt x="6" y="2026"/>
                      <a:pt x="0" y="2020"/>
                      <a:pt x="0" y="2013"/>
                    </a:cubicBezTo>
                    <a:cubicBezTo>
                      <a:pt x="0" y="2006"/>
                      <a:pt x="6" y="2001"/>
                      <a:pt x="13" y="2001"/>
                    </a:cubicBezTo>
                    <a:cubicBezTo>
                      <a:pt x="20" y="2001"/>
                      <a:pt x="25" y="2006"/>
                      <a:pt x="25" y="2013"/>
                    </a:cubicBezTo>
                    <a:close/>
                    <a:moveTo>
                      <a:pt x="25" y="2063"/>
                    </a:moveTo>
                    <a:lnTo>
                      <a:pt x="25" y="2063"/>
                    </a:lnTo>
                    <a:cubicBezTo>
                      <a:pt x="25" y="2070"/>
                      <a:pt x="20" y="2076"/>
                      <a:pt x="13" y="2076"/>
                    </a:cubicBezTo>
                    <a:cubicBezTo>
                      <a:pt x="6" y="2076"/>
                      <a:pt x="0" y="2070"/>
                      <a:pt x="0" y="2063"/>
                    </a:cubicBezTo>
                    <a:cubicBezTo>
                      <a:pt x="0" y="2056"/>
                      <a:pt x="6" y="2051"/>
                      <a:pt x="13" y="2051"/>
                    </a:cubicBezTo>
                    <a:cubicBezTo>
                      <a:pt x="20" y="2051"/>
                      <a:pt x="25" y="2056"/>
                      <a:pt x="25" y="2063"/>
                    </a:cubicBezTo>
                    <a:close/>
                    <a:moveTo>
                      <a:pt x="25" y="2113"/>
                    </a:moveTo>
                    <a:lnTo>
                      <a:pt x="25" y="2113"/>
                    </a:lnTo>
                    <a:cubicBezTo>
                      <a:pt x="25" y="2120"/>
                      <a:pt x="20" y="2126"/>
                      <a:pt x="13" y="2126"/>
                    </a:cubicBezTo>
                    <a:cubicBezTo>
                      <a:pt x="6" y="2126"/>
                      <a:pt x="0" y="2120"/>
                      <a:pt x="0" y="2113"/>
                    </a:cubicBezTo>
                    <a:cubicBezTo>
                      <a:pt x="0" y="2106"/>
                      <a:pt x="6" y="2101"/>
                      <a:pt x="13" y="2101"/>
                    </a:cubicBezTo>
                    <a:cubicBezTo>
                      <a:pt x="20" y="2101"/>
                      <a:pt x="25" y="2106"/>
                      <a:pt x="25" y="2113"/>
                    </a:cubicBezTo>
                    <a:close/>
                    <a:moveTo>
                      <a:pt x="25" y="2163"/>
                    </a:moveTo>
                    <a:lnTo>
                      <a:pt x="25" y="2163"/>
                    </a:lnTo>
                    <a:cubicBezTo>
                      <a:pt x="25" y="2170"/>
                      <a:pt x="20" y="2176"/>
                      <a:pt x="13" y="2176"/>
                    </a:cubicBezTo>
                    <a:cubicBezTo>
                      <a:pt x="6" y="2176"/>
                      <a:pt x="0" y="2170"/>
                      <a:pt x="0" y="2163"/>
                    </a:cubicBezTo>
                    <a:cubicBezTo>
                      <a:pt x="0" y="2156"/>
                      <a:pt x="6" y="2151"/>
                      <a:pt x="13" y="2151"/>
                    </a:cubicBezTo>
                    <a:cubicBezTo>
                      <a:pt x="20" y="2151"/>
                      <a:pt x="25" y="2156"/>
                      <a:pt x="25" y="2163"/>
                    </a:cubicBezTo>
                    <a:close/>
                    <a:moveTo>
                      <a:pt x="25" y="2213"/>
                    </a:moveTo>
                    <a:lnTo>
                      <a:pt x="25" y="2213"/>
                    </a:lnTo>
                    <a:cubicBezTo>
                      <a:pt x="25" y="2220"/>
                      <a:pt x="20" y="2226"/>
                      <a:pt x="13" y="2226"/>
                    </a:cubicBezTo>
                    <a:cubicBezTo>
                      <a:pt x="6" y="2226"/>
                      <a:pt x="0" y="2220"/>
                      <a:pt x="0" y="2213"/>
                    </a:cubicBezTo>
                    <a:cubicBezTo>
                      <a:pt x="0" y="2206"/>
                      <a:pt x="6" y="2201"/>
                      <a:pt x="13" y="2201"/>
                    </a:cubicBezTo>
                    <a:cubicBezTo>
                      <a:pt x="20" y="2201"/>
                      <a:pt x="25" y="2206"/>
                      <a:pt x="25" y="2213"/>
                    </a:cubicBezTo>
                    <a:close/>
                    <a:moveTo>
                      <a:pt x="25" y="2263"/>
                    </a:moveTo>
                    <a:lnTo>
                      <a:pt x="25" y="2263"/>
                    </a:lnTo>
                    <a:cubicBezTo>
                      <a:pt x="25" y="2270"/>
                      <a:pt x="20" y="2276"/>
                      <a:pt x="13" y="2276"/>
                    </a:cubicBezTo>
                    <a:cubicBezTo>
                      <a:pt x="6" y="2276"/>
                      <a:pt x="0" y="2270"/>
                      <a:pt x="0" y="2263"/>
                    </a:cubicBezTo>
                    <a:cubicBezTo>
                      <a:pt x="0" y="2256"/>
                      <a:pt x="6" y="2251"/>
                      <a:pt x="13" y="2251"/>
                    </a:cubicBezTo>
                    <a:cubicBezTo>
                      <a:pt x="20" y="2251"/>
                      <a:pt x="25" y="2256"/>
                      <a:pt x="25" y="2263"/>
                    </a:cubicBezTo>
                    <a:close/>
                    <a:moveTo>
                      <a:pt x="25" y="2313"/>
                    </a:moveTo>
                    <a:lnTo>
                      <a:pt x="25" y="2313"/>
                    </a:lnTo>
                    <a:cubicBezTo>
                      <a:pt x="25" y="2320"/>
                      <a:pt x="20" y="2326"/>
                      <a:pt x="13" y="2326"/>
                    </a:cubicBezTo>
                    <a:cubicBezTo>
                      <a:pt x="6" y="2326"/>
                      <a:pt x="0" y="2320"/>
                      <a:pt x="0" y="2313"/>
                    </a:cubicBezTo>
                    <a:cubicBezTo>
                      <a:pt x="0" y="2306"/>
                      <a:pt x="6" y="2301"/>
                      <a:pt x="13" y="2301"/>
                    </a:cubicBezTo>
                    <a:cubicBezTo>
                      <a:pt x="20" y="2301"/>
                      <a:pt x="25" y="2306"/>
                      <a:pt x="25" y="2313"/>
                    </a:cubicBezTo>
                    <a:close/>
                    <a:moveTo>
                      <a:pt x="25" y="2363"/>
                    </a:moveTo>
                    <a:lnTo>
                      <a:pt x="25" y="2363"/>
                    </a:lnTo>
                    <a:cubicBezTo>
                      <a:pt x="25" y="2370"/>
                      <a:pt x="20" y="2376"/>
                      <a:pt x="13" y="2376"/>
                    </a:cubicBezTo>
                    <a:cubicBezTo>
                      <a:pt x="6" y="2376"/>
                      <a:pt x="0" y="2370"/>
                      <a:pt x="0" y="2363"/>
                    </a:cubicBezTo>
                    <a:cubicBezTo>
                      <a:pt x="0" y="2356"/>
                      <a:pt x="6" y="2351"/>
                      <a:pt x="13" y="2351"/>
                    </a:cubicBezTo>
                    <a:cubicBezTo>
                      <a:pt x="20" y="2351"/>
                      <a:pt x="25" y="2356"/>
                      <a:pt x="25" y="2363"/>
                    </a:cubicBezTo>
                    <a:close/>
                    <a:moveTo>
                      <a:pt x="25" y="2413"/>
                    </a:moveTo>
                    <a:lnTo>
                      <a:pt x="25" y="2413"/>
                    </a:lnTo>
                    <a:cubicBezTo>
                      <a:pt x="25" y="2420"/>
                      <a:pt x="20" y="2426"/>
                      <a:pt x="13" y="2426"/>
                    </a:cubicBezTo>
                    <a:cubicBezTo>
                      <a:pt x="6" y="2426"/>
                      <a:pt x="0" y="2420"/>
                      <a:pt x="0" y="2413"/>
                    </a:cubicBezTo>
                    <a:cubicBezTo>
                      <a:pt x="0" y="2406"/>
                      <a:pt x="6" y="2401"/>
                      <a:pt x="13" y="2401"/>
                    </a:cubicBezTo>
                    <a:cubicBezTo>
                      <a:pt x="20" y="2401"/>
                      <a:pt x="25" y="2406"/>
                      <a:pt x="25" y="2413"/>
                    </a:cubicBezTo>
                    <a:close/>
                    <a:moveTo>
                      <a:pt x="25" y="2463"/>
                    </a:moveTo>
                    <a:lnTo>
                      <a:pt x="25" y="2463"/>
                    </a:lnTo>
                    <a:cubicBezTo>
                      <a:pt x="25" y="2470"/>
                      <a:pt x="20" y="2476"/>
                      <a:pt x="13" y="2476"/>
                    </a:cubicBezTo>
                    <a:cubicBezTo>
                      <a:pt x="6" y="2476"/>
                      <a:pt x="0" y="2470"/>
                      <a:pt x="0" y="2463"/>
                    </a:cubicBezTo>
                    <a:cubicBezTo>
                      <a:pt x="0" y="2456"/>
                      <a:pt x="6" y="2451"/>
                      <a:pt x="13" y="2451"/>
                    </a:cubicBezTo>
                    <a:cubicBezTo>
                      <a:pt x="20" y="2451"/>
                      <a:pt x="25" y="2456"/>
                      <a:pt x="25" y="2463"/>
                    </a:cubicBezTo>
                    <a:close/>
                    <a:moveTo>
                      <a:pt x="25" y="2513"/>
                    </a:moveTo>
                    <a:lnTo>
                      <a:pt x="25" y="2513"/>
                    </a:lnTo>
                    <a:cubicBezTo>
                      <a:pt x="25" y="2520"/>
                      <a:pt x="20" y="2526"/>
                      <a:pt x="13" y="2526"/>
                    </a:cubicBezTo>
                    <a:cubicBezTo>
                      <a:pt x="6" y="2526"/>
                      <a:pt x="0" y="2520"/>
                      <a:pt x="0" y="2513"/>
                    </a:cubicBezTo>
                    <a:cubicBezTo>
                      <a:pt x="0" y="2506"/>
                      <a:pt x="6" y="2501"/>
                      <a:pt x="13" y="2501"/>
                    </a:cubicBezTo>
                    <a:cubicBezTo>
                      <a:pt x="20" y="2501"/>
                      <a:pt x="25" y="2506"/>
                      <a:pt x="25" y="2513"/>
                    </a:cubicBezTo>
                    <a:close/>
                    <a:moveTo>
                      <a:pt x="25" y="2563"/>
                    </a:moveTo>
                    <a:lnTo>
                      <a:pt x="25" y="2563"/>
                    </a:lnTo>
                    <a:cubicBezTo>
                      <a:pt x="25" y="2570"/>
                      <a:pt x="20" y="2576"/>
                      <a:pt x="13" y="2576"/>
                    </a:cubicBezTo>
                    <a:cubicBezTo>
                      <a:pt x="6" y="2576"/>
                      <a:pt x="0" y="2570"/>
                      <a:pt x="0" y="2563"/>
                    </a:cubicBezTo>
                    <a:cubicBezTo>
                      <a:pt x="0" y="2557"/>
                      <a:pt x="6" y="2551"/>
                      <a:pt x="13" y="2551"/>
                    </a:cubicBezTo>
                    <a:cubicBezTo>
                      <a:pt x="20" y="2551"/>
                      <a:pt x="25" y="2557"/>
                      <a:pt x="25" y="2563"/>
                    </a:cubicBezTo>
                    <a:close/>
                    <a:moveTo>
                      <a:pt x="25" y="2613"/>
                    </a:moveTo>
                    <a:lnTo>
                      <a:pt x="25" y="2613"/>
                    </a:lnTo>
                    <a:cubicBezTo>
                      <a:pt x="25" y="2620"/>
                      <a:pt x="20" y="2626"/>
                      <a:pt x="13" y="2626"/>
                    </a:cubicBezTo>
                    <a:cubicBezTo>
                      <a:pt x="6" y="2626"/>
                      <a:pt x="0" y="2620"/>
                      <a:pt x="0" y="2613"/>
                    </a:cubicBezTo>
                    <a:cubicBezTo>
                      <a:pt x="0" y="2607"/>
                      <a:pt x="6" y="2601"/>
                      <a:pt x="13" y="2601"/>
                    </a:cubicBezTo>
                    <a:cubicBezTo>
                      <a:pt x="20" y="2601"/>
                      <a:pt x="25" y="2607"/>
                      <a:pt x="25" y="2613"/>
                    </a:cubicBezTo>
                    <a:close/>
                    <a:moveTo>
                      <a:pt x="25" y="2663"/>
                    </a:moveTo>
                    <a:lnTo>
                      <a:pt x="25" y="2663"/>
                    </a:lnTo>
                    <a:cubicBezTo>
                      <a:pt x="25" y="2670"/>
                      <a:pt x="20" y="2676"/>
                      <a:pt x="13" y="2676"/>
                    </a:cubicBezTo>
                    <a:cubicBezTo>
                      <a:pt x="6" y="2676"/>
                      <a:pt x="0" y="2670"/>
                      <a:pt x="0" y="2663"/>
                    </a:cubicBezTo>
                    <a:cubicBezTo>
                      <a:pt x="0" y="2657"/>
                      <a:pt x="6" y="2651"/>
                      <a:pt x="13" y="2651"/>
                    </a:cubicBezTo>
                    <a:cubicBezTo>
                      <a:pt x="20" y="2651"/>
                      <a:pt x="25" y="2657"/>
                      <a:pt x="25" y="2663"/>
                    </a:cubicBezTo>
                    <a:close/>
                    <a:moveTo>
                      <a:pt x="25" y="2713"/>
                    </a:moveTo>
                    <a:lnTo>
                      <a:pt x="25" y="2714"/>
                    </a:lnTo>
                    <a:cubicBezTo>
                      <a:pt x="25" y="2720"/>
                      <a:pt x="20" y="2726"/>
                      <a:pt x="13" y="2726"/>
                    </a:cubicBezTo>
                    <a:cubicBezTo>
                      <a:pt x="6" y="2726"/>
                      <a:pt x="0" y="2720"/>
                      <a:pt x="0" y="2714"/>
                    </a:cubicBezTo>
                    <a:lnTo>
                      <a:pt x="0" y="2713"/>
                    </a:lnTo>
                    <a:cubicBezTo>
                      <a:pt x="0" y="2707"/>
                      <a:pt x="6" y="2701"/>
                      <a:pt x="13" y="2701"/>
                    </a:cubicBezTo>
                    <a:cubicBezTo>
                      <a:pt x="20" y="2701"/>
                      <a:pt x="25" y="2707"/>
                      <a:pt x="25" y="2713"/>
                    </a:cubicBezTo>
                    <a:close/>
                    <a:moveTo>
                      <a:pt x="25" y="2764"/>
                    </a:moveTo>
                    <a:lnTo>
                      <a:pt x="25" y="2764"/>
                    </a:lnTo>
                    <a:cubicBezTo>
                      <a:pt x="25" y="2770"/>
                      <a:pt x="20" y="2776"/>
                      <a:pt x="13" y="2776"/>
                    </a:cubicBezTo>
                    <a:cubicBezTo>
                      <a:pt x="6" y="2776"/>
                      <a:pt x="0" y="2770"/>
                      <a:pt x="0" y="2764"/>
                    </a:cubicBezTo>
                    <a:cubicBezTo>
                      <a:pt x="0" y="2757"/>
                      <a:pt x="6" y="2751"/>
                      <a:pt x="13" y="2751"/>
                    </a:cubicBezTo>
                    <a:cubicBezTo>
                      <a:pt x="20" y="2751"/>
                      <a:pt x="25" y="2757"/>
                      <a:pt x="25" y="2764"/>
                    </a:cubicBezTo>
                    <a:close/>
                    <a:moveTo>
                      <a:pt x="25" y="2814"/>
                    </a:moveTo>
                    <a:lnTo>
                      <a:pt x="25" y="2814"/>
                    </a:lnTo>
                    <a:cubicBezTo>
                      <a:pt x="25" y="2820"/>
                      <a:pt x="20" y="2826"/>
                      <a:pt x="13" y="2826"/>
                    </a:cubicBezTo>
                    <a:cubicBezTo>
                      <a:pt x="6" y="2826"/>
                      <a:pt x="0" y="2820"/>
                      <a:pt x="0" y="2814"/>
                    </a:cubicBezTo>
                    <a:cubicBezTo>
                      <a:pt x="0" y="2807"/>
                      <a:pt x="6" y="2801"/>
                      <a:pt x="13" y="2801"/>
                    </a:cubicBezTo>
                    <a:cubicBezTo>
                      <a:pt x="20" y="2801"/>
                      <a:pt x="25" y="2807"/>
                      <a:pt x="25" y="2814"/>
                    </a:cubicBezTo>
                    <a:close/>
                    <a:moveTo>
                      <a:pt x="25" y="2864"/>
                    </a:moveTo>
                    <a:lnTo>
                      <a:pt x="25" y="2864"/>
                    </a:lnTo>
                    <a:cubicBezTo>
                      <a:pt x="25" y="2870"/>
                      <a:pt x="20" y="2876"/>
                      <a:pt x="13" y="2876"/>
                    </a:cubicBezTo>
                    <a:cubicBezTo>
                      <a:pt x="6" y="2876"/>
                      <a:pt x="0" y="2870"/>
                      <a:pt x="0" y="2864"/>
                    </a:cubicBezTo>
                    <a:cubicBezTo>
                      <a:pt x="0" y="2857"/>
                      <a:pt x="6" y="2851"/>
                      <a:pt x="13" y="2851"/>
                    </a:cubicBezTo>
                    <a:cubicBezTo>
                      <a:pt x="20" y="2851"/>
                      <a:pt x="25" y="2857"/>
                      <a:pt x="25" y="2864"/>
                    </a:cubicBezTo>
                    <a:close/>
                    <a:moveTo>
                      <a:pt x="25" y="2914"/>
                    </a:moveTo>
                    <a:lnTo>
                      <a:pt x="25" y="2914"/>
                    </a:lnTo>
                    <a:cubicBezTo>
                      <a:pt x="25" y="2921"/>
                      <a:pt x="20" y="2926"/>
                      <a:pt x="13" y="2926"/>
                    </a:cubicBezTo>
                    <a:cubicBezTo>
                      <a:pt x="6" y="2926"/>
                      <a:pt x="0" y="2921"/>
                      <a:pt x="0" y="2914"/>
                    </a:cubicBezTo>
                    <a:cubicBezTo>
                      <a:pt x="0" y="2907"/>
                      <a:pt x="6" y="2901"/>
                      <a:pt x="13" y="2901"/>
                    </a:cubicBezTo>
                    <a:cubicBezTo>
                      <a:pt x="20" y="2901"/>
                      <a:pt x="25" y="2907"/>
                      <a:pt x="25" y="2914"/>
                    </a:cubicBezTo>
                    <a:close/>
                    <a:moveTo>
                      <a:pt x="25" y="2964"/>
                    </a:moveTo>
                    <a:lnTo>
                      <a:pt x="25" y="2964"/>
                    </a:lnTo>
                    <a:cubicBezTo>
                      <a:pt x="25" y="2971"/>
                      <a:pt x="20" y="2976"/>
                      <a:pt x="13" y="2976"/>
                    </a:cubicBezTo>
                    <a:cubicBezTo>
                      <a:pt x="6" y="2976"/>
                      <a:pt x="0" y="2971"/>
                      <a:pt x="0" y="2964"/>
                    </a:cubicBezTo>
                    <a:cubicBezTo>
                      <a:pt x="0" y="2957"/>
                      <a:pt x="6" y="2951"/>
                      <a:pt x="13" y="2951"/>
                    </a:cubicBezTo>
                    <a:cubicBezTo>
                      <a:pt x="20" y="2951"/>
                      <a:pt x="25" y="2957"/>
                      <a:pt x="25" y="2964"/>
                    </a:cubicBezTo>
                    <a:close/>
                    <a:moveTo>
                      <a:pt x="25" y="3014"/>
                    </a:moveTo>
                    <a:lnTo>
                      <a:pt x="25" y="3014"/>
                    </a:lnTo>
                    <a:cubicBezTo>
                      <a:pt x="25" y="3021"/>
                      <a:pt x="20" y="3026"/>
                      <a:pt x="13" y="3026"/>
                    </a:cubicBezTo>
                    <a:cubicBezTo>
                      <a:pt x="6" y="3026"/>
                      <a:pt x="0" y="3021"/>
                      <a:pt x="0" y="3014"/>
                    </a:cubicBezTo>
                    <a:cubicBezTo>
                      <a:pt x="0" y="3007"/>
                      <a:pt x="6" y="3001"/>
                      <a:pt x="13" y="3001"/>
                    </a:cubicBezTo>
                    <a:cubicBezTo>
                      <a:pt x="20" y="3001"/>
                      <a:pt x="25" y="3007"/>
                      <a:pt x="25" y="3014"/>
                    </a:cubicBezTo>
                    <a:close/>
                    <a:moveTo>
                      <a:pt x="25" y="3064"/>
                    </a:moveTo>
                    <a:lnTo>
                      <a:pt x="25" y="3064"/>
                    </a:lnTo>
                    <a:cubicBezTo>
                      <a:pt x="25" y="3071"/>
                      <a:pt x="20" y="3076"/>
                      <a:pt x="13" y="3076"/>
                    </a:cubicBezTo>
                    <a:cubicBezTo>
                      <a:pt x="6" y="3076"/>
                      <a:pt x="0" y="3071"/>
                      <a:pt x="0" y="3064"/>
                    </a:cubicBezTo>
                    <a:cubicBezTo>
                      <a:pt x="0" y="3057"/>
                      <a:pt x="6" y="3051"/>
                      <a:pt x="13" y="3051"/>
                    </a:cubicBezTo>
                    <a:cubicBezTo>
                      <a:pt x="20" y="3051"/>
                      <a:pt x="25" y="3057"/>
                      <a:pt x="25" y="3064"/>
                    </a:cubicBezTo>
                    <a:close/>
                    <a:moveTo>
                      <a:pt x="25" y="3114"/>
                    </a:moveTo>
                    <a:lnTo>
                      <a:pt x="25" y="3114"/>
                    </a:lnTo>
                    <a:cubicBezTo>
                      <a:pt x="25" y="3121"/>
                      <a:pt x="20" y="3126"/>
                      <a:pt x="13" y="3126"/>
                    </a:cubicBezTo>
                    <a:cubicBezTo>
                      <a:pt x="6" y="3126"/>
                      <a:pt x="0" y="3121"/>
                      <a:pt x="0" y="3114"/>
                    </a:cubicBezTo>
                    <a:cubicBezTo>
                      <a:pt x="0" y="3107"/>
                      <a:pt x="6" y="3101"/>
                      <a:pt x="13" y="3101"/>
                    </a:cubicBezTo>
                    <a:cubicBezTo>
                      <a:pt x="20" y="3101"/>
                      <a:pt x="25" y="3107"/>
                      <a:pt x="25" y="3114"/>
                    </a:cubicBezTo>
                    <a:close/>
                    <a:moveTo>
                      <a:pt x="25" y="3164"/>
                    </a:moveTo>
                    <a:lnTo>
                      <a:pt x="25" y="3164"/>
                    </a:lnTo>
                    <a:cubicBezTo>
                      <a:pt x="25" y="3171"/>
                      <a:pt x="20" y="3176"/>
                      <a:pt x="13" y="3176"/>
                    </a:cubicBezTo>
                    <a:cubicBezTo>
                      <a:pt x="6" y="3176"/>
                      <a:pt x="0" y="3171"/>
                      <a:pt x="0" y="3164"/>
                    </a:cubicBezTo>
                    <a:cubicBezTo>
                      <a:pt x="0" y="3157"/>
                      <a:pt x="6" y="3151"/>
                      <a:pt x="13" y="3151"/>
                    </a:cubicBezTo>
                    <a:cubicBezTo>
                      <a:pt x="20" y="3151"/>
                      <a:pt x="25" y="3157"/>
                      <a:pt x="25" y="3164"/>
                    </a:cubicBezTo>
                    <a:close/>
                    <a:moveTo>
                      <a:pt x="25" y="3214"/>
                    </a:moveTo>
                    <a:lnTo>
                      <a:pt x="25" y="3214"/>
                    </a:lnTo>
                    <a:cubicBezTo>
                      <a:pt x="25" y="3221"/>
                      <a:pt x="20" y="3226"/>
                      <a:pt x="13" y="3226"/>
                    </a:cubicBezTo>
                    <a:cubicBezTo>
                      <a:pt x="6" y="3226"/>
                      <a:pt x="0" y="3221"/>
                      <a:pt x="0" y="3214"/>
                    </a:cubicBezTo>
                    <a:cubicBezTo>
                      <a:pt x="0" y="3207"/>
                      <a:pt x="6" y="3201"/>
                      <a:pt x="13" y="3201"/>
                    </a:cubicBezTo>
                    <a:cubicBezTo>
                      <a:pt x="20" y="3201"/>
                      <a:pt x="25" y="3207"/>
                      <a:pt x="25" y="3214"/>
                    </a:cubicBezTo>
                    <a:close/>
                    <a:moveTo>
                      <a:pt x="25" y="3264"/>
                    </a:moveTo>
                    <a:lnTo>
                      <a:pt x="25" y="3264"/>
                    </a:lnTo>
                    <a:cubicBezTo>
                      <a:pt x="25" y="3271"/>
                      <a:pt x="20" y="3276"/>
                      <a:pt x="13" y="3276"/>
                    </a:cubicBezTo>
                    <a:cubicBezTo>
                      <a:pt x="6" y="3276"/>
                      <a:pt x="0" y="3271"/>
                      <a:pt x="0" y="3264"/>
                    </a:cubicBezTo>
                    <a:cubicBezTo>
                      <a:pt x="0" y="3257"/>
                      <a:pt x="6" y="3251"/>
                      <a:pt x="13" y="3251"/>
                    </a:cubicBezTo>
                    <a:cubicBezTo>
                      <a:pt x="20" y="3251"/>
                      <a:pt x="25" y="3257"/>
                      <a:pt x="25" y="3264"/>
                    </a:cubicBezTo>
                    <a:close/>
                    <a:moveTo>
                      <a:pt x="25" y="3314"/>
                    </a:moveTo>
                    <a:lnTo>
                      <a:pt x="25" y="3314"/>
                    </a:lnTo>
                    <a:cubicBezTo>
                      <a:pt x="25" y="3321"/>
                      <a:pt x="20" y="3326"/>
                      <a:pt x="13" y="3326"/>
                    </a:cubicBezTo>
                    <a:cubicBezTo>
                      <a:pt x="6" y="3326"/>
                      <a:pt x="0" y="3321"/>
                      <a:pt x="0" y="3314"/>
                    </a:cubicBezTo>
                    <a:cubicBezTo>
                      <a:pt x="0" y="3307"/>
                      <a:pt x="6" y="3301"/>
                      <a:pt x="13" y="3301"/>
                    </a:cubicBezTo>
                    <a:cubicBezTo>
                      <a:pt x="20" y="3301"/>
                      <a:pt x="25" y="3307"/>
                      <a:pt x="25" y="3314"/>
                    </a:cubicBezTo>
                    <a:close/>
                    <a:moveTo>
                      <a:pt x="25" y="3364"/>
                    </a:moveTo>
                    <a:lnTo>
                      <a:pt x="25" y="3364"/>
                    </a:lnTo>
                    <a:cubicBezTo>
                      <a:pt x="25" y="3371"/>
                      <a:pt x="20" y="3376"/>
                      <a:pt x="13" y="3376"/>
                    </a:cubicBezTo>
                    <a:cubicBezTo>
                      <a:pt x="6" y="3376"/>
                      <a:pt x="0" y="3371"/>
                      <a:pt x="0" y="3364"/>
                    </a:cubicBezTo>
                    <a:cubicBezTo>
                      <a:pt x="0" y="3357"/>
                      <a:pt x="6" y="3351"/>
                      <a:pt x="13" y="3351"/>
                    </a:cubicBezTo>
                    <a:cubicBezTo>
                      <a:pt x="20" y="3351"/>
                      <a:pt x="25" y="3357"/>
                      <a:pt x="25" y="3364"/>
                    </a:cubicBezTo>
                    <a:close/>
                    <a:moveTo>
                      <a:pt x="25" y="3414"/>
                    </a:moveTo>
                    <a:lnTo>
                      <a:pt x="25" y="3414"/>
                    </a:lnTo>
                    <a:cubicBezTo>
                      <a:pt x="25" y="3421"/>
                      <a:pt x="20" y="3426"/>
                      <a:pt x="13" y="3426"/>
                    </a:cubicBezTo>
                    <a:cubicBezTo>
                      <a:pt x="6" y="3426"/>
                      <a:pt x="0" y="3421"/>
                      <a:pt x="0" y="3414"/>
                    </a:cubicBezTo>
                    <a:cubicBezTo>
                      <a:pt x="0" y="3407"/>
                      <a:pt x="6" y="3401"/>
                      <a:pt x="13" y="3401"/>
                    </a:cubicBezTo>
                    <a:cubicBezTo>
                      <a:pt x="20" y="3401"/>
                      <a:pt x="25" y="3407"/>
                      <a:pt x="25" y="3414"/>
                    </a:cubicBezTo>
                    <a:close/>
                    <a:moveTo>
                      <a:pt x="25" y="3464"/>
                    </a:moveTo>
                    <a:lnTo>
                      <a:pt x="25" y="3464"/>
                    </a:lnTo>
                    <a:cubicBezTo>
                      <a:pt x="25" y="3471"/>
                      <a:pt x="20" y="3476"/>
                      <a:pt x="13" y="3476"/>
                    </a:cubicBezTo>
                    <a:cubicBezTo>
                      <a:pt x="6" y="3476"/>
                      <a:pt x="0" y="3471"/>
                      <a:pt x="0" y="3464"/>
                    </a:cubicBezTo>
                    <a:cubicBezTo>
                      <a:pt x="0" y="3457"/>
                      <a:pt x="6" y="3451"/>
                      <a:pt x="13" y="3451"/>
                    </a:cubicBezTo>
                    <a:cubicBezTo>
                      <a:pt x="20" y="3451"/>
                      <a:pt x="25" y="3457"/>
                      <a:pt x="25" y="3464"/>
                    </a:cubicBezTo>
                    <a:close/>
                    <a:moveTo>
                      <a:pt x="25" y="3514"/>
                    </a:moveTo>
                    <a:lnTo>
                      <a:pt x="25" y="3514"/>
                    </a:lnTo>
                    <a:cubicBezTo>
                      <a:pt x="25" y="3521"/>
                      <a:pt x="20" y="3526"/>
                      <a:pt x="13" y="3526"/>
                    </a:cubicBezTo>
                    <a:cubicBezTo>
                      <a:pt x="6" y="3526"/>
                      <a:pt x="0" y="3521"/>
                      <a:pt x="0" y="3514"/>
                    </a:cubicBezTo>
                    <a:cubicBezTo>
                      <a:pt x="0" y="3507"/>
                      <a:pt x="6" y="3501"/>
                      <a:pt x="13" y="3501"/>
                    </a:cubicBezTo>
                    <a:cubicBezTo>
                      <a:pt x="20" y="3501"/>
                      <a:pt x="25" y="3507"/>
                      <a:pt x="25" y="3514"/>
                    </a:cubicBezTo>
                    <a:close/>
                    <a:moveTo>
                      <a:pt x="25" y="3564"/>
                    </a:moveTo>
                    <a:lnTo>
                      <a:pt x="25" y="3564"/>
                    </a:lnTo>
                    <a:cubicBezTo>
                      <a:pt x="25" y="3571"/>
                      <a:pt x="20" y="3576"/>
                      <a:pt x="13" y="3576"/>
                    </a:cubicBezTo>
                    <a:cubicBezTo>
                      <a:pt x="6" y="3576"/>
                      <a:pt x="0" y="3571"/>
                      <a:pt x="0" y="3564"/>
                    </a:cubicBezTo>
                    <a:cubicBezTo>
                      <a:pt x="0" y="3557"/>
                      <a:pt x="6" y="3551"/>
                      <a:pt x="13" y="3551"/>
                    </a:cubicBezTo>
                    <a:cubicBezTo>
                      <a:pt x="20" y="3551"/>
                      <a:pt x="25" y="3557"/>
                      <a:pt x="25" y="3564"/>
                    </a:cubicBezTo>
                    <a:close/>
                    <a:moveTo>
                      <a:pt x="25" y="3614"/>
                    </a:moveTo>
                    <a:lnTo>
                      <a:pt x="25" y="3614"/>
                    </a:lnTo>
                    <a:cubicBezTo>
                      <a:pt x="25" y="3621"/>
                      <a:pt x="20" y="3626"/>
                      <a:pt x="13" y="3626"/>
                    </a:cubicBezTo>
                    <a:cubicBezTo>
                      <a:pt x="6" y="3626"/>
                      <a:pt x="0" y="3621"/>
                      <a:pt x="0" y="3614"/>
                    </a:cubicBezTo>
                    <a:cubicBezTo>
                      <a:pt x="0" y="3607"/>
                      <a:pt x="6" y="3601"/>
                      <a:pt x="13" y="3601"/>
                    </a:cubicBezTo>
                    <a:cubicBezTo>
                      <a:pt x="20" y="3601"/>
                      <a:pt x="25" y="3607"/>
                      <a:pt x="25" y="3614"/>
                    </a:cubicBezTo>
                    <a:close/>
                    <a:moveTo>
                      <a:pt x="25" y="3664"/>
                    </a:moveTo>
                    <a:lnTo>
                      <a:pt x="25" y="3664"/>
                    </a:lnTo>
                    <a:cubicBezTo>
                      <a:pt x="25" y="3671"/>
                      <a:pt x="20" y="3676"/>
                      <a:pt x="13" y="3676"/>
                    </a:cubicBezTo>
                    <a:cubicBezTo>
                      <a:pt x="6" y="3676"/>
                      <a:pt x="0" y="3671"/>
                      <a:pt x="0" y="3664"/>
                    </a:cubicBezTo>
                    <a:cubicBezTo>
                      <a:pt x="0" y="3657"/>
                      <a:pt x="6" y="3651"/>
                      <a:pt x="13" y="3651"/>
                    </a:cubicBezTo>
                    <a:cubicBezTo>
                      <a:pt x="20" y="3651"/>
                      <a:pt x="25" y="3657"/>
                      <a:pt x="25" y="3664"/>
                    </a:cubicBezTo>
                    <a:close/>
                    <a:moveTo>
                      <a:pt x="25" y="3714"/>
                    </a:moveTo>
                    <a:lnTo>
                      <a:pt x="25" y="3714"/>
                    </a:lnTo>
                    <a:cubicBezTo>
                      <a:pt x="25" y="3721"/>
                      <a:pt x="20" y="3726"/>
                      <a:pt x="13" y="3726"/>
                    </a:cubicBezTo>
                    <a:cubicBezTo>
                      <a:pt x="6" y="3726"/>
                      <a:pt x="0" y="3721"/>
                      <a:pt x="0" y="3714"/>
                    </a:cubicBezTo>
                    <a:cubicBezTo>
                      <a:pt x="0" y="3707"/>
                      <a:pt x="6" y="3701"/>
                      <a:pt x="13" y="3701"/>
                    </a:cubicBezTo>
                    <a:cubicBezTo>
                      <a:pt x="20" y="3701"/>
                      <a:pt x="25" y="3707"/>
                      <a:pt x="25" y="3714"/>
                    </a:cubicBezTo>
                    <a:close/>
                    <a:moveTo>
                      <a:pt x="25" y="3764"/>
                    </a:moveTo>
                    <a:lnTo>
                      <a:pt x="25" y="3764"/>
                    </a:lnTo>
                    <a:cubicBezTo>
                      <a:pt x="25" y="3771"/>
                      <a:pt x="20" y="3777"/>
                      <a:pt x="13" y="3777"/>
                    </a:cubicBezTo>
                    <a:cubicBezTo>
                      <a:pt x="6" y="3777"/>
                      <a:pt x="0" y="3771"/>
                      <a:pt x="0" y="3764"/>
                    </a:cubicBezTo>
                    <a:cubicBezTo>
                      <a:pt x="0" y="3757"/>
                      <a:pt x="6" y="3751"/>
                      <a:pt x="13" y="3751"/>
                    </a:cubicBezTo>
                    <a:cubicBezTo>
                      <a:pt x="20" y="3751"/>
                      <a:pt x="25" y="3757"/>
                      <a:pt x="25" y="3764"/>
                    </a:cubicBezTo>
                    <a:close/>
                    <a:moveTo>
                      <a:pt x="25" y="3814"/>
                    </a:moveTo>
                    <a:lnTo>
                      <a:pt x="25" y="3814"/>
                    </a:lnTo>
                    <a:cubicBezTo>
                      <a:pt x="25" y="3821"/>
                      <a:pt x="20" y="3827"/>
                      <a:pt x="13" y="3827"/>
                    </a:cubicBezTo>
                    <a:cubicBezTo>
                      <a:pt x="6" y="3827"/>
                      <a:pt x="0" y="3821"/>
                      <a:pt x="0" y="3814"/>
                    </a:cubicBezTo>
                    <a:cubicBezTo>
                      <a:pt x="0" y="3807"/>
                      <a:pt x="6" y="3802"/>
                      <a:pt x="13" y="3802"/>
                    </a:cubicBezTo>
                    <a:cubicBezTo>
                      <a:pt x="20" y="3802"/>
                      <a:pt x="25" y="3807"/>
                      <a:pt x="25" y="3814"/>
                    </a:cubicBezTo>
                    <a:close/>
                    <a:moveTo>
                      <a:pt x="25" y="3864"/>
                    </a:moveTo>
                    <a:lnTo>
                      <a:pt x="25" y="3864"/>
                    </a:lnTo>
                    <a:cubicBezTo>
                      <a:pt x="25" y="3871"/>
                      <a:pt x="20" y="3877"/>
                      <a:pt x="13" y="3877"/>
                    </a:cubicBezTo>
                    <a:cubicBezTo>
                      <a:pt x="6" y="3877"/>
                      <a:pt x="0" y="3871"/>
                      <a:pt x="0" y="3864"/>
                    </a:cubicBezTo>
                    <a:cubicBezTo>
                      <a:pt x="0" y="3857"/>
                      <a:pt x="6" y="3852"/>
                      <a:pt x="13" y="3852"/>
                    </a:cubicBezTo>
                    <a:cubicBezTo>
                      <a:pt x="20" y="3852"/>
                      <a:pt x="25" y="3857"/>
                      <a:pt x="25" y="3864"/>
                    </a:cubicBezTo>
                    <a:close/>
                    <a:moveTo>
                      <a:pt x="25" y="3914"/>
                    </a:moveTo>
                    <a:lnTo>
                      <a:pt x="25" y="3914"/>
                    </a:lnTo>
                    <a:cubicBezTo>
                      <a:pt x="25" y="3921"/>
                      <a:pt x="20" y="3927"/>
                      <a:pt x="13" y="3927"/>
                    </a:cubicBezTo>
                    <a:cubicBezTo>
                      <a:pt x="6" y="3927"/>
                      <a:pt x="0" y="3921"/>
                      <a:pt x="0" y="3914"/>
                    </a:cubicBezTo>
                    <a:cubicBezTo>
                      <a:pt x="0" y="3907"/>
                      <a:pt x="6" y="3902"/>
                      <a:pt x="13" y="3902"/>
                    </a:cubicBezTo>
                    <a:cubicBezTo>
                      <a:pt x="20" y="3902"/>
                      <a:pt x="25" y="3907"/>
                      <a:pt x="25" y="3914"/>
                    </a:cubicBezTo>
                    <a:close/>
                    <a:moveTo>
                      <a:pt x="25" y="3964"/>
                    </a:moveTo>
                    <a:lnTo>
                      <a:pt x="25" y="3964"/>
                    </a:lnTo>
                    <a:cubicBezTo>
                      <a:pt x="25" y="3971"/>
                      <a:pt x="20" y="3977"/>
                      <a:pt x="13" y="3977"/>
                    </a:cubicBezTo>
                    <a:cubicBezTo>
                      <a:pt x="6" y="3977"/>
                      <a:pt x="0" y="3971"/>
                      <a:pt x="0" y="3964"/>
                    </a:cubicBezTo>
                    <a:cubicBezTo>
                      <a:pt x="0" y="3957"/>
                      <a:pt x="6" y="3952"/>
                      <a:pt x="13" y="3952"/>
                    </a:cubicBezTo>
                    <a:cubicBezTo>
                      <a:pt x="20" y="3952"/>
                      <a:pt x="25" y="3957"/>
                      <a:pt x="25" y="3964"/>
                    </a:cubicBezTo>
                    <a:close/>
                    <a:moveTo>
                      <a:pt x="25" y="4014"/>
                    </a:moveTo>
                    <a:lnTo>
                      <a:pt x="25" y="4014"/>
                    </a:lnTo>
                    <a:cubicBezTo>
                      <a:pt x="25" y="4021"/>
                      <a:pt x="20" y="4027"/>
                      <a:pt x="13" y="4027"/>
                    </a:cubicBezTo>
                    <a:cubicBezTo>
                      <a:pt x="6" y="4027"/>
                      <a:pt x="0" y="4021"/>
                      <a:pt x="0" y="4014"/>
                    </a:cubicBezTo>
                    <a:cubicBezTo>
                      <a:pt x="0" y="4007"/>
                      <a:pt x="6" y="4002"/>
                      <a:pt x="13" y="4002"/>
                    </a:cubicBezTo>
                    <a:cubicBezTo>
                      <a:pt x="20" y="4002"/>
                      <a:pt x="25" y="4007"/>
                      <a:pt x="25" y="4014"/>
                    </a:cubicBezTo>
                    <a:close/>
                    <a:moveTo>
                      <a:pt x="25" y="4064"/>
                    </a:moveTo>
                    <a:lnTo>
                      <a:pt x="25" y="4064"/>
                    </a:lnTo>
                    <a:cubicBezTo>
                      <a:pt x="25" y="4071"/>
                      <a:pt x="20" y="4077"/>
                      <a:pt x="13" y="4077"/>
                    </a:cubicBezTo>
                    <a:cubicBezTo>
                      <a:pt x="6" y="4077"/>
                      <a:pt x="0" y="4071"/>
                      <a:pt x="0" y="4064"/>
                    </a:cubicBezTo>
                    <a:cubicBezTo>
                      <a:pt x="0" y="4057"/>
                      <a:pt x="6" y="4052"/>
                      <a:pt x="13" y="4052"/>
                    </a:cubicBezTo>
                    <a:cubicBezTo>
                      <a:pt x="20" y="4052"/>
                      <a:pt x="25" y="4057"/>
                      <a:pt x="25" y="4064"/>
                    </a:cubicBezTo>
                    <a:close/>
                    <a:moveTo>
                      <a:pt x="25" y="4114"/>
                    </a:moveTo>
                    <a:lnTo>
                      <a:pt x="25" y="4114"/>
                    </a:lnTo>
                    <a:cubicBezTo>
                      <a:pt x="25" y="4121"/>
                      <a:pt x="20" y="4127"/>
                      <a:pt x="13" y="4127"/>
                    </a:cubicBezTo>
                    <a:cubicBezTo>
                      <a:pt x="6" y="4127"/>
                      <a:pt x="0" y="4121"/>
                      <a:pt x="0" y="4114"/>
                    </a:cubicBezTo>
                    <a:cubicBezTo>
                      <a:pt x="0" y="4107"/>
                      <a:pt x="6" y="4102"/>
                      <a:pt x="13" y="4102"/>
                    </a:cubicBezTo>
                    <a:cubicBezTo>
                      <a:pt x="20" y="4102"/>
                      <a:pt x="25" y="4107"/>
                      <a:pt x="25" y="4114"/>
                    </a:cubicBezTo>
                    <a:close/>
                    <a:moveTo>
                      <a:pt x="25" y="4164"/>
                    </a:moveTo>
                    <a:lnTo>
                      <a:pt x="25" y="4164"/>
                    </a:lnTo>
                    <a:cubicBezTo>
                      <a:pt x="25" y="4171"/>
                      <a:pt x="20" y="4177"/>
                      <a:pt x="13" y="4177"/>
                    </a:cubicBezTo>
                    <a:cubicBezTo>
                      <a:pt x="6" y="4177"/>
                      <a:pt x="0" y="4171"/>
                      <a:pt x="0" y="4164"/>
                    </a:cubicBezTo>
                    <a:cubicBezTo>
                      <a:pt x="0" y="4157"/>
                      <a:pt x="6" y="4152"/>
                      <a:pt x="13" y="4152"/>
                    </a:cubicBezTo>
                    <a:cubicBezTo>
                      <a:pt x="20" y="4152"/>
                      <a:pt x="25" y="4157"/>
                      <a:pt x="25" y="4164"/>
                    </a:cubicBezTo>
                    <a:close/>
                    <a:moveTo>
                      <a:pt x="25" y="4214"/>
                    </a:moveTo>
                    <a:lnTo>
                      <a:pt x="25" y="4214"/>
                    </a:lnTo>
                    <a:cubicBezTo>
                      <a:pt x="25" y="4221"/>
                      <a:pt x="20" y="4227"/>
                      <a:pt x="13" y="4227"/>
                    </a:cubicBezTo>
                    <a:cubicBezTo>
                      <a:pt x="6" y="4227"/>
                      <a:pt x="0" y="4221"/>
                      <a:pt x="0" y="4214"/>
                    </a:cubicBezTo>
                    <a:cubicBezTo>
                      <a:pt x="0" y="4207"/>
                      <a:pt x="6" y="4202"/>
                      <a:pt x="13" y="4202"/>
                    </a:cubicBezTo>
                    <a:cubicBezTo>
                      <a:pt x="20" y="4202"/>
                      <a:pt x="25" y="4207"/>
                      <a:pt x="25" y="4214"/>
                    </a:cubicBezTo>
                    <a:close/>
                    <a:moveTo>
                      <a:pt x="25" y="4264"/>
                    </a:moveTo>
                    <a:lnTo>
                      <a:pt x="25" y="4264"/>
                    </a:lnTo>
                    <a:cubicBezTo>
                      <a:pt x="25" y="4271"/>
                      <a:pt x="20" y="4277"/>
                      <a:pt x="13" y="4277"/>
                    </a:cubicBezTo>
                    <a:cubicBezTo>
                      <a:pt x="6" y="4277"/>
                      <a:pt x="0" y="4271"/>
                      <a:pt x="0" y="4264"/>
                    </a:cubicBezTo>
                    <a:cubicBezTo>
                      <a:pt x="0" y="4257"/>
                      <a:pt x="6" y="4252"/>
                      <a:pt x="13" y="4252"/>
                    </a:cubicBezTo>
                    <a:cubicBezTo>
                      <a:pt x="20" y="4252"/>
                      <a:pt x="25" y="4257"/>
                      <a:pt x="25" y="4264"/>
                    </a:cubicBezTo>
                    <a:close/>
                    <a:moveTo>
                      <a:pt x="25" y="4314"/>
                    </a:moveTo>
                    <a:lnTo>
                      <a:pt x="25" y="4314"/>
                    </a:lnTo>
                    <a:cubicBezTo>
                      <a:pt x="25" y="4321"/>
                      <a:pt x="20" y="4327"/>
                      <a:pt x="13" y="4327"/>
                    </a:cubicBezTo>
                    <a:cubicBezTo>
                      <a:pt x="6" y="4327"/>
                      <a:pt x="0" y="4321"/>
                      <a:pt x="0" y="4314"/>
                    </a:cubicBezTo>
                    <a:cubicBezTo>
                      <a:pt x="0" y="4307"/>
                      <a:pt x="6" y="4302"/>
                      <a:pt x="13" y="4302"/>
                    </a:cubicBezTo>
                    <a:cubicBezTo>
                      <a:pt x="20" y="4302"/>
                      <a:pt x="25" y="4307"/>
                      <a:pt x="25" y="4314"/>
                    </a:cubicBezTo>
                    <a:close/>
                    <a:moveTo>
                      <a:pt x="25" y="4364"/>
                    </a:moveTo>
                    <a:lnTo>
                      <a:pt x="25" y="4364"/>
                    </a:lnTo>
                    <a:cubicBezTo>
                      <a:pt x="25" y="4371"/>
                      <a:pt x="20" y="4377"/>
                      <a:pt x="13" y="4377"/>
                    </a:cubicBezTo>
                    <a:cubicBezTo>
                      <a:pt x="6" y="4377"/>
                      <a:pt x="0" y="4371"/>
                      <a:pt x="0" y="4364"/>
                    </a:cubicBezTo>
                    <a:cubicBezTo>
                      <a:pt x="0" y="4357"/>
                      <a:pt x="6" y="4352"/>
                      <a:pt x="13" y="4352"/>
                    </a:cubicBezTo>
                    <a:cubicBezTo>
                      <a:pt x="20" y="4352"/>
                      <a:pt x="25" y="4357"/>
                      <a:pt x="25" y="4364"/>
                    </a:cubicBezTo>
                    <a:close/>
                    <a:moveTo>
                      <a:pt x="25" y="4414"/>
                    </a:moveTo>
                    <a:lnTo>
                      <a:pt x="25" y="4414"/>
                    </a:lnTo>
                    <a:cubicBezTo>
                      <a:pt x="25" y="4421"/>
                      <a:pt x="20" y="4427"/>
                      <a:pt x="13" y="4427"/>
                    </a:cubicBezTo>
                    <a:cubicBezTo>
                      <a:pt x="6" y="4427"/>
                      <a:pt x="0" y="4421"/>
                      <a:pt x="0" y="4414"/>
                    </a:cubicBezTo>
                    <a:cubicBezTo>
                      <a:pt x="0" y="4407"/>
                      <a:pt x="6" y="4402"/>
                      <a:pt x="13" y="4402"/>
                    </a:cubicBezTo>
                    <a:cubicBezTo>
                      <a:pt x="20" y="4402"/>
                      <a:pt x="25" y="4407"/>
                      <a:pt x="25" y="4414"/>
                    </a:cubicBezTo>
                    <a:close/>
                    <a:moveTo>
                      <a:pt x="25" y="4464"/>
                    </a:moveTo>
                    <a:lnTo>
                      <a:pt x="25" y="4464"/>
                    </a:lnTo>
                    <a:cubicBezTo>
                      <a:pt x="25" y="4471"/>
                      <a:pt x="20" y="4477"/>
                      <a:pt x="13" y="4477"/>
                    </a:cubicBezTo>
                    <a:cubicBezTo>
                      <a:pt x="6" y="4477"/>
                      <a:pt x="0" y="4471"/>
                      <a:pt x="0" y="4464"/>
                    </a:cubicBezTo>
                    <a:cubicBezTo>
                      <a:pt x="0" y="4457"/>
                      <a:pt x="6" y="4452"/>
                      <a:pt x="13" y="4452"/>
                    </a:cubicBezTo>
                    <a:cubicBezTo>
                      <a:pt x="20" y="4452"/>
                      <a:pt x="25" y="4457"/>
                      <a:pt x="25" y="4464"/>
                    </a:cubicBezTo>
                    <a:close/>
                    <a:moveTo>
                      <a:pt x="25" y="4514"/>
                    </a:moveTo>
                    <a:lnTo>
                      <a:pt x="25" y="4514"/>
                    </a:lnTo>
                    <a:cubicBezTo>
                      <a:pt x="25" y="4521"/>
                      <a:pt x="20" y="4527"/>
                      <a:pt x="13" y="4527"/>
                    </a:cubicBezTo>
                    <a:cubicBezTo>
                      <a:pt x="6" y="4527"/>
                      <a:pt x="0" y="4521"/>
                      <a:pt x="0" y="4514"/>
                    </a:cubicBezTo>
                    <a:cubicBezTo>
                      <a:pt x="0" y="4507"/>
                      <a:pt x="6" y="4502"/>
                      <a:pt x="13" y="4502"/>
                    </a:cubicBezTo>
                    <a:cubicBezTo>
                      <a:pt x="20" y="4502"/>
                      <a:pt x="25" y="4507"/>
                      <a:pt x="25" y="4514"/>
                    </a:cubicBezTo>
                    <a:close/>
                    <a:moveTo>
                      <a:pt x="25" y="4564"/>
                    </a:moveTo>
                    <a:lnTo>
                      <a:pt x="25" y="4564"/>
                    </a:lnTo>
                    <a:cubicBezTo>
                      <a:pt x="25" y="4571"/>
                      <a:pt x="20" y="4577"/>
                      <a:pt x="13" y="4577"/>
                    </a:cubicBezTo>
                    <a:cubicBezTo>
                      <a:pt x="6" y="4577"/>
                      <a:pt x="0" y="4571"/>
                      <a:pt x="0" y="4564"/>
                    </a:cubicBezTo>
                    <a:cubicBezTo>
                      <a:pt x="0" y="4557"/>
                      <a:pt x="6" y="4552"/>
                      <a:pt x="13" y="4552"/>
                    </a:cubicBezTo>
                    <a:cubicBezTo>
                      <a:pt x="20" y="4552"/>
                      <a:pt x="25" y="4557"/>
                      <a:pt x="25" y="4564"/>
                    </a:cubicBezTo>
                    <a:close/>
                    <a:moveTo>
                      <a:pt x="25" y="4614"/>
                    </a:moveTo>
                    <a:lnTo>
                      <a:pt x="25" y="4614"/>
                    </a:lnTo>
                    <a:cubicBezTo>
                      <a:pt x="25" y="4621"/>
                      <a:pt x="20" y="4627"/>
                      <a:pt x="13" y="4627"/>
                    </a:cubicBezTo>
                    <a:cubicBezTo>
                      <a:pt x="6" y="4627"/>
                      <a:pt x="0" y="4621"/>
                      <a:pt x="0" y="4614"/>
                    </a:cubicBezTo>
                    <a:cubicBezTo>
                      <a:pt x="0" y="4608"/>
                      <a:pt x="6" y="4602"/>
                      <a:pt x="13" y="4602"/>
                    </a:cubicBezTo>
                    <a:cubicBezTo>
                      <a:pt x="20" y="4602"/>
                      <a:pt x="25" y="4608"/>
                      <a:pt x="25" y="4614"/>
                    </a:cubicBezTo>
                    <a:close/>
                    <a:moveTo>
                      <a:pt x="25" y="4664"/>
                    </a:moveTo>
                    <a:lnTo>
                      <a:pt x="25" y="4664"/>
                    </a:lnTo>
                    <a:cubicBezTo>
                      <a:pt x="25" y="4671"/>
                      <a:pt x="20" y="4677"/>
                      <a:pt x="13" y="4677"/>
                    </a:cubicBezTo>
                    <a:cubicBezTo>
                      <a:pt x="6" y="4677"/>
                      <a:pt x="0" y="4671"/>
                      <a:pt x="0" y="4664"/>
                    </a:cubicBezTo>
                    <a:cubicBezTo>
                      <a:pt x="0" y="4658"/>
                      <a:pt x="6" y="4652"/>
                      <a:pt x="13" y="4652"/>
                    </a:cubicBezTo>
                    <a:cubicBezTo>
                      <a:pt x="20" y="4652"/>
                      <a:pt x="25" y="4658"/>
                      <a:pt x="25" y="4664"/>
                    </a:cubicBezTo>
                    <a:close/>
                    <a:moveTo>
                      <a:pt x="25" y="4714"/>
                    </a:moveTo>
                    <a:lnTo>
                      <a:pt x="25" y="4714"/>
                    </a:lnTo>
                    <a:cubicBezTo>
                      <a:pt x="25" y="4721"/>
                      <a:pt x="20" y="4727"/>
                      <a:pt x="13" y="4727"/>
                    </a:cubicBezTo>
                    <a:cubicBezTo>
                      <a:pt x="6" y="4727"/>
                      <a:pt x="0" y="4721"/>
                      <a:pt x="0" y="4714"/>
                    </a:cubicBezTo>
                    <a:cubicBezTo>
                      <a:pt x="0" y="4708"/>
                      <a:pt x="6" y="4702"/>
                      <a:pt x="13" y="4702"/>
                    </a:cubicBezTo>
                    <a:cubicBezTo>
                      <a:pt x="20" y="4702"/>
                      <a:pt x="25" y="4708"/>
                      <a:pt x="25" y="4714"/>
                    </a:cubicBezTo>
                    <a:close/>
                    <a:moveTo>
                      <a:pt x="25" y="4764"/>
                    </a:moveTo>
                    <a:lnTo>
                      <a:pt x="25" y="4765"/>
                    </a:lnTo>
                    <a:cubicBezTo>
                      <a:pt x="25" y="4771"/>
                      <a:pt x="20" y="4777"/>
                      <a:pt x="13" y="4777"/>
                    </a:cubicBezTo>
                    <a:cubicBezTo>
                      <a:pt x="6" y="4777"/>
                      <a:pt x="0" y="4771"/>
                      <a:pt x="0" y="4765"/>
                    </a:cubicBezTo>
                    <a:lnTo>
                      <a:pt x="0" y="4764"/>
                    </a:lnTo>
                    <a:cubicBezTo>
                      <a:pt x="0" y="4758"/>
                      <a:pt x="6" y="4752"/>
                      <a:pt x="13" y="4752"/>
                    </a:cubicBezTo>
                    <a:cubicBezTo>
                      <a:pt x="20" y="4752"/>
                      <a:pt x="25" y="4758"/>
                      <a:pt x="25" y="4764"/>
                    </a:cubicBezTo>
                    <a:close/>
                    <a:moveTo>
                      <a:pt x="25" y="4815"/>
                    </a:moveTo>
                    <a:lnTo>
                      <a:pt x="25" y="4815"/>
                    </a:lnTo>
                    <a:cubicBezTo>
                      <a:pt x="25" y="4821"/>
                      <a:pt x="20" y="4827"/>
                      <a:pt x="13" y="4827"/>
                    </a:cubicBezTo>
                    <a:cubicBezTo>
                      <a:pt x="6" y="4827"/>
                      <a:pt x="0" y="4821"/>
                      <a:pt x="0" y="4815"/>
                    </a:cubicBezTo>
                    <a:cubicBezTo>
                      <a:pt x="0" y="4808"/>
                      <a:pt x="6" y="4802"/>
                      <a:pt x="13" y="4802"/>
                    </a:cubicBezTo>
                    <a:cubicBezTo>
                      <a:pt x="20" y="4802"/>
                      <a:pt x="25" y="4808"/>
                      <a:pt x="25" y="4815"/>
                    </a:cubicBezTo>
                    <a:close/>
                    <a:moveTo>
                      <a:pt x="25" y="4865"/>
                    </a:moveTo>
                    <a:lnTo>
                      <a:pt x="25" y="4865"/>
                    </a:lnTo>
                    <a:cubicBezTo>
                      <a:pt x="25" y="4871"/>
                      <a:pt x="20" y="4877"/>
                      <a:pt x="13" y="4877"/>
                    </a:cubicBezTo>
                    <a:cubicBezTo>
                      <a:pt x="6" y="4877"/>
                      <a:pt x="0" y="4871"/>
                      <a:pt x="0" y="4865"/>
                    </a:cubicBezTo>
                    <a:cubicBezTo>
                      <a:pt x="0" y="4858"/>
                      <a:pt x="6" y="4852"/>
                      <a:pt x="13" y="4852"/>
                    </a:cubicBezTo>
                    <a:cubicBezTo>
                      <a:pt x="20" y="4852"/>
                      <a:pt x="25" y="4858"/>
                      <a:pt x="25" y="4865"/>
                    </a:cubicBezTo>
                    <a:close/>
                    <a:moveTo>
                      <a:pt x="25" y="4915"/>
                    </a:moveTo>
                    <a:lnTo>
                      <a:pt x="25" y="4915"/>
                    </a:lnTo>
                    <a:cubicBezTo>
                      <a:pt x="25" y="4921"/>
                      <a:pt x="20" y="4927"/>
                      <a:pt x="13" y="4927"/>
                    </a:cubicBezTo>
                    <a:cubicBezTo>
                      <a:pt x="6" y="4927"/>
                      <a:pt x="0" y="4921"/>
                      <a:pt x="0" y="4915"/>
                    </a:cubicBezTo>
                    <a:cubicBezTo>
                      <a:pt x="0" y="4908"/>
                      <a:pt x="6" y="4902"/>
                      <a:pt x="13" y="4902"/>
                    </a:cubicBezTo>
                    <a:cubicBezTo>
                      <a:pt x="20" y="4902"/>
                      <a:pt x="25" y="4908"/>
                      <a:pt x="25" y="4915"/>
                    </a:cubicBezTo>
                    <a:close/>
                    <a:moveTo>
                      <a:pt x="25" y="4965"/>
                    </a:moveTo>
                    <a:lnTo>
                      <a:pt x="25" y="4965"/>
                    </a:lnTo>
                    <a:cubicBezTo>
                      <a:pt x="25" y="4972"/>
                      <a:pt x="20" y="4977"/>
                      <a:pt x="13" y="4977"/>
                    </a:cubicBezTo>
                    <a:cubicBezTo>
                      <a:pt x="6" y="4977"/>
                      <a:pt x="0" y="4972"/>
                      <a:pt x="0" y="4965"/>
                    </a:cubicBezTo>
                    <a:cubicBezTo>
                      <a:pt x="0" y="4958"/>
                      <a:pt x="6" y="4952"/>
                      <a:pt x="13" y="4952"/>
                    </a:cubicBezTo>
                    <a:cubicBezTo>
                      <a:pt x="20" y="4952"/>
                      <a:pt x="25" y="4958"/>
                      <a:pt x="25" y="4965"/>
                    </a:cubicBezTo>
                    <a:close/>
                    <a:moveTo>
                      <a:pt x="25" y="5015"/>
                    </a:moveTo>
                    <a:lnTo>
                      <a:pt x="25" y="5015"/>
                    </a:lnTo>
                    <a:cubicBezTo>
                      <a:pt x="25" y="5022"/>
                      <a:pt x="20" y="5027"/>
                      <a:pt x="13" y="5027"/>
                    </a:cubicBezTo>
                    <a:cubicBezTo>
                      <a:pt x="6" y="5027"/>
                      <a:pt x="0" y="5022"/>
                      <a:pt x="0" y="5015"/>
                    </a:cubicBezTo>
                    <a:cubicBezTo>
                      <a:pt x="0" y="5008"/>
                      <a:pt x="6" y="5002"/>
                      <a:pt x="13" y="5002"/>
                    </a:cubicBezTo>
                    <a:cubicBezTo>
                      <a:pt x="20" y="5002"/>
                      <a:pt x="25" y="5008"/>
                      <a:pt x="25" y="5015"/>
                    </a:cubicBezTo>
                    <a:close/>
                    <a:moveTo>
                      <a:pt x="25" y="5065"/>
                    </a:moveTo>
                    <a:lnTo>
                      <a:pt x="25" y="5065"/>
                    </a:lnTo>
                    <a:cubicBezTo>
                      <a:pt x="25" y="5072"/>
                      <a:pt x="20" y="5077"/>
                      <a:pt x="13" y="5077"/>
                    </a:cubicBezTo>
                    <a:cubicBezTo>
                      <a:pt x="6" y="5077"/>
                      <a:pt x="0" y="5072"/>
                      <a:pt x="0" y="5065"/>
                    </a:cubicBezTo>
                    <a:cubicBezTo>
                      <a:pt x="0" y="5058"/>
                      <a:pt x="6" y="5052"/>
                      <a:pt x="13" y="5052"/>
                    </a:cubicBezTo>
                    <a:cubicBezTo>
                      <a:pt x="20" y="5052"/>
                      <a:pt x="25" y="5058"/>
                      <a:pt x="25" y="5065"/>
                    </a:cubicBezTo>
                    <a:close/>
                    <a:moveTo>
                      <a:pt x="25" y="5115"/>
                    </a:moveTo>
                    <a:lnTo>
                      <a:pt x="25" y="5115"/>
                    </a:lnTo>
                    <a:cubicBezTo>
                      <a:pt x="25" y="5122"/>
                      <a:pt x="20" y="5127"/>
                      <a:pt x="13" y="5127"/>
                    </a:cubicBezTo>
                    <a:cubicBezTo>
                      <a:pt x="6" y="5127"/>
                      <a:pt x="0" y="5122"/>
                      <a:pt x="0" y="5115"/>
                    </a:cubicBezTo>
                    <a:cubicBezTo>
                      <a:pt x="0" y="5108"/>
                      <a:pt x="6" y="5102"/>
                      <a:pt x="13" y="5102"/>
                    </a:cubicBezTo>
                    <a:cubicBezTo>
                      <a:pt x="20" y="5102"/>
                      <a:pt x="25" y="5108"/>
                      <a:pt x="25" y="5115"/>
                    </a:cubicBezTo>
                    <a:close/>
                    <a:moveTo>
                      <a:pt x="25" y="5165"/>
                    </a:moveTo>
                    <a:lnTo>
                      <a:pt x="25" y="5165"/>
                    </a:lnTo>
                    <a:cubicBezTo>
                      <a:pt x="25" y="5172"/>
                      <a:pt x="20" y="5177"/>
                      <a:pt x="13" y="5177"/>
                    </a:cubicBezTo>
                    <a:cubicBezTo>
                      <a:pt x="6" y="5177"/>
                      <a:pt x="0" y="5172"/>
                      <a:pt x="0" y="5165"/>
                    </a:cubicBezTo>
                    <a:cubicBezTo>
                      <a:pt x="0" y="5158"/>
                      <a:pt x="6" y="5152"/>
                      <a:pt x="13" y="5152"/>
                    </a:cubicBezTo>
                    <a:cubicBezTo>
                      <a:pt x="20" y="5152"/>
                      <a:pt x="25" y="5158"/>
                      <a:pt x="25" y="5165"/>
                    </a:cubicBezTo>
                    <a:close/>
                    <a:moveTo>
                      <a:pt x="25" y="5215"/>
                    </a:moveTo>
                    <a:lnTo>
                      <a:pt x="25" y="5215"/>
                    </a:lnTo>
                    <a:cubicBezTo>
                      <a:pt x="25" y="5222"/>
                      <a:pt x="20" y="5227"/>
                      <a:pt x="13" y="5227"/>
                    </a:cubicBezTo>
                    <a:cubicBezTo>
                      <a:pt x="6" y="5227"/>
                      <a:pt x="0" y="5222"/>
                      <a:pt x="0" y="5215"/>
                    </a:cubicBezTo>
                    <a:cubicBezTo>
                      <a:pt x="0" y="5208"/>
                      <a:pt x="6" y="5202"/>
                      <a:pt x="13" y="5202"/>
                    </a:cubicBezTo>
                    <a:cubicBezTo>
                      <a:pt x="20" y="5202"/>
                      <a:pt x="25" y="5208"/>
                      <a:pt x="25" y="5215"/>
                    </a:cubicBezTo>
                    <a:close/>
                    <a:moveTo>
                      <a:pt x="25" y="5265"/>
                    </a:moveTo>
                    <a:lnTo>
                      <a:pt x="25" y="5265"/>
                    </a:lnTo>
                    <a:cubicBezTo>
                      <a:pt x="25" y="5272"/>
                      <a:pt x="20" y="5277"/>
                      <a:pt x="13" y="5277"/>
                    </a:cubicBezTo>
                    <a:cubicBezTo>
                      <a:pt x="6" y="5277"/>
                      <a:pt x="0" y="5272"/>
                      <a:pt x="0" y="5265"/>
                    </a:cubicBezTo>
                    <a:cubicBezTo>
                      <a:pt x="0" y="5258"/>
                      <a:pt x="6" y="5252"/>
                      <a:pt x="13" y="5252"/>
                    </a:cubicBezTo>
                    <a:cubicBezTo>
                      <a:pt x="20" y="5252"/>
                      <a:pt x="25" y="5258"/>
                      <a:pt x="25" y="5265"/>
                    </a:cubicBezTo>
                    <a:close/>
                    <a:moveTo>
                      <a:pt x="25" y="5315"/>
                    </a:moveTo>
                    <a:lnTo>
                      <a:pt x="25" y="5315"/>
                    </a:lnTo>
                    <a:cubicBezTo>
                      <a:pt x="25" y="5322"/>
                      <a:pt x="20" y="5327"/>
                      <a:pt x="13" y="5327"/>
                    </a:cubicBezTo>
                    <a:cubicBezTo>
                      <a:pt x="6" y="5327"/>
                      <a:pt x="0" y="5322"/>
                      <a:pt x="0" y="5315"/>
                    </a:cubicBezTo>
                    <a:cubicBezTo>
                      <a:pt x="0" y="5308"/>
                      <a:pt x="6" y="5302"/>
                      <a:pt x="13" y="5302"/>
                    </a:cubicBezTo>
                    <a:cubicBezTo>
                      <a:pt x="20" y="5302"/>
                      <a:pt x="25" y="5308"/>
                      <a:pt x="25" y="5315"/>
                    </a:cubicBezTo>
                    <a:close/>
                    <a:moveTo>
                      <a:pt x="25" y="5365"/>
                    </a:moveTo>
                    <a:lnTo>
                      <a:pt x="25" y="5365"/>
                    </a:lnTo>
                    <a:cubicBezTo>
                      <a:pt x="25" y="5372"/>
                      <a:pt x="20" y="5377"/>
                      <a:pt x="13" y="5377"/>
                    </a:cubicBezTo>
                    <a:cubicBezTo>
                      <a:pt x="6" y="5377"/>
                      <a:pt x="0" y="5372"/>
                      <a:pt x="0" y="5365"/>
                    </a:cubicBezTo>
                    <a:cubicBezTo>
                      <a:pt x="0" y="5358"/>
                      <a:pt x="6" y="5352"/>
                      <a:pt x="13" y="5352"/>
                    </a:cubicBezTo>
                    <a:cubicBezTo>
                      <a:pt x="20" y="5352"/>
                      <a:pt x="25" y="5358"/>
                      <a:pt x="25" y="5365"/>
                    </a:cubicBezTo>
                    <a:close/>
                    <a:moveTo>
                      <a:pt x="25" y="5415"/>
                    </a:moveTo>
                    <a:lnTo>
                      <a:pt x="25" y="5415"/>
                    </a:lnTo>
                    <a:cubicBezTo>
                      <a:pt x="25" y="5422"/>
                      <a:pt x="20" y="5427"/>
                      <a:pt x="13" y="5427"/>
                    </a:cubicBezTo>
                    <a:cubicBezTo>
                      <a:pt x="6" y="5427"/>
                      <a:pt x="0" y="5422"/>
                      <a:pt x="0" y="5415"/>
                    </a:cubicBezTo>
                    <a:cubicBezTo>
                      <a:pt x="0" y="5408"/>
                      <a:pt x="6" y="5402"/>
                      <a:pt x="13" y="5402"/>
                    </a:cubicBezTo>
                    <a:cubicBezTo>
                      <a:pt x="20" y="5402"/>
                      <a:pt x="25" y="5408"/>
                      <a:pt x="25" y="5415"/>
                    </a:cubicBezTo>
                    <a:close/>
                    <a:moveTo>
                      <a:pt x="25" y="5465"/>
                    </a:moveTo>
                    <a:lnTo>
                      <a:pt x="25" y="5465"/>
                    </a:lnTo>
                    <a:cubicBezTo>
                      <a:pt x="25" y="5472"/>
                      <a:pt x="20" y="5477"/>
                      <a:pt x="13" y="5477"/>
                    </a:cubicBezTo>
                    <a:cubicBezTo>
                      <a:pt x="6" y="5477"/>
                      <a:pt x="0" y="5472"/>
                      <a:pt x="0" y="5465"/>
                    </a:cubicBezTo>
                    <a:cubicBezTo>
                      <a:pt x="0" y="5458"/>
                      <a:pt x="6" y="5452"/>
                      <a:pt x="13" y="5452"/>
                    </a:cubicBezTo>
                    <a:cubicBezTo>
                      <a:pt x="20" y="5452"/>
                      <a:pt x="25" y="5458"/>
                      <a:pt x="25" y="5465"/>
                    </a:cubicBezTo>
                    <a:close/>
                    <a:moveTo>
                      <a:pt x="25" y="5515"/>
                    </a:moveTo>
                    <a:lnTo>
                      <a:pt x="25" y="5515"/>
                    </a:lnTo>
                    <a:cubicBezTo>
                      <a:pt x="25" y="5522"/>
                      <a:pt x="20" y="5527"/>
                      <a:pt x="13" y="5527"/>
                    </a:cubicBezTo>
                    <a:cubicBezTo>
                      <a:pt x="6" y="5527"/>
                      <a:pt x="0" y="5522"/>
                      <a:pt x="0" y="5515"/>
                    </a:cubicBezTo>
                    <a:cubicBezTo>
                      <a:pt x="0" y="5508"/>
                      <a:pt x="6" y="5502"/>
                      <a:pt x="13" y="5502"/>
                    </a:cubicBezTo>
                    <a:cubicBezTo>
                      <a:pt x="20" y="5502"/>
                      <a:pt x="25" y="5508"/>
                      <a:pt x="25" y="5515"/>
                    </a:cubicBezTo>
                    <a:close/>
                    <a:moveTo>
                      <a:pt x="25" y="5565"/>
                    </a:moveTo>
                    <a:lnTo>
                      <a:pt x="25" y="5565"/>
                    </a:lnTo>
                    <a:cubicBezTo>
                      <a:pt x="25" y="5572"/>
                      <a:pt x="20" y="5577"/>
                      <a:pt x="13" y="5577"/>
                    </a:cubicBezTo>
                    <a:cubicBezTo>
                      <a:pt x="6" y="5577"/>
                      <a:pt x="0" y="5572"/>
                      <a:pt x="0" y="5565"/>
                    </a:cubicBezTo>
                    <a:cubicBezTo>
                      <a:pt x="0" y="5558"/>
                      <a:pt x="6" y="5552"/>
                      <a:pt x="13" y="5552"/>
                    </a:cubicBezTo>
                    <a:cubicBezTo>
                      <a:pt x="20" y="5552"/>
                      <a:pt x="25" y="5558"/>
                      <a:pt x="25" y="5565"/>
                    </a:cubicBezTo>
                    <a:close/>
                    <a:moveTo>
                      <a:pt x="25" y="5615"/>
                    </a:moveTo>
                    <a:lnTo>
                      <a:pt x="25" y="5615"/>
                    </a:lnTo>
                    <a:cubicBezTo>
                      <a:pt x="25" y="5622"/>
                      <a:pt x="20" y="5627"/>
                      <a:pt x="13" y="5627"/>
                    </a:cubicBezTo>
                    <a:cubicBezTo>
                      <a:pt x="6" y="5627"/>
                      <a:pt x="0" y="5622"/>
                      <a:pt x="0" y="5615"/>
                    </a:cubicBezTo>
                    <a:cubicBezTo>
                      <a:pt x="0" y="5608"/>
                      <a:pt x="6" y="5602"/>
                      <a:pt x="13" y="5602"/>
                    </a:cubicBezTo>
                    <a:cubicBezTo>
                      <a:pt x="20" y="5602"/>
                      <a:pt x="25" y="5608"/>
                      <a:pt x="25" y="5615"/>
                    </a:cubicBezTo>
                    <a:close/>
                    <a:moveTo>
                      <a:pt x="25" y="5665"/>
                    </a:moveTo>
                    <a:lnTo>
                      <a:pt x="25" y="5665"/>
                    </a:lnTo>
                    <a:cubicBezTo>
                      <a:pt x="25" y="5672"/>
                      <a:pt x="20" y="5677"/>
                      <a:pt x="13" y="5677"/>
                    </a:cubicBezTo>
                    <a:cubicBezTo>
                      <a:pt x="6" y="5677"/>
                      <a:pt x="0" y="5672"/>
                      <a:pt x="0" y="5665"/>
                    </a:cubicBezTo>
                    <a:cubicBezTo>
                      <a:pt x="0" y="5658"/>
                      <a:pt x="6" y="5652"/>
                      <a:pt x="13" y="5652"/>
                    </a:cubicBezTo>
                    <a:cubicBezTo>
                      <a:pt x="20" y="5652"/>
                      <a:pt x="25" y="5658"/>
                      <a:pt x="25" y="5665"/>
                    </a:cubicBezTo>
                    <a:close/>
                    <a:moveTo>
                      <a:pt x="25" y="5715"/>
                    </a:moveTo>
                    <a:lnTo>
                      <a:pt x="25" y="5715"/>
                    </a:lnTo>
                    <a:cubicBezTo>
                      <a:pt x="25" y="5722"/>
                      <a:pt x="20" y="5727"/>
                      <a:pt x="13" y="5727"/>
                    </a:cubicBezTo>
                    <a:cubicBezTo>
                      <a:pt x="6" y="5727"/>
                      <a:pt x="0" y="5722"/>
                      <a:pt x="0" y="5715"/>
                    </a:cubicBezTo>
                    <a:cubicBezTo>
                      <a:pt x="0" y="5708"/>
                      <a:pt x="6" y="5702"/>
                      <a:pt x="13" y="5702"/>
                    </a:cubicBezTo>
                    <a:cubicBezTo>
                      <a:pt x="20" y="5702"/>
                      <a:pt x="25" y="5708"/>
                      <a:pt x="25" y="5715"/>
                    </a:cubicBezTo>
                    <a:close/>
                    <a:moveTo>
                      <a:pt x="25" y="5765"/>
                    </a:moveTo>
                    <a:lnTo>
                      <a:pt x="25" y="5765"/>
                    </a:lnTo>
                    <a:cubicBezTo>
                      <a:pt x="25" y="5772"/>
                      <a:pt x="20" y="5778"/>
                      <a:pt x="13" y="5778"/>
                    </a:cubicBezTo>
                    <a:cubicBezTo>
                      <a:pt x="6" y="5778"/>
                      <a:pt x="0" y="5772"/>
                      <a:pt x="0" y="5765"/>
                    </a:cubicBezTo>
                    <a:cubicBezTo>
                      <a:pt x="0" y="5758"/>
                      <a:pt x="6" y="5752"/>
                      <a:pt x="13" y="5752"/>
                    </a:cubicBezTo>
                    <a:cubicBezTo>
                      <a:pt x="20" y="5752"/>
                      <a:pt x="25" y="5758"/>
                      <a:pt x="25" y="5765"/>
                    </a:cubicBezTo>
                    <a:close/>
                    <a:moveTo>
                      <a:pt x="25" y="5815"/>
                    </a:moveTo>
                    <a:lnTo>
                      <a:pt x="25" y="5815"/>
                    </a:lnTo>
                    <a:cubicBezTo>
                      <a:pt x="25" y="5822"/>
                      <a:pt x="20" y="5828"/>
                      <a:pt x="13" y="5828"/>
                    </a:cubicBezTo>
                    <a:cubicBezTo>
                      <a:pt x="6" y="5828"/>
                      <a:pt x="0" y="5822"/>
                      <a:pt x="0" y="5815"/>
                    </a:cubicBezTo>
                    <a:cubicBezTo>
                      <a:pt x="0" y="5808"/>
                      <a:pt x="6" y="5803"/>
                      <a:pt x="13" y="5803"/>
                    </a:cubicBezTo>
                    <a:cubicBezTo>
                      <a:pt x="20" y="5803"/>
                      <a:pt x="25" y="5808"/>
                      <a:pt x="25" y="5815"/>
                    </a:cubicBezTo>
                    <a:close/>
                    <a:moveTo>
                      <a:pt x="25" y="5865"/>
                    </a:moveTo>
                    <a:lnTo>
                      <a:pt x="25" y="5865"/>
                    </a:lnTo>
                    <a:cubicBezTo>
                      <a:pt x="25" y="5872"/>
                      <a:pt x="20" y="5878"/>
                      <a:pt x="13" y="5878"/>
                    </a:cubicBezTo>
                    <a:cubicBezTo>
                      <a:pt x="6" y="5878"/>
                      <a:pt x="0" y="5872"/>
                      <a:pt x="0" y="5865"/>
                    </a:cubicBezTo>
                    <a:cubicBezTo>
                      <a:pt x="0" y="5858"/>
                      <a:pt x="6" y="5853"/>
                      <a:pt x="13" y="5853"/>
                    </a:cubicBezTo>
                    <a:cubicBezTo>
                      <a:pt x="20" y="5853"/>
                      <a:pt x="25" y="5858"/>
                      <a:pt x="25" y="5865"/>
                    </a:cubicBezTo>
                    <a:close/>
                    <a:moveTo>
                      <a:pt x="25" y="5915"/>
                    </a:moveTo>
                    <a:lnTo>
                      <a:pt x="25" y="5915"/>
                    </a:lnTo>
                    <a:cubicBezTo>
                      <a:pt x="25" y="5922"/>
                      <a:pt x="20" y="5928"/>
                      <a:pt x="13" y="5928"/>
                    </a:cubicBezTo>
                    <a:cubicBezTo>
                      <a:pt x="6" y="5928"/>
                      <a:pt x="0" y="5922"/>
                      <a:pt x="0" y="5915"/>
                    </a:cubicBezTo>
                    <a:cubicBezTo>
                      <a:pt x="0" y="5908"/>
                      <a:pt x="6" y="5903"/>
                      <a:pt x="13" y="5903"/>
                    </a:cubicBezTo>
                    <a:cubicBezTo>
                      <a:pt x="20" y="5903"/>
                      <a:pt x="25" y="5908"/>
                      <a:pt x="25" y="5915"/>
                    </a:cubicBezTo>
                    <a:close/>
                    <a:moveTo>
                      <a:pt x="25" y="5965"/>
                    </a:moveTo>
                    <a:lnTo>
                      <a:pt x="25" y="5965"/>
                    </a:lnTo>
                    <a:cubicBezTo>
                      <a:pt x="25" y="5972"/>
                      <a:pt x="20" y="5978"/>
                      <a:pt x="13" y="5978"/>
                    </a:cubicBezTo>
                    <a:cubicBezTo>
                      <a:pt x="6" y="5978"/>
                      <a:pt x="0" y="5972"/>
                      <a:pt x="0" y="5965"/>
                    </a:cubicBezTo>
                    <a:cubicBezTo>
                      <a:pt x="0" y="5958"/>
                      <a:pt x="6" y="5953"/>
                      <a:pt x="13" y="5953"/>
                    </a:cubicBezTo>
                    <a:cubicBezTo>
                      <a:pt x="20" y="5953"/>
                      <a:pt x="25" y="5958"/>
                      <a:pt x="25" y="5965"/>
                    </a:cubicBezTo>
                    <a:close/>
                    <a:moveTo>
                      <a:pt x="25" y="6015"/>
                    </a:moveTo>
                    <a:lnTo>
                      <a:pt x="25" y="6015"/>
                    </a:lnTo>
                    <a:cubicBezTo>
                      <a:pt x="25" y="6022"/>
                      <a:pt x="20" y="6028"/>
                      <a:pt x="13" y="6028"/>
                    </a:cubicBezTo>
                    <a:cubicBezTo>
                      <a:pt x="6" y="6028"/>
                      <a:pt x="0" y="6022"/>
                      <a:pt x="0" y="6015"/>
                    </a:cubicBezTo>
                    <a:cubicBezTo>
                      <a:pt x="0" y="6008"/>
                      <a:pt x="6" y="6003"/>
                      <a:pt x="13" y="6003"/>
                    </a:cubicBezTo>
                    <a:cubicBezTo>
                      <a:pt x="20" y="6003"/>
                      <a:pt x="25" y="6008"/>
                      <a:pt x="25" y="6015"/>
                    </a:cubicBezTo>
                    <a:close/>
                    <a:moveTo>
                      <a:pt x="25" y="6065"/>
                    </a:moveTo>
                    <a:lnTo>
                      <a:pt x="25" y="6065"/>
                    </a:lnTo>
                    <a:cubicBezTo>
                      <a:pt x="25" y="6072"/>
                      <a:pt x="20" y="6078"/>
                      <a:pt x="13" y="6078"/>
                    </a:cubicBezTo>
                    <a:cubicBezTo>
                      <a:pt x="6" y="6078"/>
                      <a:pt x="0" y="6072"/>
                      <a:pt x="0" y="6065"/>
                    </a:cubicBezTo>
                    <a:cubicBezTo>
                      <a:pt x="0" y="6058"/>
                      <a:pt x="6" y="6053"/>
                      <a:pt x="13" y="6053"/>
                    </a:cubicBezTo>
                    <a:cubicBezTo>
                      <a:pt x="20" y="6053"/>
                      <a:pt x="25" y="6058"/>
                      <a:pt x="25" y="6065"/>
                    </a:cubicBezTo>
                    <a:close/>
                    <a:moveTo>
                      <a:pt x="25" y="6115"/>
                    </a:moveTo>
                    <a:lnTo>
                      <a:pt x="25" y="6115"/>
                    </a:lnTo>
                    <a:cubicBezTo>
                      <a:pt x="25" y="6122"/>
                      <a:pt x="20" y="6128"/>
                      <a:pt x="13" y="6128"/>
                    </a:cubicBezTo>
                    <a:cubicBezTo>
                      <a:pt x="6" y="6128"/>
                      <a:pt x="0" y="6122"/>
                      <a:pt x="0" y="6115"/>
                    </a:cubicBezTo>
                    <a:cubicBezTo>
                      <a:pt x="0" y="6108"/>
                      <a:pt x="6" y="6103"/>
                      <a:pt x="13" y="6103"/>
                    </a:cubicBezTo>
                    <a:cubicBezTo>
                      <a:pt x="20" y="6103"/>
                      <a:pt x="25" y="6108"/>
                      <a:pt x="25" y="6115"/>
                    </a:cubicBezTo>
                    <a:close/>
                    <a:moveTo>
                      <a:pt x="25" y="6165"/>
                    </a:moveTo>
                    <a:lnTo>
                      <a:pt x="25" y="6165"/>
                    </a:lnTo>
                    <a:cubicBezTo>
                      <a:pt x="25" y="6172"/>
                      <a:pt x="20" y="6178"/>
                      <a:pt x="13" y="6178"/>
                    </a:cubicBezTo>
                    <a:cubicBezTo>
                      <a:pt x="6" y="6178"/>
                      <a:pt x="0" y="6172"/>
                      <a:pt x="0" y="6165"/>
                    </a:cubicBezTo>
                    <a:cubicBezTo>
                      <a:pt x="0" y="6158"/>
                      <a:pt x="6" y="6153"/>
                      <a:pt x="13" y="6153"/>
                    </a:cubicBezTo>
                    <a:cubicBezTo>
                      <a:pt x="20" y="6153"/>
                      <a:pt x="25" y="6158"/>
                      <a:pt x="25" y="6165"/>
                    </a:cubicBezTo>
                    <a:close/>
                    <a:moveTo>
                      <a:pt x="25" y="6215"/>
                    </a:moveTo>
                    <a:lnTo>
                      <a:pt x="25" y="6215"/>
                    </a:lnTo>
                    <a:cubicBezTo>
                      <a:pt x="25" y="6222"/>
                      <a:pt x="20" y="6228"/>
                      <a:pt x="13" y="6228"/>
                    </a:cubicBezTo>
                    <a:cubicBezTo>
                      <a:pt x="6" y="6228"/>
                      <a:pt x="0" y="6222"/>
                      <a:pt x="0" y="6215"/>
                    </a:cubicBezTo>
                    <a:cubicBezTo>
                      <a:pt x="0" y="6208"/>
                      <a:pt x="6" y="6203"/>
                      <a:pt x="13" y="6203"/>
                    </a:cubicBezTo>
                    <a:cubicBezTo>
                      <a:pt x="20" y="6203"/>
                      <a:pt x="25" y="6208"/>
                      <a:pt x="25" y="6215"/>
                    </a:cubicBezTo>
                    <a:close/>
                    <a:moveTo>
                      <a:pt x="25" y="6265"/>
                    </a:moveTo>
                    <a:lnTo>
                      <a:pt x="25" y="6265"/>
                    </a:lnTo>
                    <a:cubicBezTo>
                      <a:pt x="25" y="6272"/>
                      <a:pt x="20" y="6278"/>
                      <a:pt x="13" y="6278"/>
                    </a:cubicBezTo>
                    <a:cubicBezTo>
                      <a:pt x="6" y="6278"/>
                      <a:pt x="0" y="6272"/>
                      <a:pt x="0" y="6265"/>
                    </a:cubicBezTo>
                    <a:cubicBezTo>
                      <a:pt x="0" y="6258"/>
                      <a:pt x="6" y="6253"/>
                      <a:pt x="13" y="6253"/>
                    </a:cubicBezTo>
                    <a:cubicBezTo>
                      <a:pt x="20" y="6253"/>
                      <a:pt x="25" y="6258"/>
                      <a:pt x="25" y="6265"/>
                    </a:cubicBezTo>
                    <a:close/>
                    <a:moveTo>
                      <a:pt x="25" y="6315"/>
                    </a:moveTo>
                    <a:lnTo>
                      <a:pt x="25" y="6315"/>
                    </a:lnTo>
                    <a:cubicBezTo>
                      <a:pt x="25" y="6322"/>
                      <a:pt x="20" y="6328"/>
                      <a:pt x="13" y="6328"/>
                    </a:cubicBezTo>
                    <a:cubicBezTo>
                      <a:pt x="6" y="6328"/>
                      <a:pt x="0" y="6322"/>
                      <a:pt x="0" y="6315"/>
                    </a:cubicBezTo>
                    <a:cubicBezTo>
                      <a:pt x="0" y="6308"/>
                      <a:pt x="6" y="6303"/>
                      <a:pt x="13" y="6303"/>
                    </a:cubicBezTo>
                    <a:cubicBezTo>
                      <a:pt x="20" y="6303"/>
                      <a:pt x="25" y="6308"/>
                      <a:pt x="25" y="6315"/>
                    </a:cubicBezTo>
                    <a:close/>
                    <a:moveTo>
                      <a:pt x="25" y="6365"/>
                    </a:moveTo>
                    <a:lnTo>
                      <a:pt x="25" y="6365"/>
                    </a:lnTo>
                    <a:cubicBezTo>
                      <a:pt x="25" y="6372"/>
                      <a:pt x="20" y="6378"/>
                      <a:pt x="13" y="6378"/>
                    </a:cubicBezTo>
                    <a:cubicBezTo>
                      <a:pt x="6" y="6378"/>
                      <a:pt x="0" y="6372"/>
                      <a:pt x="0" y="6365"/>
                    </a:cubicBezTo>
                    <a:cubicBezTo>
                      <a:pt x="0" y="6358"/>
                      <a:pt x="6" y="6353"/>
                      <a:pt x="13" y="6353"/>
                    </a:cubicBezTo>
                    <a:cubicBezTo>
                      <a:pt x="20" y="6353"/>
                      <a:pt x="25" y="6358"/>
                      <a:pt x="25" y="6365"/>
                    </a:cubicBezTo>
                    <a:close/>
                    <a:moveTo>
                      <a:pt x="25" y="6415"/>
                    </a:moveTo>
                    <a:lnTo>
                      <a:pt x="25" y="6415"/>
                    </a:lnTo>
                    <a:cubicBezTo>
                      <a:pt x="25" y="6422"/>
                      <a:pt x="20" y="6428"/>
                      <a:pt x="13" y="6428"/>
                    </a:cubicBezTo>
                    <a:cubicBezTo>
                      <a:pt x="6" y="6428"/>
                      <a:pt x="0" y="6422"/>
                      <a:pt x="0" y="6415"/>
                    </a:cubicBezTo>
                    <a:cubicBezTo>
                      <a:pt x="0" y="6408"/>
                      <a:pt x="6" y="6403"/>
                      <a:pt x="13" y="6403"/>
                    </a:cubicBezTo>
                    <a:cubicBezTo>
                      <a:pt x="20" y="6403"/>
                      <a:pt x="25" y="6408"/>
                      <a:pt x="25" y="6415"/>
                    </a:cubicBezTo>
                    <a:close/>
                    <a:moveTo>
                      <a:pt x="25" y="6465"/>
                    </a:moveTo>
                    <a:lnTo>
                      <a:pt x="25" y="6465"/>
                    </a:lnTo>
                    <a:cubicBezTo>
                      <a:pt x="25" y="6472"/>
                      <a:pt x="20" y="6478"/>
                      <a:pt x="13" y="6478"/>
                    </a:cubicBezTo>
                    <a:cubicBezTo>
                      <a:pt x="6" y="6478"/>
                      <a:pt x="0" y="6472"/>
                      <a:pt x="0" y="6465"/>
                    </a:cubicBezTo>
                    <a:cubicBezTo>
                      <a:pt x="0" y="6458"/>
                      <a:pt x="6" y="6453"/>
                      <a:pt x="13" y="6453"/>
                    </a:cubicBezTo>
                    <a:cubicBezTo>
                      <a:pt x="20" y="6453"/>
                      <a:pt x="25" y="6458"/>
                      <a:pt x="25" y="6465"/>
                    </a:cubicBezTo>
                    <a:close/>
                    <a:moveTo>
                      <a:pt x="25" y="6515"/>
                    </a:moveTo>
                    <a:lnTo>
                      <a:pt x="25" y="6515"/>
                    </a:lnTo>
                    <a:cubicBezTo>
                      <a:pt x="25" y="6522"/>
                      <a:pt x="20" y="6528"/>
                      <a:pt x="13" y="6528"/>
                    </a:cubicBezTo>
                    <a:cubicBezTo>
                      <a:pt x="6" y="6528"/>
                      <a:pt x="0" y="6522"/>
                      <a:pt x="0" y="6515"/>
                    </a:cubicBezTo>
                    <a:cubicBezTo>
                      <a:pt x="0" y="6508"/>
                      <a:pt x="6" y="6503"/>
                      <a:pt x="13" y="6503"/>
                    </a:cubicBezTo>
                    <a:cubicBezTo>
                      <a:pt x="20" y="6503"/>
                      <a:pt x="25" y="6508"/>
                      <a:pt x="25" y="6515"/>
                    </a:cubicBezTo>
                    <a:close/>
                    <a:moveTo>
                      <a:pt x="25" y="6565"/>
                    </a:moveTo>
                    <a:lnTo>
                      <a:pt x="25" y="6565"/>
                    </a:lnTo>
                    <a:cubicBezTo>
                      <a:pt x="25" y="6572"/>
                      <a:pt x="20" y="6578"/>
                      <a:pt x="13" y="6578"/>
                    </a:cubicBezTo>
                    <a:cubicBezTo>
                      <a:pt x="6" y="6578"/>
                      <a:pt x="0" y="6572"/>
                      <a:pt x="0" y="6565"/>
                    </a:cubicBezTo>
                    <a:cubicBezTo>
                      <a:pt x="0" y="6558"/>
                      <a:pt x="6" y="6553"/>
                      <a:pt x="13" y="6553"/>
                    </a:cubicBezTo>
                    <a:cubicBezTo>
                      <a:pt x="20" y="6553"/>
                      <a:pt x="25" y="6558"/>
                      <a:pt x="25" y="6565"/>
                    </a:cubicBezTo>
                    <a:close/>
                    <a:moveTo>
                      <a:pt x="25" y="6615"/>
                    </a:moveTo>
                    <a:lnTo>
                      <a:pt x="25" y="6615"/>
                    </a:lnTo>
                    <a:cubicBezTo>
                      <a:pt x="25" y="6622"/>
                      <a:pt x="20" y="6628"/>
                      <a:pt x="13" y="6628"/>
                    </a:cubicBezTo>
                    <a:cubicBezTo>
                      <a:pt x="6" y="6628"/>
                      <a:pt x="0" y="6622"/>
                      <a:pt x="0" y="6615"/>
                    </a:cubicBezTo>
                    <a:cubicBezTo>
                      <a:pt x="0" y="6609"/>
                      <a:pt x="6" y="6603"/>
                      <a:pt x="13" y="6603"/>
                    </a:cubicBezTo>
                    <a:cubicBezTo>
                      <a:pt x="20" y="6603"/>
                      <a:pt x="25" y="6609"/>
                      <a:pt x="25" y="6615"/>
                    </a:cubicBezTo>
                    <a:close/>
                    <a:moveTo>
                      <a:pt x="25" y="6665"/>
                    </a:moveTo>
                    <a:lnTo>
                      <a:pt x="25" y="6665"/>
                    </a:lnTo>
                    <a:cubicBezTo>
                      <a:pt x="25" y="6672"/>
                      <a:pt x="20" y="6678"/>
                      <a:pt x="13" y="6678"/>
                    </a:cubicBezTo>
                    <a:cubicBezTo>
                      <a:pt x="6" y="6678"/>
                      <a:pt x="0" y="6672"/>
                      <a:pt x="0" y="6665"/>
                    </a:cubicBezTo>
                    <a:cubicBezTo>
                      <a:pt x="0" y="6659"/>
                      <a:pt x="6" y="6653"/>
                      <a:pt x="13" y="6653"/>
                    </a:cubicBezTo>
                    <a:cubicBezTo>
                      <a:pt x="20" y="6653"/>
                      <a:pt x="25" y="6659"/>
                      <a:pt x="25" y="6665"/>
                    </a:cubicBezTo>
                    <a:close/>
                    <a:moveTo>
                      <a:pt x="25" y="6715"/>
                    </a:moveTo>
                    <a:lnTo>
                      <a:pt x="25" y="6715"/>
                    </a:lnTo>
                    <a:cubicBezTo>
                      <a:pt x="25" y="6722"/>
                      <a:pt x="20" y="6728"/>
                      <a:pt x="13" y="6728"/>
                    </a:cubicBezTo>
                    <a:cubicBezTo>
                      <a:pt x="6" y="6728"/>
                      <a:pt x="0" y="6722"/>
                      <a:pt x="0" y="6715"/>
                    </a:cubicBezTo>
                    <a:cubicBezTo>
                      <a:pt x="0" y="6709"/>
                      <a:pt x="6" y="6703"/>
                      <a:pt x="13" y="6703"/>
                    </a:cubicBezTo>
                    <a:cubicBezTo>
                      <a:pt x="20" y="6703"/>
                      <a:pt x="25" y="6709"/>
                      <a:pt x="25" y="6715"/>
                    </a:cubicBezTo>
                    <a:close/>
                    <a:moveTo>
                      <a:pt x="25" y="6765"/>
                    </a:moveTo>
                    <a:lnTo>
                      <a:pt x="25" y="6766"/>
                    </a:lnTo>
                    <a:cubicBezTo>
                      <a:pt x="25" y="6772"/>
                      <a:pt x="20" y="6778"/>
                      <a:pt x="13" y="6778"/>
                    </a:cubicBezTo>
                    <a:cubicBezTo>
                      <a:pt x="6" y="6778"/>
                      <a:pt x="0" y="6772"/>
                      <a:pt x="0" y="6766"/>
                    </a:cubicBezTo>
                    <a:lnTo>
                      <a:pt x="0" y="6765"/>
                    </a:lnTo>
                    <a:cubicBezTo>
                      <a:pt x="0" y="6759"/>
                      <a:pt x="6" y="6753"/>
                      <a:pt x="13" y="6753"/>
                    </a:cubicBezTo>
                    <a:cubicBezTo>
                      <a:pt x="20" y="6753"/>
                      <a:pt x="25" y="6759"/>
                      <a:pt x="25" y="6765"/>
                    </a:cubicBezTo>
                    <a:close/>
                    <a:moveTo>
                      <a:pt x="25" y="6816"/>
                    </a:moveTo>
                    <a:lnTo>
                      <a:pt x="25" y="6816"/>
                    </a:lnTo>
                    <a:cubicBezTo>
                      <a:pt x="25" y="6822"/>
                      <a:pt x="20" y="6828"/>
                      <a:pt x="13" y="6828"/>
                    </a:cubicBezTo>
                    <a:cubicBezTo>
                      <a:pt x="6" y="6828"/>
                      <a:pt x="0" y="6822"/>
                      <a:pt x="0" y="6816"/>
                    </a:cubicBezTo>
                    <a:cubicBezTo>
                      <a:pt x="0" y="6809"/>
                      <a:pt x="6" y="6803"/>
                      <a:pt x="13" y="6803"/>
                    </a:cubicBezTo>
                    <a:cubicBezTo>
                      <a:pt x="20" y="6803"/>
                      <a:pt x="25" y="6809"/>
                      <a:pt x="25" y="6816"/>
                    </a:cubicBezTo>
                    <a:close/>
                    <a:moveTo>
                      <a:pt x="25" y="6866"/>
                    </a:moveTo>
                    <a:lnTo>
                      <a:pt x="25" y="6866"/>
                    </a:lnTo>
                    <a:cubicBezTo>
                      <a:pt x="25" y="6872"/>
                      <a:pt x="20" y="6878"/>
                      <a:pt x="13" y="6878"/>
                    </a:cubicBezTo>
                    <a:cubicBezTo>
                      <a:pt x="6" y="6878"/>
                      <a:pt x="0" y="6872"/>
                      <a:pt x="0" y="6866"/>
                    </a:cubicBezTo>
                    <a:cubicBezTo>
                      <a:pt x="0" y="6859"/>
                      <a:pt x="6" y="6853"/>
                      <a:pt x="13" y="6853"/>
                    </a:cubicBezTo>
                    <a:cubicBezTo>
                      <a:pt x="20" y="6853"/>
                      <a:pt x="25" y="6859"/>
                      <a:pt x="25" y="6866"/>
                    </a:cubicBezTo>
                    <a:close/>
                    <a:moveTo>
                      <a:pt x="25" y="6916"/>
                    </a:moveTo>
                    <a:lnTo>
                      <a:pt x="25" y="6916"/>
                    </a:lnTo>
                    <a:cubicBezTo>
                      <a:pt x="25" y="6922"/>
                      <a:pt x="20" y="6928"/>
                      <a:pt x="13" y="6928"/>
                    </a:cubicBezTo>
                    <a:cubicBezTo>
                      <a:pt x="6" y="6928"/>
                      <a:pt x="0" y="6922"/>
                      <a:pt x="0" y="6916"/>
                    </a:cubicBezTo>
                    <a:cubicBezTo>
                      <a:pt x="0" y="6909"/>
                      <a:pt x="6" y="6903"/>
                      <a:pt x="13" y="6903"/>
                    </a:cubicBezTo>
                    <a:cubicBezTo>
                      <a:pt x="20" y="6903"/>
                      <a:pt x="25" y="6909"/>
                      <a:pt x="25" y="6916"/>
                    </a:cubicBezTo>
                    <a:close/>
                    <a:moveTo>
                      <a:pt x="25" y="6966"/>
                    </a:moveTo>
                    <a:lnTo>
                      <a:pt x="25" y="6966"/>
                    </a:lnTo>
                    <a:cubicBezTo>
                      <a:pt x="25" y="6973"/>
                      <a:pt x="20" y="6978"/>
                      <a:pt x="13" y="6978"/>
                    </a:cubicBezTo>
                    <a:cubicBezTo>
                      <a:pt x="6" y="6978"/>
                      <a:pt x="0" y="6973"/>
                      <a:pt x="0" y="6966"/>
                    </a:cubicBezTo>
                    <a:cubicBezTo>
                      <a:pt x="0" y="6959"/>
                      <a:pt x="6" y="6953"/>
                      <a:pt x="13" y="6953"/>
                    </a:cubicBezTo>
                    <a:cubicBezTo>
                      <a:pt x="20" y="6953"/>
                      <a:pt x="25" y="6959"/>
                      <a:pt x="25" y="6966"/>
                    </a:cubicBezTo>
                    <a:close/>
                    <a:moveTo>
                      <a:pt x="25" y="7016"/>
                    </a:moveTo>
                    <a:lnTo>
                      <a:pt x="25" y="7016"/>
                    </a:lnTo>
                    <a:cubicBezTo>
                      <a:pt x="25" y="7023"/>
                      <a:pt x="20" y="7028"/>
                      <a:pt x="13" y="7028"/>
                    </a:cubicBezTo>
                    <a:cubicBezTo>
                      <a:pt x="6" y="7028"/>
                      <a:pt x="0" y="7023"/>
                      <a:pt x="0" y="7016"/>
                    </a:cubicBezTo>
                    <a:cubicBezTo>
                      <a:pt x="0" y="7009"/>
                      <a:pt x="6" y="7003"/>
                      <a:pt x="13" y="7003"/>
                    </a:cubicBezTo>
                    <a:cubicBezTo>
                      <a:pt x="20" y="7003"/>
                      <a:pt x="25" y="7009"/>
                      <a:pt x="25" y="7016"/>
                    </a:cubicBezTo>
                    <a:close/>
                    <a:moveTo>
                      <a:pt x="25" y="7066"/>
                    </a:moveTo>
                    <a:lnTo>
                      <a:pt x="25" y="7066"/>
                    </a:lnTo>
                    <a:cubicBezTo>
                      <a:pt x="25" y="7073"/>
                      <a:pt x="20" y="7078"/>
                      <a:pt x="13" y="7078"/>
                    </a:cubicBezTo>
                    <a:cubicBezTo>
                      <a:pt x="6" y="7078"/>
                      <a:pt x="0" y="7073"/>
                      <a:pt x="0" y="7066"/>
                    </a:cubicBezTo>
                    <a:cubicBezTo>
                      <a:pt x="0" y="7059"/>
                      <a:pt x="6" y="7053"/>
                      <a:pt x="13" y="7053"/>
                    </a:cubicBezTo>
                    <a:cubicBezTo>
                      <a:pt x="20" y="7053"/>
                      <a:pt x="25" y="7059"/>
                      <a:pt x="25" y="7066"/>
                    </a:cubicBezTo>
                    <a:close/>
                    <a:moveTo>
                      <a:pt x="25" y="7116"/>
                    </a:moveTo>
                    <a:lnTo>
                      <a:pt x="25" y="7116"/>
                    </a:lnTo>
                    <a:cubicBezTo>
                      <a:pt x="25" y="7123"/>
                      <a:pt x="20" y="7128"/>
                      <a:pt x="13" y="7128"/>
                    </a:cubicBezTo>
                    <a:cubicBezTo>
                      <a:pt x="6" y="7128"/>
                      <a:pt x="0" y="7123"/>
                      <a:pt x="0" y="7116"/>
                    </a:cubicBezTo>
                    <a:cubicBezTo>
                      <a:pt x="0" y="7109"/>
                      <a:pt x="6" y="7103"/>
                      <a:pt x="13" y="7103"/>
                    </a:cubicBezTo>
                    <a:cubicBezTo>
                      <a:pt x="20" y="7103"/>
                      <a:pt x="25" y="7109"/>
                      <a:pt x="25" y="7116"/>
                    </a:cubicBezTo>
                    <a:close/>
                    <a:moveTo>
                      <a:pt x="25" y="7166"/>
                    </a:moveTo>
                    <a:lnTo>
                      <a:pt x="25" y="7166"/>
                    </a:lnTo>
                    <a:cubicBezTo>
                      <a:pt x="25" y="7173"/>
                      <a:pt x="20" y="7178"/>
                      <a:pt x="13" y="7178"/>
                    </a:cubicBezTo>
                    <a:cubicBezTo>
                      <a:pt x="6" y="7178"/>
                      <a:pt x="0" y="7173"/>
                      <a:pt x="0" y="7166"/>
                    </a:cubicBezTo>
                    <a:cubicBezTo>
                      <a:pt x="0" y="7159"/>
                      <a:pt x="6" y="7153"/>
                      <a:pt x="13" y="7153"/>
                    </a:cubicBezTo>
                    <a:cubicBezTo>
                      <a:pt x="20" y="7153"/>
                      <a:pt x="25" y="7159"/>
                      <a:pt x="25" y="7166"/>
                    </a:cubicBezTo>
                    <a:close/>
                    <a:moveTo>
                      <a:pt x="25" y="7216"/>
                    </a:moveTo>
                    <a:lnTo>
                      <a:pt x="25" y="7216"/>
                    </a:lnTo>
                    <a:cubicBezTo>
                      <a:pt x="25" y="7223"/>
                      <a:pt x="20" y="7228"/>
                      <a:pt x="13" y="7228"/>
                    </a:cubicBezTo>
                    <a:cubicBezTo>
                      <a:pt x="6" y="7228"/>
                      <a:pt x="0" y="7223"/>
                      <a:pt x="0" y="7216"/>
                    </a:cubicBezTo>
                    <a:cubicBezTo>
                      <a:pt x="0" y="7209"/>
                      <a:pt x="6" y="7203"/>
                      <a:pt x="13" y="7203"/>
                    </a:cubicBezTo>
                    <a:cubicBezTo>
                      <a:pt x="20" y="7203"/>
                      <a:pt x="25" y="7209"/>
                      <a:pt x="25" y="7216"/>
                    </a:cubicBezTo>
                    <a:close/>
                    <a:moveTo>
                      <a:pt x="25" y="7266"/>
                    </a:moveTo>
                    <a:lnTo>
                      <a:pt x="25" y="7266"/>
                    </a:lnTo>
                    <a:cubicBezTo>
                      <a:pt x="25" y="7273"/>
                      <a:pt x="20" y="7278"/>
                      <a:pt x="13" y="7278"/>
                    </a:cubicBezTo>
                    <a:cubicBezTo>
                      <a:pt x="6" y="7278"/>
                      <a:pt x="0" y="7273"/>
                      <a:pt x="0" y="7266"/>
                    </a:cubicBezTo>
                    <a:cubicBezTo>
                      <a:pt x="0" y="7259"/>
                      <a:pt x="6" y="7253"/>
                      <a:pt x="13" y="7253"/>
                    </a:cubicBezTo>
                    <a:cubicBezTo>
                      <a:pt x="20" y="7253"/>
                      <a:pt x="25" y="7259"/>
                      <a:pt x="25" y="7266"/>
                    </a:cubicBezTo>
                    <a:close/>
                    <a:moveTo>
                      <a:pt x="25" y="7316"/>
                    </a:moveTo>
                    <a:lnTo>
                      <a:pt x="25" y="7316"/>
                    </a:lnTo>
                    <a:cubicBezTo>
                      <a:pt x="25" y="7323"/>
                      <a:pt x="20" y="7328"/>
                      <a:pt x="13" y="7328"/>
                    </a:cubicBezTo>
                    <a:cubicBezTo>
                      <a:pt x="6" y="7328"/>
                      <a:pt x="0" y="7323"/>
                      <a:pt x="0" y="7316"/>
                    </a:cubicBezTo>
                    <a:cubicBezTo>
                      <a:pt x="0" y="7309"/>
                      <a:pt x="6" y="7303"/>
                      <a:pt x="13" y="7303"/>
                    </a:cubicBezTo>
                    <a:cubicBezTo>
                      <a:pt x="20" y="7303"/>
                      <a:pt x="25" y="7309"/>
                      <a:pt x="25" y="7316"/>
                    </a:cubicBezTo>
                    <a:close/>
                    <a:moveTo>
                      <a:pt x="25" y="7366"/>
                    </a:moveTo>
                    <a:lnTo>
                      <a:pt x="25" y="7366"/>
                    </a:lnTo>
                    <a:cubicBezTo>
                      <a:pt x="25" y="7373"/>
                      <a:pt x="20" y="7378"/>
                      <a:pt x="13" y="7378"/>
                    </a:cubicBezTo>
                    <a:cubicBezTo>
                      <a:pt x="6" y="7378"/>
                      <a:pt x="0" y="7373"/>
                      <a:pt x="0" y="7366"/>
                    </a:cubicBezTo>
                    <a:cubicBezTo>
                      <a:pt x="0" y="7359"/>
                      <a:pt x="6" y="7353"/>
                      <a:pt x="13" y="7353"/>
                    </a:cubicBezTo>
                    <a:cubicBezTo>
                      <a:pt x="20" y="7353"/>
                      <a:pt x="25" y="7359"/>
                      <a:pt x="25" y="7366"/>
                    </a:cubicBezTo>
                    <a:close/>
                    <a:moveTo>
                      <a:pt x="25" y="7416"/>
                    </a:moveTo>
                    <a:lnTo>
                      <a:pt x="25" y="7416"/>
                    </a:lnTo>
                    <a:cubicBezTo>
                      <a:pt x="25" y="7423"/>
                      <a:pt x="20" y="7428"/>
                      <a:pt x="13" y="7428"/>
                    </a:cubicBezTo>
                    <a:cubicBezTo>
                      <a:pt x="6" y="7428"/>
                      <a:pt x="0" y="7423"/>
                      <a:pt x="0" y="7416"/>
                    </a:cubicBezTo>
                    <a:cubicBezTo>
                      <a:pt x="0" y="7409"/>
                      <a:pt x="6" y="7403"/>
                      <a:pt x="13" y="7403"/>
                    </a:cubicBezTo>
                    <a:cubicBezTo>
                      <a:pt x="20" y="7403"/>
                      <a:pt x="25" y="7409"/>
                      <a:pt x="25" y="7416"/>
                    </a:cubicBezTo>
                    <a:close/>
                    <a:moveTo>
                      <a:pt x="25" y="7466"/>
                    </a:moveTo>
                    <a:lnTo>
                      <a:pt x="25" y="7466"/>
                    </a:lnTo>
                    <a:cubicBezTo>
                      <a:pt x="25" y="7473"/>
                      <a:pt x="20" y="7478"/>
                      <a:pt x="13" y="7478"/>
                    </a:cubicBezTo>
                    <a:cubicBezTo>
                      <a:pt x="6" y="7478"/>
                      <a:pt x="0" y="7473"/>
                      <a:pt x="0" y="7466"/>
                    </a:cubicBezTo>
                    <a:cubicBezTo>
                      <a:pt x="0" y="7459"/>
                      <a:pt x="6" y="7453"/>
                      <a:pt x="13" y="7453"/>
                    </a:cubicBezTo>
                    <a:cubicBezTo>
                      <a:pt x="20" y="7453"/>
                      <a:pt x="25" y="7459"/>
                      <a:pt x="25" y="7466"/>
                    </a:cubicBezTo>
                    <a:close/>
                    <a:moveTo>
                      <a:pt x="25" y="7516"/>
                    </a:moveTo>
                    <a:lnTo>
                      <a:pt x="25" y="7516"/>
                    </a:lnTo>
                    <a:cubicBezTo>
                      <a:pt x="25" y="7523"/>
                      <a:pt x="20" y="7528"/>
                      <a:pt x="13" y="7528"/>
                    </a:cubicBezTo>
                    <a:cubicBezTo>
                      <a:pt x="6" y="7528"/>
                      <a:pt x="0" y="7523"/>
                      <a:pt x="0" y="7516"/>
                    </a:cubicBezTo>
                    <a:cubicBezTo>
                      <a:pt x="0" y="7509"/>
                      <a:pt x="6" y="7503"/>
                      <a:pt x="13" y="7503"/>
                    </a:cubicBezTo>
                    <a:cubicBezTo>
                      <a:pt x="20" y="7503"/>
                      <a:pt x="25" y="7509"/>
                      <a:pt x="25" y="7516"/>
                    </a:cubicBezTo>
                    <a:close/>
                    <a:moveTo>
                      <a:pt x="25" y="7566"/>
                    </a:moveTo>
                    <a:lnTo>
                      <a:pt x="25" y="7566"/>
                    </a:lnTo>
                    <a:cubicBezTo>
                      <a:pt x="25" y="7573"/>
                      <a:pt x="20" y="7578"/>
                      <a:pt x="13" y="7578"/>
                    </a:cubicBezTo>
                    <a:cubicBezTo>
                      <a:pt x="6" y="7578"/>
                      <a:pt x="0" y="7573"/>
                      <a:pt x="0" y="7566"/>
                    </a:cubicBezTo>
                    <a:cubicBezTo>
                      <a:pt x="0" y="7559"/>
                      <a:pt x="6" y="7553"/>
                      <a:pt x="13" y="7553"/>
                    </a:cubicBezTo>
                    <a:cubicBezTo>
                      <a:pt x="20" y="7553"/>
                      <a:pt x="25" y="7559"/>
                      <a:pt x="25" y="7566"/>
                    </a:cubicBezTo>
                    <a:close/>
                    <a:moveTo>
                      <a:pt x="25" y="7616"/>
                    </a:moveTo>
                    <a:lnTo>
                      <a:pt x="25" y="7616"/>
                    </a:lnTo>
                    <a:cubicBezTo>
                      <a:pt x="25" y="7623"/>
                      <a:pt x="20" y="7628"/>
                      <a:pt x="13" y="7628"/>
                    </a:cubicBezTo>
                    <a:cubicBezTo>
                      <a:pt x="6" y="7628"/>
                      <a:pt x="0" y="7623"/>
                      <a:pt x="0" y="7616"/>
                    </a:cubicBezTo>
                    <a:cubicBezTo>
                      <a:pt x="0" y="7609"/>
                      <a:pt x="6" y="7603"/>
                      <a:pt x="13" y="7603"/>
                    </a:cubicBezTo>
                    <a:cubicBezTo>
                      <a:pt x="20" y="7603"/>
                      <a:pt x="25" y="7609"/>
                      <a:pt x="25" y="7616"/>
                    </a:cubicBezTo>
                    <a:close/>
                    <a:moveTo>
                      <a:pt x="25" y="7666"/>
                    </a:moveTo>
                    <a:lnTo>
                      <a:pt x="25" y="7666"/>
                    </a:lnTo>
                    <a:cubicBezTo>
                      <a:pt x="25" y="7673"/>
                      <a:pt x="20" y="7678"/>
                      <a:pt x="13" y="7678"/>
                    </a:cubicBezTo>
                    <a:cubicBezTo>
                      <a:pt x="6" y="7678"/>
                      <a:pt x="0" y="7673"/>
                      <a:pt x="0" y="7666"/>
                    </a:cubicBezTo>
                    <a:cubicBezTo>
                      <a:pt x="0" y="7659"/>
                      <a:pt x="6" y="7653"/>
                      <a:pt x="13" y="7653"/>
                    </a:cubicBezTo>
                    <a:cubicBezTo>
                      <a:pt x="20" y="7653"/>
                      <a:pt x="25" y="7659"/>
                      <a:pt x="25" y="7666"/>
                    </a:cubicBezTo>
                    <a:close/>
                    <a:moveTo>
                      <a:pt x="25" y="7716"/>
                    </a:moveTo>
                    <a:lnTo>
                      <a:pt x="25" y="7716"/>
                    </a:lnTo>
                    <a:cubicBezTo>
                      <a:pt x="25" y="7723"/>
                      <a:pt x="20" y="7729"/>
                      <a:pt x="13" y="7729"/>
                    </a:cubicBezTo>
                    <a:cubicBezTo>
                      <a:pt x="6" y="7729"/>
                      <a:pt x="0" y="7723"/>
                      <a:pt x="0" y="7716"/>
                    </a:cubicBezTo>
                    <a:cubicBezTo>
                      <a:pt x="0" y="7709"/>
                      <a:pt x="6" y="7703"/>
                      <a:pt x="13" y="7703"/>
                    </a:cubicBezTo>
                    <a:cubicBezTo>
                      <a:pt x="20" y="7703"/>
                      <a:pt x="25" y="7709"/>
                      <a:pt x="25" y="7716"/>
                    </a:cubicBezTo>
                    <a:close/>
                    <a:moveTo>
                      <a:pt x="25" y="7766"/>
                    </a:moveTo>
                    <a:lnTo>
                      <a:pt x="25" y="7766"/>
                    </a:lnTo>
                    <a:cubicBezTo>
                      <a:pt x="25" y="7773"/>
                      <a:pt x="20" y="7779"/>
                      <a:pt x="13" y="7779"/>
                    </a:cubicBezTo>
                    <a:cubicBezTo>
                      <a:pt x="6" y="7779"/>
                      <a:pt x="0" y="7773"/>
                      <a:pt x="0" y="7766"/>
                    </a:cubicBezTo>
                    <a:cubicBezTo>
                      <a:pt x="0" y="7759"/>
                      <a:pt x="6" y="7754"/>
                      <a:pt x="13" y="7754"/>
                    </a:cubicBezTo>
                    <a:cubicBezTo>
                      <a:pt x="20" y="7754"/>
                      <a:pt x="25" y="7759"/>
                      <a:pt x="25" y="7766"/>
                    </a:cubicBezTo>
                    <a:close/>
                    <a:moveTo>
                      <a:pt x="25" y="7816"/>
                    </a:moveTo>
                    <a:lnTo>
                      <a:pt x="25" y="7816"/>
                    </a:lnTo>
                    <a:cubicBezTo>
                      <a:pt x="25" y="7823"/>
                      <a:pt x="20" y="7829"/>
                      <a:pt x="13" y="7829"/>
                    </a:cubicBezTo>
                    <a:cubicBezTo>
                      <a:pt x="6" y="7829"/>
                      <a:pt x="0" y="7823"/>
                      <a:pt x="0" y="7816"/>
                    </a:cubicBezTo>
                    <a:cubicBezTo>
                      <a:pt x="0" y="7809"/>
                      <a:pt x="6" y="7804"/>
                      <a:pt x="13" y="7804"/>
                    </a:cubicBezTo>
                    <a:cubicBezTo>
                      <a:pt x="20" y="7804"/>
                      <a:pt x="25" y="7809"/>
                      <a:pt x="25" y="7816"/>
                    </a:cubicBezTo>
                    <a:close/>
                    <a:moveTo>
                      <a:pt x="25" y="7866"/>
                    </a:moveTo>
                    <a:lnTo>
                      <a:pt x="25" y="7866"/>
                    </a:lnTo>
                    <a:cubicBezTo>
                      <a:pt x="25" y="7873"/>
                      <a:pt x="20" y="7879"/>
                      <a:pt x="13" y="7879"/>
                    </a:cubicBezTo>
                    <a:cubicBezTo>
                      <a:pt x="6" y="7879"/>
                      <a:pt x="0" y="7873"/>
                      <a:pt x="0" y="7866"/>
                    </a:cubicBezTo>
                    <a:cubicBezTo>
                      <a:pt x="0" y="7859"/>
                      <a:pt x="6" y="7854"/>
                      <a:pt x="13" y="7854"/>
                    </a:cubicBezTo>
                    <a:cubicBezTo>
                      <a:pt x="20" y="7854"/>
                      <a:pt x="25" y="7859"/>
                      <a:pt x="25" y="7866"/>
                    </a:cubicBezTo>
                    <a:close/>
                    <a:moveTo>
                      <a:pt x="25" y="7916"/>
                    </a:moveTo>
                    <a:lnTo>
                      <a:pt x="25" y="7916"/>
                    </a:lnTo>
                    <a:cubicBezTo>
                      <a:pt x="25" y="7923"/>
                      <a:pt x="20" y="7929"/>
                      <a:pt x="13" y="7929"/>
                    </a:cubicBezTo>
                    <a:cubicBezTo>
                      <a:pt x="6" y="7929"/>
                      <a:pt x="0" y="7923"/>
                      <a:pt x="0" y="7916"/>
                    </a:cubicBezTo>
                    <a:cubicBezTo>
                      <a:pt x="0" y="7909"/>
                      <a:pt x="6" y="7904"/>
                      <a:pt x="13" y="7904"/>
                    </a:cubicBezTo>
                    <a:cubicBezTo>
                      <a:pt x="20" y="7904"/>
                      <a:pt x="25" y="7909"/>
                      <a:pt x="25" y="7916"/>
                    </a:cubicBezTo>
                    <a:close/>
                    <a:moveTo>
                      <a:pt x="25" y="7966"/>
                    </a:moveTo>
                    <a:lnTo>
                      <a:pt x="25" y="7966"/>
                    </a:lnTo>
                    <a:cubicBezTo>
                      <a:pt x="25" y="7973"/>
                      <a:pt x="20" y="7979"/>
                      <a:pt x="13" y="7979"/>
                    </a:cubicBezTo>
                    <a:cubicBezTo>
                      <a:pt x="6" y="7979"/>
                      <a:pt x="0" y="7973"/>
                      <a:pt x="0" y="7966"/>
                    </a:cubicBezTo>
                    <a:cubicBezTo>
                      <a:pt x="0" y="7959"/>
                      <a:pt x="6" y="7954"/>
                      <a:pt x="13" y="7954"/>
                    </a:cubicBezTo>
                    <a:cubicBezTo>
                      <a:pt x="20" y="7954"/>
                      <a:pt x="25" y="7959"/>
                      <a:pt x="25" y="7966"/>
                    </a:cubicBezTo>
                    <a:close/>
                    <a:moveTo>
                      <a:pt x="25" y="8016"/>
                    </a:moveTo>
                    <a:lnTo>
                      <a:pt x="25" y="8016"/>
                    </a:lnTo>
                    <a:cubicBezTo>
                      <a:pt x="25" y="8023"/>
                      <a:pt x="20" y="8029"/>
                      <a:pt x="13" y="8029"/>
                    </a:cubicBezTo>
                    <a:cubicBezTo>
                      <a:pt x="6" y="8029"/>
                      <a:pt x="0" y="8023"/>
                      <a:pt x="0" y="8016"/>
                    </a:cubicBezTo>
                    <a:cubicBezTo>
                      <a:pt x="0" y="8009"/>
                      <a:pt x="6" y="8004"/>
                      <a:pt x="13" y="8004"/>
                    </a:cubicBezTo>
                    <a:cubicBezTo>
                      <a:pt x="20" y="8004"/>
                      <a:pt x="25" y="8009"/>
                      <a:pt x="25" y="8016"/>
                    </a:cubicBezTo>
                    <a:close/>
                    <a:moveTo>
                      <a:pt x="25" y="8066"/>
                    </a:moveTo>
                    <a:lnTo>
                      <a:pt x="25" y="8066"/>
                    </a:lnTo>
                    <a:cubicBezTo>
                      <a:pt x="25" y="8073"/>
                      <a:pt x="20" y="8079"/>
                      <a:pt x="13" y="8079"/>
                    </a:cubicBezTo>
                    <a:cubicBezTo>
                      <a:pt x="6" y="8079"/>
                      <a:pt x="0" y="8073"/>
                      <a:pt x="0" y="8066"/>
                    </a:cubicBezTo>
                    <a:cubicBezTo>
                      <a:pt x="0" y="8059"/>
                      <a:pt x="6" y="8054"/>
                      <a:pt x="13" y="8054"/>
                    </a:cubicBezTo>
                    <a:cubicBezTo>
                      <a:pt x="20" y="8054"/>
                      <a:pt x="25" y="8059"/>
                      <a:pt x="25" y="8066"/>
                    </a:cubicBezTo>
                    <a:close/>
                    <a:moveTo>
                      <a:pt x="25" y="8116"/>
                    </a:moveTo>
                    <a:lnTo>
                      <a:pt x="25" y="8116"/>
                    </a:lnTo>
                    <a:cubicBezTo>
                      <a:pt x="25" y="8123"/>
                      <a:pt x="20" y="8129"/>
                      <a:pt x="13" y="8129"/>
                    </a:cubicBezTo>
                    <a:cubicBezTo>
                      <a:pt x="6" y="8129"/>
                      <a:pt x="0" y="8123"/>
                      <a:pt x="0" y="8116"/>
                    </a:cubicBezTo>
                    <a:cubicBezTo>
                      <a:pt x="0" y="8109"/>
                      <a:pt x="6" y="8104"/>
                      <a:pt x="13" y="8104"/>
                    </a:cubicBezTo>
                    <a:cubicBezTo>
                      <a:pt x="20" y="8104"/>
                      <a:pt x="25" y="8109"/>
                      <a:pt x="25" y="8116"/>
                    </a:cubicBezTo>
                    <a:close/>
                    <a:moveTo>
                      <a:pt x="25" y="8166"/>
                    </a:moveTo>
                    <a:lnTo>
                      <a:pt x="25" y="8166"/>
                    </a:lnTo>
                    <a:cubicBezTo>
                      <a:pt x="25" y="8173"/>
                      <a:pt x="20" y="8179"/>
                      <a:pt x="13" y="8179"/>
                    </a:cubicBezTo>
                    <a:cubicBezTo>
                      <a:pt x="6" y="8179"/>
                      <a:pt x="0" y="8173"/>
                      <a:pt x="0" y="8166"/>
                    </a:cubicBezTo>
                    <a:cubicBezTo>
                      <a:pt x="0" y="8159"/>
                      <a:pt x="6" y="8154"/>
                      <a:pt x="13" y="8154"/>
                    </a:cubicBezTo>
                    <a:cubicBezTo>
                      <a:pt x="20" y="8154"/>
                      <a:pt x="25" y="8159"/>
                      <a:pt x="25" y="8166"/>
                    </a:cubicBezTo>
                    <a:close/>
                    <a:moveTo>
                      <a:pt x="25" y="8216"/>
                    </a:moveTo>
                    <a:lnTo>
                      <a:pt x="25" y="8216"/>
                    </a:lnTo>
                    <a:cubicBezTo>
                      <a:pt x="25" y="8223"/>
                      <a:pt x="20" y="8229"/>
                      <a:pt x="13" y="8229"/>
                    </a:cubicBezTo>
                    <a:cubicBezTo>
                      <a:pt x="6" y="8229"/>
                      <a:pt x="0" y="8223"/>
                      <a:pt x="0" y="8216"/>
                    </a:cubicBezTo>
                    <a:cubicBezTo>
                      <a:pt x="0" y="8209"/>
                      <a:pt x="6" y="8204"/>
                      <a:pt x="13" y="8204"/>
                    </a:cubicBezTo>
                    <a:cubicBezTo>
                      <a:pt x="20" y="8204"/>
                      <a:pt x="25" y="8209"/>
                      <a:pt x="25" y="8216"/>
                    </a:cubicBezTo>
                    <a:close/>
                    <a:moveTo>
                      <a:pt x="25" y="8266"/>
                    </a:moveTo>
                    <a:lnTo>
                      <a:pt x="25" y="8266"/>
                    </a:lnTo>
                    <a:cubicBezTo>
                      <a:pt x="25" y="8273"/>
                      <a:pt x="20" y="8279"/>
                      <a:pt x="13" y="8279"/>
                    </a:cubicBezTo>
                    <a:cubicBezTo>
                      <a:pt x="6" y="8279"/>
                      <a:pt x="0" y="8273"/>
                      <a:pt x="0" y="8266"/>
                    </a:cubicBezTo>
                    <a:cubicBezTo>
                      <a:pt x="0" y="8259"/>
                      <a:pt x="6" y="8254"/>
                      <a:pt x="13" y="8254"/>
                    </a:cubicBezTo>
                    <a:cubicBezTo>
                      <a:pt x="20" y="8254"/>
                      <a:pt x="25" y="8259"/>
                      <a:pt x="25" y="8266"/>
                    </a:cubicBezTo>
                    <a:close/>
                    <a:moveTo>
                      <a:pt x="25" y="8316"/>
                    </a:moveTo>
                    <a:lnTo>
                      <a:pt x="25" y="8316"/>
                    </a:lnTo>
                    <a:cubicBezTo>
                      <a:pt x="25" y="8323"/>
                      <a:pt x="20" y="8329"/>
                      <a:pt x="13" y="8329"/>
                    </a:cubicBezTo>
                    <a:cubicBezTo>
                      <a:pt x="6" y="8329"/>
                      <a:pt x="0" y="8323"/>
                      <a:pt x="0" y="8316"/>
                    </a:cubicBezTo>
                    <a:cubicBezTo>
                      <a:pt x="0" y="8309"/>
                      <a:pt x="6" y="8304"/>
                      <a:pt x="13" y="8304"/>
                    </a:cubicBezTo>
                    <a:cubicBezTo>
                      <a:pt x="20" y="8304"/>
                      <a:pt x="25" y="8309"/>
                      <a:pt x="25" y="8316"/>
                    </a:cubicBezTo>
                    <a:close/>
                    <a:moveTo>
                      <a:pt x="25" y="8366"/>
                    </a:moveTo>
                    <a:lnTo>
                      <a:pt x="25" y="8366"/>
                    </a:lnTo>
                    <a:cubicBezTo>
                      <a:pt x="25" y="8373"/>
                      <a:pt x="20" y="8379"/>
                      <a:pt x="13" y="8379"/>
                    </a:cubicBezTo>
                    <a:cubicBezTo>
                      <a:pt x="6" y="8379"/>
                      <a:pt x="0" y="8373"/>
                      <a:pt x="0" y="8366"/>
                    </a:cubicBezTo>
                    <a:cubicBezTo>
                      <a:pt x="0" y="8359"/>
                      <a:pt x="6" y="8354"/>
                      <a:pt x="13" y="8354"/>
                    </a:cubicBezTo>
                    <a:cubicBezTo>
                      <a:pt x="20" y="8354"/>
                      <a:pt x="25" y="8359"/>
                      <a:pt x="25" y="8366"/>
                    </a:cubicBezTo>
                    <a:close/>
                    <a:moveTo>
                      <a:pt x="25" y="8416"/>
                    </a:moveTo>
                    <a:lnTo>
                      <a:pt x="25" y="8416"/>
                    </a:lnTo>
                    <a:cubicBezTo>
                      <a:pt x="25" y="8423"/>
                      <a:pt x="20" y="8429"/>
                      <a:pt x="13" y="8429"/>
                    </a:cubicBezTo>
                    <a:cubicBezTo>
                      <a:pt x="6" y="8429"/>
                      <a:pt x="0" y="8423"/>
                      <a:pt x="0" y="8416"/>
                    </a:cubicBezTo>
                    <a:cubicBezTo>
                      <a:pt x="0" y="8409"/>
                      <a:pt x="6" y="8404"/>
                      <a:pt x="13" y="8404"/>
                    </a:cubicBezTo>
                    <a:cubicBezTo>
                      <a:pt x="20" y="8404"/>
                      <a:pt x="25" y="8409"/>
                      <a:pt x="25" y="8416"/>
                    </a:cubicBezTo>
                    <a:close/>
                    <a:moveTo>
                      <a:pt x="25" y="8466"/>
                    </a:moveTo>
                    <a:lnTo>
                      <a:pt x="25" y="8466"/>
                    </a:lnTo>
                    <a:cubicBezTo>
                      <a:pt x="25" y="8473"/>
                      <a:pt x="20" y="8479"/>
                      <a:pt x="13" y="8479"/>
                    </a:cubicBezTo>
                    <a:cubicBezTo>
                      <a:pt x="6" y="8479"/>
                      <a:pt x="0" y="8473"/>
                      <a:pt x="0" y="8466"/>
                    </a:cubicBezTo>
                    <a:cubicBezTo>
                      <a:pt x="0" y="8459"/>
                      <a:pt x="6" y="8454"/>
                      <a:pt x="13" y="8454"/>
                    </a:cubicBezTo>
                    <a:cubicBezTo>
                      <a:pt x="20" y="8454"/>
                      <a:pt x="25" y="8459"/>
                      <a:pt x="25" y="8466"/>
                    </a:cubicBezTo>
                    <a:close/>
                    <a:moveTo>
                      <a:pt x="25" y="8516"/>
                    </a:moveTo>
                    <a:lnTo>
                      <a:pt x="25" y="8516"/>
                    </a:lnTo>
                    <a:cubicBezTo>
                      <a:pt x="25" y="8523"/>
                      <a:pt x="20" y="8529"/>
                      <a:pt x="13" y="8529"/>
                    </a:cubicBezTo>
                    <a:cubicBezTo>
                      <a:pt x="6" y="8529"/>
                      <a:pt x="0" y="8523"/>
                      <a:pt x="0" y="8516"/>
                    </a:cubicBezTo>
                    <a:cubicBezTo>
                      <a:pt x="0" y="8510"/>
                      <a:pt x="6" y="8504"/>
                      <a:pt x="13" y="8504"/>
                    </a:cubicBezTo>
                    <a:cubicBezTo>
                      <a:pt x="20" y="8504"/>
                      <a:pt x="25" y="8510"/>
                      <a:pt x="25" y="8516"/>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816" name="Freeform 63"/>
              <p:cNvSpPr>
                <a:spLocks noEditPoints="1"/>
              </p:cNvSpPr>
              <p:nvPr/>
            </p:nvSpPr>
            <p:spPr bwMode="auto">
              <a:xfrm>
                <a:off x="3163" y="935"/>
                <a:ext cx="4" cy="1422"/>
              </a:xfrm>
              <a:custGeom>
                <a:avLst/>
                <a:gdLst>
                  <a:gd name="T0" fmla="*/ 0 w 50"/>
                  <a:gd name="T1" fmla="*/ 19 h 17059"/>
                  <a:gd name="T2" fmla="*/ 2 w 50"/>
                  <a:gd name="T3" fmla="*/ 46 h 17059"/>
                  <a:gd name="T4" fmla="*/ 4 w 50"/>
                  <a:gd name="T5" fmla="*/ 69 h 17059"/>
                  <a:gd name="T6" fmla="*/ 2 w 50"/>
                  <a:gd name="T7" fmla="*/ 83 h 17059"/>
                  <a:gd name="T8" fmla="*/ 0 w 50"/>
                  <a:gd name="T9" fmla="*/ 111 h 17059"/>
                  <a:gd name="T10" fmla="*/ 4 w 50"/>
                  <a:gd name="T11" fmla="*/ 136 h 17059"/>
                  <a:gd name="T12" fmla="*/ 4 w 50"/>
                  <a:gd name="T13" fmla="*/ 152 h 17059"/>
                  <a:gd name="T14" fmla="*/ 0 w 50"/>
                  <a:gd name="T15" fmla="*/ 177 h 17059"/>
                  <a:gd name="T16" fmla="*/ 2 w 50"/>
                  <a:gd name="T17" fmla="*/ 204 h 17059"/>
                  <a:gd name="T18" fmla="*/ 4 w 50"/>
                  <a:gd name="T19" fmla="*/ 227 h 17059"/>
                  <a:gd name="T20" fmla="*/ 2 w 50"/>
                  <a:gd name="T21" fmla="*/ 242 h 17059"/>
                  <a:gd name="T22" fmla="*/ 0 w 50"/>
                  <a:gd name="T23" fmla="*/ 269 h 17059"/>
                  <a:gd name="T24" fmla="*/ 4 w 50"/>
                  <a:gd name="T25" fmla="*/ 294 h 17059"/>
                  <a:gd name="T26" fmla="*/ 4 w 50"/>
                  <a:gd name="T27" fmla="*/ 311 h 17059"/>
                  <a:gd name="T28" fmla="*/ 0 w 50"/>
                  <a:gd name="T29" fmla="*/ 336 h 17059"/>
                  <a:gd name="T30" fmla="*/ 2 w 50"/>
                  <a:gd name="T31" fmla="*/ 363 h 17059"/>
                  <a:gd name="T32" fmla="*/ 4 w 50"/>
                  <a:gd name="T33" fmla="*/ 386 h 17059"/>
                  <a:gd name="T34" fmla="*/ 2 w 50"/>
                  <a:gd name="T35" fmla="*/ 400 h 17059"/>
                  <a:gd name="T36" fmla="*/ 0 w 50"/>
                  <a:gd name="T37" fmla="*/ 427 h 17059"/>
                  <a:gd name="T38" fmla="*/ 4 w 50"/>
                  <a:gd name="T39" fmla="*/ 452 h 17059"/>
                  <a:gd name="T40" fmla="*/ 4 w 50"/>
                  <a:gd name="T41" fmla="*/ 469 h 17059"/>
                  <a:gd name="T42" fmla="*/ 0 w 50"/>
                  <a:gd name="T43" fmla="*/ 494 h 17059"/>
                  <a:gd name="T44" fmla="*/ 2 w 50"/>
                  <a:gd name="T45" fmla="*/ 521 h 17059"/>
                  <a:gd name="T46" fmla="*/ 4 w 50"/>
                  <a:gd name="T47" fmla="*/ 544 h 17059"/>
                  <a:gd name="T48" fmla="*/ 2 w 50"/>
                  <a:gd name="T49" fmla="*/ 559 h 17059"/>
                  <a:gd name="T50" fmla="*/ 0 w 50"/>
                  <a:gd name="T51" fmla="*/ 586 h 17059"/>
                  <a:gd name="T52" fmla="*/ 4 w 50"/>
                  <a:gd name="T53" fmla="*/ 611 h 17059"/>
                  <a:gd name="T54" fmla="*/ 4 w 50"/>
                  <a:gd name="T55" fmla="*/ 628 h 17059"/>
                  <a:gd name="T56" fmla="*/ 0 w 50"/>
                  <a:gd name="T57" fmla="*/ 653 h 17059"/>
                  <a:gd name="T58" fmla="*/ 2 w 50"/>
                  <a:gd name="T59" fmla="*/ 680 h 17059"/>
                  <a:gd name="T60" fmla="*/ 4 w 50"/>
                  <a:gd name="T61" fmla="*/ 703 h 17059"/>
                  <a:gd name="T62" fmla="*/ 2 w 50"/>
                  <a:gd name="T63" fmla="*/ 717 h 17059"/>
                  <a:gd name="T64" fmla="*/ 0 w 50"/>
                  <a:gd name="T65" fmla="*/ 744 h 17059"/>
                  <a:gd name="T66" fmla="*/ 4 w 50"/>
                  <a:gd name="T67" fmla="*/ 769 h 17059"/>
                  <a:gd name="T68" fmla="*/ 4 w 50"/>
                  <a:gd name="T69" fmla="*/ 786 h 17059"/>
                  <a:gd name="T70" fmla="*/ 0 w 50"/>
                  <a:gd name="T71" fmla="*/ 811 h 17059"/>
                  <a:gd name="T72" fmla="*/ 2 w 50"/>
                  <a:gd name="T73" fmla="*/ 838 h 17059"/>
                  <a:gd name="T74" fmla="*/ 4 w 50"/>
                  <a:gd name="T75" fmla="*/ 861 h 17059"/>
                  <a:gd name="T76" fmla="*/ 2 w 50"/>
                  <a:gd name="T77" fmla="*/ 876 h 17059"/>
                  <a:gd name="T78" fmla="*/ 0 w 50"/>
                  <a:gd name="T79" fmla="*/ 903 h 17059"/>
                  <a:gd name="T80" fmla="*/ 4 w 50"/>
                  <a:gd name="T81" fmla="*/ 928 h 17059"/>
                  <a:gd name="T82" fmla="*/ 4 w 50"/>
                  <a:gd name="T83" fmla="*/ 945 h 17059"/>
                  <a:gd name="T84" fmla="*/ 0 w 50"/>
                  <a:gd name="T85" fmla="*/ 970 h 17059"/>
                  <a:gd name="T86" fmla="*/ 2 w 50"/>
                  <a:gd name="T87" fmla="*/ 997 h 17059"/>
                  <a:gd name="T88" fmla="*/ 4 w 50"/>
                  <a:gd name="T89" fmla="*/ 1020 h 17059"/>
                  <a:gd name="T90" fmla="*/ 2 w 50"/>
                  <a:gd name="T91" fmla="*/ 1034 h 17059"/>
                  <a:gd name="T92" fmla="*/ 0 w 50"/>
                  <a:gd name="T93" fmla="*/ 1061 h 17059"/>
                  <a:gd name="T94" fmla="*/ 4 w 50"/>
                  <a:gd name="T95" fmla="*/ 1086 h 17059"/>
                  <a:gd name="T96" fmla="*/ 4 w 50"/>
                  <a:gd name="T97" fmla="*/ 1103 h 17059"/>
                  <a:gd name="T98" fmla="*/ 0 w 50"/>
                  <a:gd name="T99" fmla="*/ 1128 h 17059"/>
                  <a:gd name="T100" fmla="*/ 2 w 50"/>
                  <a:gd name="T101" fmla="*/ 1155 h 17059"/>
                  <a:gd name="T102" fmla="*/ 4 w 50"/>
                  <a:gd name="T103" fmla="*/ 1178 h 17059"/>
                  <a:gd name="T104" fmla="*/ 2 w 50"/>
                  <a:gd name="T105" fmla="*/ 1193 h 17059"/>
                  <a:gd name="T106" fmla="*/ 0 w 50"/>
                  <a:gd name="T107" fmla="*/ 1220 h 17059"/>
                  <a:gd name="T108" fmla="*/ 4 w 50"/>
                  <a:gd name="T109" fmla="*/ 1245 h 17059"/>
                  <a:gd name="T110" fmla="*/ 4 w 50"/>
                  <a:gd name="T111" fmla="*/ 1261 h 17059"/>
                  <a:gd name="T112" fmla="*/ 0 w 50"/>
                  <a:gd name="T113" fmla="*/ 1286 h 17059"/>
                  <a:gd name="T114" fmla="*/ 2 w 50"/>
                  <a:gd name="T115" fmla="*/ 1314 h 17059"/>
                  <a:gd name="T116" fmla="*/ 4 w 50"/>
                  <a:gd name="T117" fmla="*/ 1336 h 17059"/>
                  <a:gd name="T118" fmla="*/ 2 w 50"/>
                  <a:gd name="T119" fmla="*/ 1351 h 17059"/>
                  <a:gd name="T120" fmla="*/ 0 w 50"/>
                  <a:gd name="T121" fmla="*/ 1378 h 17059"/>
                  <a:gd name="T122" fmla="*/ 4 w 50"/>
                  <a:gd name="T123" fmla="*/ 1403 h 17059"/>
                  <a:gd name="T124" fmla="*/ 4 w 50"/>
                  <a:gd name="T125" fmla="*/ 1420 h 17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9">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2"/>
                      <a:pt x="11" y="400"/>
                      <a:pt x="25" y="400"/>
                    </a:cubicBezTo>
                    <a:cubicBezTo>
                      <a:pt x="39" y="400"/>
                      <a:pt x="50" y="412"/>
                      <a:pt x="50" y="425"/>
                    </a:cubicBezTo>
                    <a:close/>
                    <a:moveTo>
                      <a:pt x="50" y="525"/>
                    </a:moveTo>
                    <a:lnTo>
                      <a:pt x="50" y="525"/>
                    </a:lnTo>
                    <a:cubicBezTo>
                      <a:pt x="50" y="539"/>
                      <a:pt x="39" y="550"/>
                      <a:pt x="25" y="550"/>
                    </a:cubicBezTo>
                    <a:cubicBezTo>
                      <a:pt x="11" y="550"/>
                      <a:pt x="0" y="539"/>
                      <a:pt x="0" y="525"/>
                    </a:cubicBezTo>
                    <a:cubicBezTo>
                      <a:pt x="0" y="512"/>
                      <a:pt x="11" y="500"/>
                      <a:pt x="25" y="500"/>
                    </a:cubicBezTo>
                    <a:cubicBezTo>
                      <a:pt x="39" y="500"/>
                      <a:pt x="50" y="512"/>
                      <a:pt x="50" y="525"/>
                    </a:cubicBezTo>
                    <a:close/>
                    <a:moveTo>
                      <a:pt x="50" y="625"/>
                    </a:moveTo>
                    <a:lnTo>
                      <a:pt x="50" y="625"/>
                    </a:lnTo>
                    <a:cubicBezTo>
                      <a:pt x="50" y="639"/>
                      <a:pt x="39" y="650"/>
                      <a:pt x="25" y="650"/>
                    </a:cubicBezTo>
                    <a:cubicBezTo>
                      <a:pt x="11" y="650"/>
                      <a:pt x="0" y="639"/>
                      <a:pt x="0" y="625"/>
                    </a:cubicBezTo>
                    <a:cubicBezTo>
                      <a:pt x="0" y="612"/>
                      <a:pt x="11" y="600"/>
                      <a:pt x="25" y="600"/>
                    </a:cubicBezTo>
                    <a:cubicBezTo>
                      <a:pt x="39" y="600"/>
                      <a:pt x="50" y="612"/>
                      <a:pt x="50" y="625"/>
                    </a:cubicBezTo>
                    <a:close/>
                    <a:moveTo>
                      <a:pt x="50" y="725"/>
                    </a:moveTo>
                    <a:lnTo>
                      <a:pt x="50" y="726"/>
                    </a:lnTo>
                    <a:cubicBezTo>
                      <a:pt x="50" y="739"/>
                      <a:pt x="39" y="751"/>
                      <a:pt x="25" y="751"/>
                    </a:cubicBezTo>
                    <a:cubicBezTo>
                      <a:pt x="11" y="751"/>
                      <a:pt x="0" y="739"/>
                      <a:pt x="0" y="726"/>
                    </a:cubicBezTo>
                    <a:lnTo>
                      <a:pt x="0" y="725"/>
                    </a:lnTo>
                    <a:cubicBezTo>
                      <a:pt x="0" y="712"/>
                      <a:pt x="11" y="700"/>
                      <a:pt x="25" y="700"/>
                    </a:cubicBezTo>
                    <a:cubicBezTo>
                      <a:pt x="39" y="700"/>
                      <a:pt x="50" y="712"/>
                      <a:pt x="50" y="725"/>
                    </a:cubicBezTo>
                    <a:close/>
                    <a:moveTo>
                      <a:pt x="50" y="826"/>
                    </a:moveTo>
                    <a:lnTo>
                      <a:pt x="50" y="826"/>
                    </a:lnTo>
                    <a:cubicBezTo>
                      <a:pt x="50" y="839"/>
                      <a:pt x="39" y="851"/>
                      <a:pt x="25" y="851"/>
                    </a:cubicBezTo>
                    <a:cubicBezTo>
                      <a:pt x="11" y="851"/>
                      <a:pt x="0" y="839"/>
                      <a:pt x="0" y="826"/>
                    </a:cubicBezTo>
                    <a:cubicBezTo>
                      <a:pt x="0" y="812"/>
                      <a:pt x="11" y="801"/>
                      <a:pt x="25" y="801"/>
                    </a:cubicBezTo>
                    <a:cubicBezTo>
                      <a:pt x="39" y="801"/>
                      <a:pt x="50" y="812"/>
                      <a:pt x="50" y="826"/>
                    </a:cubicBezTo>
                    <a:close/>
                    <a:moveTo>
                      <a:pt x="50" y="926"/>
                    </a:moveTo>
                    <a:lnTo>
                      <a:pt x="50" y="926"/>
                    </a:lnTo>
                    <a:cubicBezTo>
                      <a:pt x="50" y="939"/>
                      <a:pt x="39" y="951"/>
                      <a:pt x="25" y="951"/>
                    </a:cubicBezTo>
                    <a:cubicBezTo>
                      <a:pt x="11" y="951"/>
                      <a:pt x="0" y="939"/>
                      <a:pt x="0" y="926"/>
                    </a:cubicBezTo>
                    <a:cubicBezTo>
                      <a:pt x="0" y="912"/>
                      <a:pt x="11" y="901"/>
                      <a:pt x="25" y="901"/>
                    </a:cubicBezTo>
                    <a:cubicBezTo>
                      <a:pt x="39" y="901"/>
                      <a:pt x="50" y="912"/>
                      <a:pt x="50" y="926"/>
                    </a:cubicBezTo>
                    <a:close/>
                    <a:moveTo>
                      <a:pt x="50" y="1026"/>
                    </a:moveTo>
                    <a:lnTo>
                      <a:pt x="50" y="1026"/>
                    </a:lnTo>
                    <a:cubicBezTo>
                      <a:pt x="50" y="1039"/>
                      <a:pt x="39" y="1051"/>
                      <a:pt x="25" y="1051"/>
                    </a:cubicBezTo>
                    <a:cubicBezTo>
                      <a:pt x="11" y="1051"/>
                      <a:pt x="0" y="1039"/>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3"/>
                      <a:pt x="11" y="2401"/>
                      <a:pt x="25" y="2401"/>
                    </a:cubicBezTo>
                    <a:cubicBezTo>
                      <a:pt x="39" y="2401"/>
                      <a:pt x="50" y="2413"/>
                      <a:pt x="50" y="2426"/>
                    </a:cubicBezTo>
                    <a:close/>
                    <a:moveTo>
                      <a:pt x="50" y="2526"/>
                    </a:moveTo>
                    <a:lnTo>
                      <a:pt x="50" y="2526"/>
                    </a:lnTo>
                    <a:cubicBezTo>
                      <a:pt x="50" y="2540"/>
                      <a:pt x="39" y="2551"/>
                      <a:pt x="25" y="2551"/>
                    </a:cubicBezTo>
                    <a:cubicBezTo>
                      <a:pt x="11" y="2551"/>
                      <a:pt x="0" y="2540"/>
                      <a:pt x="0" y="2526"/>
                    </a:cubicBezTo>
                    <a:cubicBezTo>
                      <a:pt x="0" y="2513"/>
                      <a:pt x="11" y="2501"/>
                      <a:pt x="25" y="2501"/>
                    </a:cubicBezTo>
                    <a:cubicBezTo>
                      <a:pt x="39" y="2501"/>
                      <a:pt x="50" y="2513"/>
                      <a:pt x="50" y="2526"/>
                    </a:cubicBezTo>
                    <a:close/>
                    <a:moveTo>
                      <a:pt x="50" y="2626"/>
                    </a:moveTo>
                    <a:lnTo>
                      <a:pt x="50" y="2626"/>
                    </a:lnTo>
                    <a:cubicBezTo>
                      <a:pt x="50" y="2640"/>
                      <a:pt x="39" y="2651"/>
                      <a:pt x="25" y="2651"/>
                    </a:cubicBezTo>
                    <a:cubicBezTo>
                      <a:pt x="11" y="2651"/>
                      <a:pt x="0" y="2640"/>
                      <a:pt x="0" y="2626"/>
                    </a:cubicBezTo>
                    <a:cubicBezTo>
                      <a:pt x="0" y="2613"/>
                      <a:pt x="11" y="2601"/>
                      <a:pt x="25" y="2601"/>
                    </a:cubicBezTo>
                    <a:cubicBezTo>
                      <a:pt x="39" y="2601"/>
                      <a:pt x="50" y="2613"/>
                      <a:pt x="50" y="2626"/>
                    </a:cubicBezTo>
                    <a:close/>
                    <a:moveTo>
                      <a:pt x="50" y="2726"/>
                    </a:moveTo>
                    <a:lnTo>
                      <a:pt x="50" y="2727"/>
                    </a:lnTo>
                    <a:cubicBezTo>
                      <a:pt x="50" y="2740"/>
                      <a:pt x="39" y="2752"/>
                      <a:pt x="25" y="2752"/>
                    </a:cubicBezTo>
                    <a:cubicBezTo>
                      <a:pt x="11" y="2752"/>
                      <a:pt x="0" y="2740"/>
                      <a:pt x="0" y="2727"/>
                    </a:cubicBezTo>
                    <a:lnTo>
                      <a:pt x="0" y="2726"/>
                    </a:lnTo>
                    <a:cubicBezTo>
                      <a:pt x="0" y="2713"/>
                      <a:pt x="11" y="2701"/>
                      <a:pt x="25" y="2701"/>
                    </a:cubicBezTo>
                    <a:cubicBezTo>
                      <a:pt x="39" y="2701"/>
                      <a:pt x="50" y="2713"/>
                      <a:pt x="50" y="2726"/>
                    </a:cubicBezTo>
                    <a:close/>
                    <a:moveTo>
                      <a:pt x="50" y="2827"/>
                    </a:moveTo>
                    <a:lnTo>
                      <a:pt x="50" y="2827"/>
                    </a:lnTo>
                    <a:cubicBezTo>
                      <a:pt x="50" y="2840"/>
                      <a:pt x="39" y="2852"/>
                      <a:pt x="25" y="2852"/>
                    </a:cubicBezTo>
                    <a:cubicBezTo>
                      <a:pt x="11" y="2852"/>
                      <a:pt x="0" y="2840"/>
                      <a:pt x="0" y="2827"/>
                    </a:cubicBezTo>
                    <a:cubicBezTo>
                      <a:pt x="0" y="2813"/>
                      <a:pt x="11" y="2802"/>
                      <a:pt x="25" y="2802"/>
                    </a:cubicBezTo>
                    <a:cubicBezTo>
                      <a:pt x="39" y="2802"/>
                      <a:pt x="50" y="2813"/>
                      <a:pt x="50" y="2827"/>
                    </a:cubicBezTo>
                    <a:close/>
                    <a:moveTo>
                      <a:pt x="50" y="2927"/>
                    </a:moveTo>
                    <a:lnTo>
                      <a:pt x="50" y="2927"/>
                    </a:lnTo>
                    <a:cubicBezTo>
                      <a:pt x="50" y="2940"/>
                      <a:pt x="39" y="2952"/>
                      <a:pt x="25" y="2952"/>
                    </a:cubicBezTo>
                    <a:cubicBezTo>
                      <a:pt x="11" y="2952"/>
                      <a:pt x="0" y="2940"/>
                      <a:pt x="0" y="2927"/>
                    </a:cubicBezTo>
                    <a:cubicBezTo>
                      <a:pt x="0" y="2913"/>
                      <a:pt x="11" y="2902"/>
                      <a:pt x="25" y="2902"/>
                    </a:cubicBezTo>
                    <a:cubicBezTo>
                      <a:pt x="39" y="2902"/>
                      <a:pt x="50" y="2913"/>
                      <a:pt x="50" y="2927"/>
                    </a:cubicBezTo>
                    <a:close/>
                    <a:moveTo>
                      <a:pt x="50" y="3027"/>
                    </a:moveTo>
                    <a:lnTo>
                      <a:pt x="50" y="3027"/>
                    </a:lnTo>
                    <a:cubicBezTo>
                      <a:pt x="50" y="3040"/>
                      <a:pt x="39" y="3052"/>
                      <a:pt x="25" y="3052"/>
                    </a:cubicBezTo>
                    <a:cubicBezTo>
                      <a:pt x="11" y="3052"/>
                      <a:pt x="0" y="3040"/>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4"/>
                      <a:pt x="11" y="4402"/>
                      <a:pt x="25" y="4402"/>
                    </a:cubicBezTo>
                    <a:cubicBezTo>
                      <a:pt x="39" y="4402"/>
                      <a:pt x="50" y="4414"/>
                      <a:pt x="50" y="4427"/>
                    </a:cubicBezTo>
                    <a:close/>
                    <a:moveTo>
                      <a:pt x="50" y="4527"/>
                    </a:moveTo>
                    <a:lnTo>
                      <a:pt x="50" y="4527"/>
                    </a:lnTo>
                    <a:cubicBezTo>
                      <a:pt x="50" y="4541"/>
                      <a:pt x="39" y="4552"/>
                      <a:pt x="25" y="4552"/>
                    </a:cubicBezTo>
                    <a:cubicBezTo>
                      <a:pt x="11" y="4552"/>
                      <a:pt x="0" y="4541"/>
                      <a:pt x="0" y="4527"/>
                    </a:cubicBezTo>
                    <a:cubicBezTo>
                      <a:pt x="0" y="4514"/>
                      <a:pt x="11" y="4502"/>
                      <a:pt x="25" y="4502"/>
                    </a:cubicBezTo>
                    <a:cubicBezTo>
                      <a:pt x="39" y="4502"/>
                      <a:pt x="50" y="4514"/>
                      <a:pt x="50" y="4527"/>
                    </a:cubicBezTo>
                    <a:close/>
                    <a:moveTo>
                      <a:pt x="50" y="4627"/>
                    </a:moveTo>
                    <a:lnTo>
                      <a:pt x="50" y="4627"/>
                    </a:lnTo>
                    <a:cubicBezTo>
                      <a:pt x="50" y="4641"/>
                      <a:pt x="39" y="4652"/>
                      <a:pt x="25" y="4652"/>
                    </a:cubicBezTo>
                    <a:cubicBezTo>
                      <a:pt x="11" y="4652"/>
                      <a:pt x="0" y="4641"/>
                      <a:pt x="0" y="4627"/>
                    </a:cubicBezTo>
                    <a:cubicBezTo>
                      <a:pt x="0" y="4614"/>
                      <a:pt x="11" y="4602"/>
                      <a:pt x="25" y="4602"/>
                    </a:cubicBezTo>
                    <a:cubicBezTo>
                      <a:pt x="39" y="4602"/>
                      <a:pt x="50" y="4614"/>
                      <a:pt x="50" y="4627"/>
                    </a:cubicBezTo>
                    <a:close/>
                    <a:moveTo>
                      <a:pt x="50" y="4727"/>
                    </a:moveTo>
                    <a:lnTo>
                      <a:pt x="50" y="4728"/>
                    </a:lnTo>
                    <a:cubicBezTo>
                      <a:pt x="50" y="4741"/>
                      <a:pt x="39" y="4753"/>
                      <a:pt x="25" y="4753"/>
                    </a:cubicBezTo>
                    <a:cubicBezTo>
                      <a:pt x="11" y="4753"/>
                      <a:pt x="0" y="4741"/>
                      <a:pt x="0" y="4728"/>
                    </a:cubicBezTo>
                    <a:lnTo>
                      <a:pt x="0" y="4727"/>
                    </a:lnTo>
                    <a:cubicBezTo>
                      <a:pt x="0" y="4714"/>
                      <a:pt x="11" y="4702"/>
                      <a:pt x="25" y="4702"/>
                    </a:cubicBezTo>
                    <a:cubicBezTo>
                      <a:pt x="39" y="4702"/>
                      <a:pt x="50" y="4714"/>
                      <a:pt x="50" y="4727"/>
                    </a:cubicBezTo>
                    <a:close/>
                    <a:moveTo>
                      <a:pt x="50" y="4828"/>
                    </a:moveTo>
                    <a:lnTo>
                      <a:pt x="50" y="4828"/>
                    </a:lnTo>
                    <a:cubicBezTo>
                      <a:pt x="50" y="4841"/>
                      <a:pt x="39" y="4853"/>
                      <a:pt x="25" y="4853"/>
                    </a:cubicBezTo>
                    <a:cubicBezTo>
                      <a:pt x="11" y="4853"/>
                      <a:pt x="0" y="4841"/>
                      <a:pt x="0" y="4828"/>
                    </a:cubicBezTo>
                    <a:cubicBezTo>
                      <a:pt x="0" y="4814"/>
                      <a:pt x="11" y="4803"/>
                      <a:pt x="25" y="4803"/>
                    </a:cubicBezTo>
                    <a:cubicBezTo>
                      <a:pt x="39" y="4803"/>
                      <a:pt x="50" y="4814"/>
                      <a:pt x="50" y="4828"/>
                    </a:cubicBezTo>
                    <a:close/>
                    <a:moveTo>
                      <a:pt x="50" y="4928"/>
                    </a:moveTo>
                    <a:lnTo>
                      <a:pt x="50" y="4928"/>
                    </a:lnTo>
                    <a:cubicBezTo>
                      <a:pt x="50" y="4941"/>
                      <a:pt x="39" y="4953"/>
                      <a:pt x="25" y="4953"/>
                    </a:cubicBezTo>
                    <a:cubicBezTo>
                      <a:pt x="11" y="4953"/>
                      <a:pt x="0" y="4941"/>
                      <a:pt x="0" y="4928"/>
                    </a:cubicBezTo>
                    <a:cubicBezTo>
                      <a:pt x="0" y="4914"/>
                      <a:pt x="11" y="4903"/>
                      <a:pt x="25" y="4903"/>
                    </a:cubicBezTo>
                    <a:cubicBezTo>
                      <a:pt x="39" y="4903"/>
                      <a:pt x="50" y="4914"/>
                      <a:pt x="50" y="4928"/>
                    </a:cubicBezTo>
                    <a:close/>
                    <a:moveTo>
                      <a:pt x="50" y="5028"/>
                    </a:moveTo>
                    <a:lnTo>
                      <a:pt x="50" y="5028"/>
                    </a:lnTo>
                    <a:cubicBezTo>
                      <a:pt x="50" y="5041"/>
                      <a:pt x="39" y="5053"/>
                      <a:pt x="25" y="5053"/>
                    </a:cubicBezTo>
                    <a:cubicBezTo>
                      <a:pt x="11" y="5053"/>
                      <a:pt x="0" y="5041"/>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5"/>
                      <a:pt x="11" y="6403"/>
                      <a:pt x="25" y="6403"/>
                    </a:cubicBezTo>
                    <a:cubicBezTo>
                      <a:pt x="39" y="6403"/>
                      <a:pt x="50" y="6415"/>
                      <a:pt x="50" y="6428"/>
                    </a:cubicBezTo>
                    <a:close/>
                    <a:moveTo>
                      <a:pt x="50" y="6528"/>
                    </a:moveTo>
                    <a:lnTo>
                      <a:pt x="50" y="6528"/>
                    </a:lnTo>
                    <a:cubicBezTo>
                      <a:pt x="50" y="6542"/>
                      <a:pt x="39" y="6553"/>
                      <a:pt x="25" y="6553"/>
                    </a:cubicBezTo>
                    <a:cubicBezTo>
                      <a:pt x="11" y="6553"/>
                      <a:pt x="0" y="6542"/>
                      <a:pt x="0" y="6528"/>
                    </a:cubicBezTo>
                    <a:cubicBezTo>
                      <a:pt x="0" y="6515"/>
                      <a:pt x="11" y="6503"/>
                      <a:pt x="25" y="6503"/>
                    </a:cubicBezTo>
                    <a:cubicBezTo>
                      <a:pt x="39" y="6503"/>
                      <a:pt x="50" y="6515"/>
                      <a:pt x="50" y="6528"/>
                    </a:cubicBezTo>
                    <a:close/>
                    <a:moveTo>
                      <a:pt x="50" y="6628"/>
                    </a:moveTo>
                    <a:lnTo>
                      <a:pt x="50" y="6628"/>
                    </a:lnTo>
                    <a:cubicBezTo>
                      <a:pt x="50" y="6642"/>
                      <a:pt x="39" y="6653"/>
                      <a:pt x="25" y="6653"/>
                    </a:cubicBezTo>
                    <a:cubicBezTo>
                      <a:pt x="11" y="6653"/>
                      <a:pt x="0" y="6642"/>
                      <a:pt x="0" y="6628"/>
                    </a:cubicBezTo>
                    <a:cubicBezTo>
                      <a:pt x="0" y="6615"/>
                      <a:pt x="11" y="6603"/>
                      <a:pt x="25" y="6603"/>
                    </a:cubicBezTo>
                    <a:cubicBezTo>
                      <a:pt x="39" y="6603"/>
                      <a:pt x="50" y="6615"/>
                      <a:pt x="50" y="6628"/>
                    </a:cubicBezTo>
                    <a:close/>
                    <a:moveTo>
                      <a:pt x="50" y="6728"/>
                    </a:moveTo>
                    <a:lnTo>
                      <a:pt x="50" y="6729"/>
                    </a:lnTo>
                    <a:cubicBezTo>
                      <a:pt x="50" y="6742"/>
                      <a:pt x="39" y="6754"/>
                      <a:pt x="25" y="6754"/>
                    </a:cubicBezTo>
                    <a:cubicBezTo>
                      <a:pt x="11" y="6754"/>
                      <a:pt x="0" y="6742"/>
                      <a:pt x="0" y="6729"/>
                    </a:cubicBezTo>
                    <a:lnTo>
                      <a:pt x="0" y="6728"/>
                    </a:lnTo>
                    <a:cubicBezTo>
                      <a:pt x="0" y="6715"/>
                      <a:pt x="11" y="6703"/>
                      <a:pt x="25" y="6703"/>
                    </a:cubicBezTo>
                    <a:cubicBezTo>
                      <a:pt x="39" y="6703"/>
                      <a:pt x="50" y="6715"/>
                      <a:pt x="50" y="6728"/>
                    </a:cubicBezTo>
                    <a:close/>
                    <a:moveTo>
                      <a:pt x="50" y="6829"/>
                    </a:moveTo>
                    <a:lnTo>
                      <a:pt x="50" y="6829"/>
                    </a:lnTo>
                    <a:cubicBezTo>
                      <a:pt x="50" y="6842"/>
                      <a:pt x="39" y="6854"/>
                      <a:pt x="25" y="6854"/>
                    </a:cubicBezTo>
                    <a:cubicBezTo>
                      <a:pt x="11" y="6854"/>
                      <a:pt x="0" y="6842"/>
                      <a:pt x="0" y="6829"/>
                    </a:cubicBezTo>
                    <a:cubicBezTo>
                      <a:pt x="0" y="6815"/>
                      <a:pt x="11" y="6804"/>
                      <a:pt x="25" y="6804"/>
                    </a:cubicBezTo>
                    <a:cubicBezTo>
                      <a:pt x="39" y="6804"/>
                      <a:pt x="50" y="6815"/>
                      <a:pt x="50" y="6829"/>
                    </a:cubicBezTo>
                    <a:close/>
                    <a:moveTo>
                      <a:pt x="50" y="6929"/>
                    </a:moveTo>
                    <a:lnTo>
                      <a:pt x="50" y="6929"/>
                    </a:lnTo>
                    <a:cubicBezTo>
                      <a:pt x="50" y="6942"/>
                      <a:pt x="39" y="6954"/>
                      <a:pt x="25" y="6954"/>
                    </a:cubicBezTo>
                    <a:cubicBezTo>
                      <a:pt x="11" y="6954"/>
                      <a:pt x="0" y="6942"/>
                      <a:pt x="0" y="6929"/>
                    </a:cubicBezTo>
                    <a:cubicBezTo>
                      <a:pt x="0" y="6915"/>
                      <a:pt x="11" y="6904"/>
                      <a:pt x="25" y="6904"/>
                    </a:cubicBezTo>
                    <a:cubicBezTo>
                      <a:pt x="39" y="6904"/>
                      <a:pt x="50" y="6915"/>
                      <a:pt x="50" y="6929"/>
                    </a:cubicBezTo>
                    <a:close/>
                    <a:moveTo>
                      <a:pt x="50" y="7029"/>
                    </a:moveTo>
                    <a:lnTo>
                      <a:pt x="50" y="7029"/>
                    </a:lnTo>
                    <a:cubicBezTo>
                      <a:pt x="50" y="7042"/>
                      <a:pt x="39" y="7054"/>
                      <a:pt x="25" y="7054"/>
                    </a:cubicBezTo>
                    <a:cubicBezTo>
                      <a:pt x="11" y="7054"/>
                      <a:pt x="0" y="7042"/>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6"/>
                      <a:pt x="11" y="8504"/>
                      <a:pt x="25" y="8504"/>
                    </a:cubicBezTo>
                    <a:cubicBezTo>
                      <a:pt x="39" y="8504"/>
                      <a:pt x="50" y="8516"/>
                      <a:pt x="50" y="8529"/>
                    </a:cubicBezTo>
                    <a:close/>
                    <a:moveTo>
                      <a:pt x="50" y="8629"/>
                    </a:moveTo>
                    <a:lnTo>
                      <a:pt x="50" y="8629"/>
                    </a:lnTo>
                    <a:cubicBezTo>
                      <a:pt x="50" y="8643"/>
                      <a:pt x="39" y="8654"/>
                      <a:pt x="25" y="8654"/>
                    </a:cubicBezTo>
                    <a:cubicBezTo>
                      <a:pt x="11" y="8654"/>
                      <a:pt x="0" y="8643"/>
                      <a:pt x="0" y="8629"/>
                    </a:cubicBezTo>
                    <a:cubicBezTo>
                      <a:pt x="0" y="8616"/>
                      <a:pt x="11" y="8604"/>
                      <a:pt x="25" y="8604"/>
                    </a:cubicBezTo>
                    <a:cubicBezTo>
                      <a:pt x="39" y="8604"/>
                      <a:pt x="50" y="8616"/>
                      <a:pt x="50" y="8629"/>
                    </a:cubicBezTo>
                    <a:close/>
                    <a:moveTo>
                      <a:pt x="50" y="8729"/>
                    </a:moveTo>
                    <a:lnTo>
                      <a:pt x="50" y="8729"/>
                    </a:lnTo>
                    <a:cubicBezTo>
                      <a:pt x="50" y="8743"/>
                      <a:pt x="39" y="8754"/>
                      <a:pt x="25" y="8754"/>
                    </a:cubicBezTo>
                    <a:cubicBezTo>
                      <a:pt x="11" y="8754"/>
                      <a:pt x="0" y="8743"/>
                      <a:pt x="0" y="8729"/>
                    </a:cubicBezTo>
                    <a:cubicBezTo>
                      <a:pt x="0" y="8716"/>
                      <a:pt x="11" y="8704"/>
                      <a:pt x="25" y="8704"/>
                    </a:cubicBezTo>
                    <a:cubicBezTo>
                      <a:pt x="39" y="8704"/>
                      <a:pt x="50" y="8716"/>
                      <a:pt x="50" y="8729"/>
                    </a:cubicBezTo>
                    <a:close/>
                    <a:moveTo>
                      <a:pt x="50" y="8829"/>
                    </a:moveTo>
                    <a:lnTo>
                      <a:pt x="50" y="8830"/>
                    </a:lnTo>
                    <a:cubicBezTo>
                      <a:pt x="50" y="8843"/>
                      <a:pt x="39" y="8855"/>
                      <a:pt x="25" y="8855"/>
                    </a:cubicBezTo>
                    <a:cubicBezTo>
                      <a:pt x="11" y="8855"/>
                      <a:pt x="0" y="8843"/>
                      <a:pt x="0" y="8830"/>
                    </a:cubicBezTo>
                    <a:lnTo>
                      <a:pt x="0" y="8829"/>
                    </a:lnTo>
                    <a:cubicBezTo>
                      <a:pt x="0" y="8816"/>
                      <a:pt x="11" y="8804"/>
                      <a:pt x="25" y="8804"/>
                    </a:cubicBezTo>
                    <a:cubicBezTo>
                      <a:pt x="39" y="8804"/>
                      <a:pt x="50" y="8816"/>
                      <a:pt x="50" y="8829"/>
                    </a:cubicBezTo>
                    <a:close/>
                    <a:moveTo>
                      <a:pt x="50" y="8930"/>
                    </a:moveTo>
                    <a:lnTo>
                      <a:pt x="50" y="8930"/>
                    </a:lnTo>
                    <a:cubicBezTo>
                      <a:pt x="50" y="8943"/>
                      <a:pt x="39" y="8955"/>
                      <a:pt x="25" y="8955"/>
                    </a:cubicBezTo>
                    <a:cubicBezTo>
                      <a:pt x="11" y="8955"/>
                      <a:pt x="0" y="8943"/>
                      <a:pt x="0" y="8930"/>
                    </a:cubicBezTo>
                    <a:cubicBezTo>
                      <a:pt x="0" y="8916"/>
                      <a:pt x="11" y="8905"/>
                      <a:pt x="25" y="8905"/>
                    </a:cubicBezTo>
                    <a:cubicBezTo>
                      <a:pt x="39" y="8905"/>
                      <a:pt x="50" y="8916"/>
                      <a:pt x="50" y="8930"/>
                    </a:cubicBezTo>
                    <a:close/>
                    <a:moveTo>
                      <a:pt x="50" y="9030"/>
                    </a:moveTo>
                    <a:lnTo>
                      <a:pt x="50" y="9030"/>
                    </a:lnTo>
                    <a:cubicBezTo>
                      <a:pt x="50" y="9043"/>
                      <a:pt x="39" y="9055"/>
                      <a:pt x="25" y="9055"/>
                    </a:cubicBezTo>
                    <a:cubicBezTo>
                      <a:pt x="11" y="9055"/>
                      <a:pt x="0" y="9043"/>
                      <a:pt x="0" y="9030"/>
                    </a:cubicBezTo>
                    <a:cubicBezTo>
                      <a:pt x="0" y="9016"/>
                      <a:pt x="11" y="9005"/>
                      <a:pt x="25" y="9005"/>
                    </a:cubicBezTo>
                    <a:cubicBezTo>
                      <a:pt x="39" y="9005"/>
                      <a:pt x="50" y="9016"/>
                      <a:pt x="50" y="9030"/>
                    </a:cubicBezTo>
                    <a:close/>
                    <a:moveTo>
                      <a:pt x="50" y="9130"/>
                    </a:moveTo>
                    <a:lnTo>
                      <a:pt x="50" y="9130"/>
                    </a:lnTo>
                    <a:cubicBezTo>
                      <a:pt x="50" y="9143"/>
                      <a:pt x="39" y="9155"/>
                      <a:pt x="25" y="9155"/>
                    </a:cubicBezTo>
                    <a:cubicBezTo>
                      <a:pt x="11" y="9155"/>
                      <a:pt x="0" y="9143"/>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7"/>
                      <a:pt x="11" y="10505"/>
                      <a:pt x="25" y="10505"/>
                    </a:cubicBezTo>
                    <a:cubicBezTo>
                      <a:pt x="39" y="10505"/>
                      <a:pt x="50" y="10517"/>
                      <a:pt x="50" y="10530"/>
                    </a:cubicBezTo>
                    <a:close/>
                    <a:moveTo>
                      <a:pt x="50" y="10630"/>
                    </a:moveTo>
                    <a:lnTo>
                      <a:pt x="50" y="10630"/>
                    </a:lnTo>
                    <a:cubicBezTo>
                      <a:pt x="50" y="10644"/>
                      <a:pt x="39" y="10655"/>
                      <a:pt x="25" y="10655"/>
                    </a:cubicBezTo>
                    <a:cubicBezTo>
                      <a:pt x="11" y="10655"/>
                      <a:pt x="0" y="10644"/>
                      <a:pt x="0" y="10630"/>
                    </a:cubicBezTo>
                    <a:cubicBezTo>
                      <a:pt x="0" y="10617"/>
                      <a:pt x="11" y="10605"/>
                      <a:pt x="25" y="10605"/>
                    </a:cubicBezTo>
                    <a:cubicBezTo>
                      <a:pt x="39" y="10605"/>
                      <a:pt x="50" y="10617"/>
                      <a:pt x="50" y="10630"/>
                    </a:cubicBezTo>
                    <a:close/>
                    <a:moveTo>
                      <a:pt x="50" y="10730"/>
                    </a:moveTo>
                    <a:lnTo>
                      <a:pt x="50" y="10730"/>
                    </a:lnTo>
                    <a:cubicBezTo>
                      <a:pt x="50" y="10744"/>
                      <a:pt x="39" y="10755"/>
                      <a:pt x="25" y="10755"/>
                    </a:cubicBezTo>
                    <a:cubicBezTo>
                      <a:pt x="11" y="10755"/>
                      <a:pt x="0" y="10744"/>
                      <a:pt x="0" y="10730"/>
                    </a:cubicBezTo>
                    <a:cubicBezTo>
                      <a:pt x="0" y="10717"/>
                      <a:pt x="11" y="10705"/>
                      <a:pt x="25" y="10705"/>
                    </a:cubicBezTo>
                    <a:cubicBezTo>
                      <a:pt x="39" y="10705"/>
                      <a:pt x="50" y="10717"/>
                      <a:pt x="50" y="10730"/>
                    </a:cubicBezTo>
                    <a:close/>
                    <a:moveTo>
                      <a:pt x="50" y="10830"/>
                    </a:moveTo>
                    <a:lnTo>
                      <a:pt x="50" y="10831"/>
                    </a:lnTo>
                    <a:cubicBezTo>
                      <a:pt x="50" y="10844"/>
                      <a:pt x="39" y="10856"/>
                      <a:pt x="25" y="10856"/>
                    </a:cubicBezTo>
                    <a:cubicBezTo>
                      <a:pt x="11" y="10856"/>
                      <a:pt x="0" y="10844"/>
                      <a:pt x="0" y="10831"/>
                    </a:cubicBezTo>
                    <a:lnTo>
                      <a:pt x="0" y="10830"/>
                    </a:lnTo>
                    <a:cubicBezTo>
                      <a:pt x="0" y="10817"/>
                      <a:pt x="11" y="10805"/>
                      <a:pt x="25" y="10805"/>
                    </a:cubicBezTo>
                    <a:cubicBezTo>
                      <a:pt x="39" y="10805"/>
                      <a:pt x="50" y="10817"/>
                      <a:pt x="50" y="10830"/>
                    </a:cubicBezTo>
                    <a:close/>
                    <a:moveTo>
                      <a:pt x="50" y="10931"/>
                    </a:moveTo>
                    <a:lnTo>
                      <a:pt x="50" y="10931"/>
                    </a:lnTo>
                    <a:cubicBezTo>
                      <a:pt x="50" y="10944"/>
                      <a:pt x="39" y="10956"/>
                      <a:pt x="25" y="10956"/>
                    </a:cubicBezTo>
                    <a:cubicBezTo>
                      <a:pt x="11" y="10956"/>
                      <a:pt x="0" y="10944"/>
                      <a:pt x="0" y="10931"/>
                    </a:cubicBezTo>
                    <a:cubicBezTo>
                      <a:pt x="0" y="10917"/>
                      <a:pt x="11" y="10906"/>
                      <a:pt x="25" y="10906"/>
                    </a:cubicBezTo>
                    <a:cubicBezTo>
                      <a:pt x="39" y="10906"/>
                      <a:pt x="50" y="10917"/>
                      <a:pt x="50" y="10931"/>
                    </a:cubicBezTo>
                    <a:close/>
                    <a:moveTo>
                      <a:pt x="50" y="11031"/>
                    </a:moveTo>
                    <a:lnTo>
                      <a:pt x="50" y="11031"/>
                    </a:lnTo>
                    <a:cubicBezTo>
                      <a:pt x="50" y="11044"/>
                      <a:pt x="39" y="11056"/>
                      <a:pt x="25" y="11056"/>
                    </a:cubicBezTo>
                    <a:cubicBezTo>
                      <a:pt x="11" y="11056"/>
                      <a:pt x="0" y="11044"/>
                      <a:pt x="0" y="11031"/>
                    </a:cubicBezTo>
                    <a:cubicBezTo>
                      <a:pt x="0" y="11017"/>
                      <a:pt x="11" y="11006"/>
                      <a:pt x="25" y="11006"/>
                    </a:cubicBezTo>
                    <a:cubicBezTo>
                      <a:pt x="39" y="11006"/>
                      <a:pt x="50" y="11017"/>
                      <a:pt x="50" y="11031"/>
                    </a:cubicBezTo>
                    <a:close/>
                    <a:moveTo>
                      <a:pt x="50" y="11131"/>
                    </a:moveTo>
                    <a:lnTo>
                      <a:pt x="50" y="11131"/>
                    </a:lnTo>
                    <a:cubicBezTo>
                      <a:pt x="50" y="11144"/>
                      <a:pt x="39" y="11156"/>
                      <a:pt x="25" y="11156"/>
                    </a:cubicBezTo>
                    <a:cubicBezTo>
                      <a:pt x="11" y="11156"/>
                      <a:pt x="0" y="11144"/>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8"/>
                      <a:pt x="11" y="12506"/>
                      <a:pt x="25" y="12506"/>
                    </a:cubicBezTo>
                    <a:cubicBezTo>
                      <a:pt x="39" y="12506"/>
                      <a:pt x="50" y="12518"/>
                      <a:pt x="50" y="12531"/>
                    </a:cubicBezTo>
                    <a:close/>
                    <a:moveTo>
                      <a:pt x="50" y="12631"/>
                    </a:moveTo>
                    <a:lnTo>
                      <a:pt x="50" y="12631"/>
                    </a:lnTo>
                    <a:cubicBezTo>
                      <a:pt x="50" y="12645"/>
                      <a:pt x="39" y="12656"/>
                      <a:pt x="25" y="12656"/>
                    </a:cubicBezTo>
                    <a:cubicBezTo>
                      <a:pt x="11" y="12656"/>
                      <a:pt x="0" y="12645"/>
                      <a:pt x="0" y="12631"/>
                    </a:cubicBezTo>
                    <a:cubicBezTo>
                      <a:pt x="0" y="12618"/>
                      <a:pt x="11" y="12606"/>
                      <a:pt x="25" y="12606"/>
                    </a:cubicBezTo>
                    <a:cubicBezTo>
                      <a:pt x="39" y="12606"/>
                      <a:pt x="50" y="12618"/>
                      <a:pt x="50" y="12631"/>
                    </a:cubicBezTo>
                    <a:close/>
                    <a:moveTo>
                      <a:pt x="50" y="12731"/>
                    </a:moveTo>
                    <a:lnTo>
                      <a:pt x="50" y="12731"/>
                    </a:lnTo>
                    <a:cubicBezTo>
                      <a:pt x="50" y="12745"/>
                      <a:pt x="39" y="12756"/>
                      <a:pt x="25" y="12756"/>
                    </a:cubicBezTo>
                    <a:cubicBezTo>
                      <a:pt x="11" y="12756"/>
                      <a:pt x="0" y="12745"/>
                      <a:pt x="0" y="12731"/>
                    </a:cubicBezTo>
                    <a:cubicBezTo>
                      <a:pt x="0" y="12718"/>
                      <a:pt x="11" y="12706"/>
                      <a:pt x="25" y="12706"/>
                    </a:cubicBezTo>
                    <a:cubicBezTo>
                      <a:pt x="39" y="12706"/>
                      <a:pt x="50" y="12718"/>
                      <a:pt x="50" y="12731"/>
                    </a:cubicBezTo>
                    <a:close/>
                    <a:moveTo>
                      <a:pt x="50" y="12831"/>
                    </a:moveTo>
                    <a:lnTo>
                      <a:pt x="50" y="12832"/>
                    </a:lnTo>
                    <a:cubicBezTo>
                      <a:pt x="50" y="12845"/>
                      <a:pt x="39" y="12857"/>
                      <a:pt x="25" y="12857"/>
                    </a:cubicBezTo>
                    <a:cubicBezTo>
                      <a:pt x="11" y="12857"/>
                      <a:pt x="0" y="12845"/>
                      <a:pt x="0" y="12832"/>
                    </a:cubicBezTo>
                    <a:lnTo>
                      <a:pt x="0" y="12831"/>
                    </a:lnTo>
                    <a:cubicBezTo>
                      <a:pt x="0" y="12818"/>
                      <a:pt x="11" y="12806"/>
                      <a:pt x="25" y="12806"/>
                    </a:cubicBezTo>
                    <a:cubicBezTo>
                      <a:pt x="39" y="12806"/>
                      <a:pt x="50" y="12818"/>
                      <a:pt x="50" y="12831"/>
                    </a:cubicBezTo>
                    <a:close/>
                    <a:moveTo>
                      <a:pt x="50" y="12932"/>
                    </a:moveTo>
                    <a:lnTo>
                      <a:pt x="50" y="12932"/>
                    </a:lnTo>
                    <a:cubicBezTo>
                      <a:pt x="50" y="12945"/>
                      <a:pt x="39" y="12957"/>
                      <a:pt x="25" y="12957"/>
                    </a:cubicBezTo>
                    <a:cubicBezTo>
                      <a:pt x="11" y="12957"/>
                      <a:pt x="0" y="12945"/>
                      <a:pt x="0" y="12932"/>
                    </a:cubicBezTo>
                    <a:cubicBezTo>
                      <a:pt x="0" y="12918"/>
                      <a:pt x="11" y="12907"/>
                      <a:pt x="25" y="12907"/>
                    </a:cubicBezTo>
                    <a:cubicBezTo>
                      <a:pt x="39" y="12907"/>
                      <a:pt x="50" y="12918"/>
                      <a:pt x="50" y="12932"/>
                    </a:cubicBezTo>
                    <a:close/>
                    <a:moveTo>
                      <a:pt x="50" y="13032"/>
                    </a:moveTo>
                    <a:lnTo>
                      <a:pt x="50" y="13032"/>
                    </a:lnTo>
                    <a:cubicBezTo>
                      <a:pt x="50" y="13045"/>
                      <a:pt x="39" y="13057"/>
                      <a:pt x="25" y="13057"/>
                    </a:cubicBezTo>
                    <a:cubicBezTo>
                      <a:pt x="11" y="13057"/>
                      <a:pt x="0" y="13045"/>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9"/>
                      <a:pt x="11" y="14407"/>
                      <a:pt x="25" y="14407"/>
                    </a:cubicBezTo>
                    <a:cubicBezTo>
                      <a:pt x="39" y="14407"/>
                      <a:pt x="50" y="14419"/>
                      <a:pt x="50" y="14432"/>
                    </a:cubicBezTo>
                    <a:close/>
                    <a:moveTo>
                      <a:pt x="50" y="14532"/>
                    </a:moveTo>
                    <a:lnTo>
                      <a:pt x="50" y="14532"/>
                    </a:lnTo>
                    <a:cubicBezTo>
                      <a:pt x="50" y="14546"/>
                      <a:pt x="39" y="14557"/>
                      <a:pt x="25" y="14557"/>
                    </a:cubicBezTo>
                    <a:cubicBezTo>
                      <a:pt x="11" y="14557"/>
                      <a:pt x="0" y="14546"/>
                      <a:pt x="0" y="14532"/>
                    </a:cubicBezTo>
                    <a:cubicBezTo>
                      <a:pt x="0" y="14519"/>
                      <a:pt x="11" y="14507"/>
                      <a:pt x="25" y="14507"/>
                    </a:cubicBezTo>
                    <a:cubicBezTo>
                      <a:pt x="39" y="14507"/>
                      <a:pt x="50" y="14519"/>
                      <a:pt x="50" y="14532"/>
                    </a:cubicBezTo>
                    <a:close/>
                    <a:moveTo>
                      <a:pt x="50" y="14632"/>
                    </a:moveTo>
                    <a:lnTo>
                      <a:pt x="50" y="14632"/>
                    </a:lnTo>
                    <a:cubicBezTo>
                      <a:pt x="50" y="14646"/>
                      <a:pt x="39" y="14657"/>
                      <a:pt x="25" y="14657"/>
                    </a:cubicBezTo>
                    <a:cubicBezTo>
                      <a:pt x="11" y="14657"/>
                      <a:pt x="0" y="14646"/>
                      <a:pt x="0" y="14632"/>
                    </a:cubicBezTo>
                    <a:cubicBezTo>
                      <a:pt x="0" y="14619"/>
                      <a:pt x="11" y="14607"/>
                      <a:pt x="25" y="14607"/>
                    </a:cubicBezTo>
                    <a:cubicBezTo>
                      <a:pt x="39" y="14607"/>
                      <a:pt x="50" y="14619"/>
                      <a:pt x="50" y="14632"/>
                    </a:cubicBezTo>
                    <a:close/>
                    <a:moveTo>
                      <a:pt x="50" y="14732"/>
                    </a:moveTo>
                    <a:lnTo>
                      <a:pt x="50" y="14733"/>
                    </a:lnTo>
                    <a:cubicBezTo>
                      <a:pt x="50" y="14746"/>
                      <a:pt x="39" y="14758"/>
                      <a:pt x="25" y="14758"/>
                    </a:cubicBezTo>
                    <a:cubicBezTo>
                      <a:pt x="11" y="14758"/>
                      <a:pt x="0" y="14746"/>
                      <a:pt x="0" y="14733"/>
                    </a:cubicBezTo>
                    <a:lnTo>
                      <a:pt x="0" y="14732"/>
                    </a:lnTo>
                    <a:cubicBezTo>
                      <a:pt x="0" y="14719"/>
                      <a:pt x="11" y="14707"/>
                      <a:pt x="25" y="14707"/>
                    </a:cubicBezTo>
                    <a:cubicBezTo>
                      <a:pt x="39" y="14707"/>
                      <a:pt x="50" y="14719"/>
                      <a:pt x="50" y="14732"/>
                    </a:cubicBezTo>
                    <a:close/>
                    <a:moveTo>
                      <a:pt x="50" y="14833"/>
                    </a:moveTo>
                    <a:lnTo>
                      <a:pt x="50" y="14833"/>
                    </a:lnTo>
                    <a:cubicBezTo>
                      <a:pt x="50" y="14846"/>
                      <a:pt x="39" y="14858"/>
                      <a:pt x="25" y="14858"/>
                    </a:cubicBezTo>
                    <a:cubicBezTo>
                      <a:pt x="11" y="14858"/>
                      <a:pt x="0" y="14846"/>
                      <a:pt x="0" y="14833"/>
                    </a:cubicBezTo>
                    <a:cubicBezTo>
                      <a:pt x="0" y="14819"/>
                      <a:pt x="11" y="14808"/>
                      <a:pt x="25" y="14808"/>
                    </a:cubicBezTo>
                    <a:cubicBezTo>
                      <a:pt x="39" y="14808"/>
                      <a:pt x="50" y="14819"/>
                      <a:pt x="50" y="14833"/>
                    </a:cubicBezTo>
                    <a:close/>
                    <a:moveTo>
                      <a:pt x="50" y="14933"/>
                    </a:moveTo>
                    <a:lnTo>
                      <a:pt x="50" y="14933"/>
                    </a:lnTo>
                    <a:cubicBezTo>
                      <a:pt x="50" y="14946"/>
                      <a:pt x="39" y="14958"/>
                      <a:pt x="25" y="14958"/>
                    </a:cubicBezTo>
                    <a:cubicBezTo>
                      <a:pt x="11" y="14958"/>
                      <a:pt x="0" y="14946"/>
                      <a:pt x="0" y="14933"/>
                    </a:cubicBezTo>
                    <a:cubicBezTo>
                      <a:pt x="0" y="14919"/>
                      <a:pt x="11" y="14908"/>
                      <a:pt x="25" y="14908"/>
                    </a:cubicBezTo>
                    <a:cubicBezTo>
                      <a:pt x="39" y="14908"/>
                      <a:pt x="50" y="14919"/>
                      <a:pt x="50" y="14933"/>
                    </a:cubicBezTo>
                    <a:close/>
                    <a:moveTo>
                      <a:pt x="50" y="15033"/>
                    </a:moveTo>
                    <a:lnTo>
                      <a:pt x="50" y="15033"/>
                    </a:lnTo>
                    <a:cubicBezTo>
                      <a:pt x="50" y="15046"/>
                      <a:pt x="39" y="15058"/>
                      <a:pt x="25" y="15058"/>
                    </a:cubicBezTo>
                    <a:cubicBezTo>
                      <a:pt x="11" y="15058"/>
                      <a:pt x="0" y="15046"/>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20"/>
                      <a:pt x="11" y="16308"/>
                      <a:pt x="25" y="16308"/>
                    </a:cubicBezTo>
                    <a:cubicBezTo>
                      <a:pt x="39" y="16308"/>
                      <a:pt x="50" y="16320"/>
                      <a:pt x="50" y="16333"/>
                    </a:cubicBezTo>
                    <a:close/>
                    <a:moveTo>
                      <a:pt x="50" y="16433"/>
                    </a:moveTo>
                    <a:lnTo>
                      <a:pt x="50" y="16433"/>
                    </a:lnTo>
                    <a:cubicBezTo>
                      <a:pt x="50" y="16447"/>
                      <a:pt x="39" y="16458"/>
                      <a:pt x="25" y="16458"/>
                    </a:cubicBezTo>
                    <a:cubicBezTo>
                      <a:pt x="11" y="16458"/>
                      <a:pt x="0" y="16447"/>
                      <a:pt x="0" y="16433"/>
                    </a:cubicBezTo>
                    <a:cubicBezTo>
                      <a:pt x="0" y="16420"/>
                      <a:pt x="11" y="16408"/>
                      <a:pt x="25" y="16408"/>
                    </a:cubicBezTo>
                    <a:cubicBezTo>
                      <a:pt x="39" y="16408"/>
                      <a:pt x="50" y="16420"/>
                      <a:pt x="50" y="16433"/>
                    </a:cubicBezTo>
                    <a:close/>
                    <a:moveTo>
                      <a:pt x="50" y="16533"/>
                    </a:moveTo>
                    <a:lnTo>
                      <a:pt x="50" y="16533"/>
                    </a:lnTo>
                    <a:cubicBezTo>
                      <a:pt x="50" y="16547"/>
                      <a:pt x="39" y="16558"/>
                      <a:pt x="25" y="16558"/>
                    </a:cubicBezTo>
                    <a:cubicBezTo>
                      <a:pt x="11" y="16558"/>
                      <a:pt x="0" y="16547"/>
                      <a:pt x="0" y="16533"/>
                    </a:cubicBezTo>
                    <a:cubicBezTo>
                      <a:pt x="0" y="16520"/>
                      <a:pt x="11" y="16508"/>
                      <a:pt x="25" y="16508"/>
                    </a:cubicBezTo>
                    <a:cubicBezTo>
                      <a:pt x="39" y="16508"/>
                      <a:pt x="50" y="16520"/>
                      <a:pt x="50" y="16533"/>
                    </a:cubicBezTo>
                    <a:close/>
                    <a:moveTo>
                      <a:pt x="50" y="16633"/>
                    </a:moveTo>
                    <a:lnTo>
                      <a:pt x="50" y="16634"/>
                    </a:lnTo>
                    <a:cubicBezTo>
                      <a:pt x="50" y="16647"/>
                      <a:pt x="39" y="16659"/>
                      <a:pt x="25" y="16659"/>
                    </a:cubicBezTo>
                    <a:cubicBezTo>
                      <a:pt x="11" y="16659"/>
                      <a:pt x="0" y="16647"/>
                      <a:pt x="0" y="16634"/>
                    </a:cubicBezTo>
                    <a:lnTo>
                      <a:pt x="0" y="16633"/>
                    </a:lnTo>
                    <a:cubicBezTo>
                      <a:pt x="0" y="16620"/>
                      <a:pt x="11" y="16608"/>
                      <a:pt x="25" y="16608"/>
                    </a:cubicBezTo>
                    <a:cubicBezTo>
                      <a:pt x="39" y="16608"/>
                      <a:pt x="50" y="16620"/>
                      <a:pt x="50" y="16633"/>
                    </a:cubicBezTo>
                    <a:close/>
                    <a:moveTo>
                      <a:pt x="50" y="16734"/>
                    </a:moveTo>
                    <a:lnTo>
                      <a:pt x="50" y="16734"/>
                    </a:lnTo>
                    <a:cubicBezTo>
                      <a:pt x="50" y="16747"/>
                      <a:pt x="39" y="16759"/>
                      <a:pt x="25" y="16759"/>
                    </a:cubicBezTo>
                    <a:cubicBezTo>
                      <a:pt x="11" y="16759"/>
                      <a:pt x="0" y="16747"/>
                      <a:pt x="0" y="16734"/>
                    </a:cubicBezTo>
                    <a:cubicBezTo>
                      <a:pt x="0" y="16720"/>
                      <a:pt x="11" y="16709"/>
                      <a:pt x="25" y="16709"/>
                    </a:cubicBezTo>
                    <a:cubicBezTo>
                      <a:pt x="39" y="16709"/>
                      <a:pt x="50" y="16720"/>
                      <a:pt x="50" y="16734"/>
                    </a:cubicBezTo>
                    <a:close/>
                    <a:moveTo>
                      <a:pt x="50" y="16834"/>
                    </a:moveTo>
                    <a:lnTo>
                      <a:pt x="50" y="16834"/>
                    </a:lnTo>
                    <a:cubicBezTo>
                      <a:pt x="50" y="16847"/>
                      <a:pt x="39" y="16859"/>
                      <a:pt x="25" y="16859"/>
                    </a:cubicBezTo>
                    <a:cubicBezTo>
                      <a:pt x="11" y="16859"/>
                      <a:pt x="0" y="16847"/>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grpSp>
        <p:grpSp>
          <p:nvGrpSpPr>
            <p:cNvPr id="24622" name="Group 67"/>
            <p:cNvGrpSpPr>
              <a:grpSpLocks/>
            </p:cNvGrpSpPr>
            <p:nvPr/>
          </p:nvGrpSpPr>
          <p:grpSpPr bwMode="auto">
            <a:xfrm>
              <a:off x="4377" y="1119"/>
              <a:ext cx="84" cy="69"/>
              <a:chOff x="4377" y="1119"/>
              <a:chExt cx="84" cy="69"/>
            </a:xfrm>
          </p:grpSpPr>
          <p:sp>
            <p:nvSpPr>
              <p:cNvPr id="24803" name="Freeform 65"/>
              <p:cNvSpPr>
                <a:spLocks/>
              </p:cNvSpPr>
              <p:nvPr/>
            </p:nvSpPr>
            <p:spPr bwMode="auto">
              <a:xfrm>
                <a:off x="4377" y="1119"/>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04" name="Freeform 66"/>
              <p:cNvSpPr>
                <a:spLocks/>
              </p:cNvSpPr>
              <p:nvPr/>
            </p:nvSpPr>
            <p:spPr bwMode="auto">
              <a:xfrm>
                <a:off x="4377" y="1119"/>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23" name="Rectangle 68"/>
            <p:cNvSpPr>
              <a:spLocks noChangeArrowheads="1"/>
            </p:cNvSpPr>
            <p:nvPr/>
          </p:nvSpPr>
          <p:spPr bwMode="auto">
            <a:xfrm>
              <a:off x="4369" y="1218"/>
              <a:ext cx="1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AFRB</a:t>
              </a:r>
              <a:endParaRPr lang="en-US" altLang="en-US" sz="1800">
                <a:solidFill>
                  <a:srgbClr val="000000"/>
                </a:solidFill>
                <a:cs typeface="Arial" panose="020B0604020202020204" pitchFamily="34" charset="0"/>
              </a:endParaRPr>
            </a:p>
          </p:txBody>
        </p:sp>
        <p:grpSp>
          <p:nvGrpSpPr>
            <p:cNvPr id="24624" name="Group 71"/>
            <p:cNvGrpSpPr>
              <a:grpSpLocks/>
            </p:cNvGrpSpPr>
            <p:nvPr/>
          </p:nvGrpSpPr>
          <p:grpSpPr bwMode="auto">
            <a:xfrm>
              <a:off x="4611" y="1119"/>
              <a:ext cx="85" cy="69"/>
              <a:chOff x="4611" y="1119"/>
              <a:chExt cx="85" cy="69"/>
            </a:xfrm>
          </p:grpSpPr>
          <p:sp>
            <p:nvSpPr>
              <p:cNvPr id="24801" name="Freeform 69"/>
              <p:cNvSpPr>
                <a:spLocks/>
              </p:cNvSpPr>
              <p:nvPr/>
            </p:nvSpPr>
            <p:spPr bwMode="auto">
              <a:xfrm>
                <a:off x="4611" y="1119"/>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02" name="Freeform 70"/>
              <p:cNvSpPr>
                <a:spLocks/>
              </p:cNvSpPr>
              <p:nvPr/>
            </p:nvSpPr>
            <p:spPr bwMode="auto">
              <a:xfrm>
                <a:off x="4611" y="1119"/>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25" name="Rectangle 72"/>
            <p:cNvSpPr>
              <a:spLocks noChangeArrowheads="1"/>
            </p:cNvSpPr>
            <p:nvPr/>
          </p:nvSpPr>
          <p:spPr bwMode="auto">
            <a:xfrm>
              <a:off x="4714" y="1126"/>
              <a:ext cx="1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FDDR</a:t>
              </a:r>
              <a:endParaRPr lang="en-US" altLang="en-US" sz="1800">
                <a:solidFill>
                  <a:srgbClr val="000000"/>
                </a:solidFill>
                <a:cs typeface="Arial" panose="020B0604020202020204" pitchFamily="34" charset="0"/>
              </a:endParaRPr>
            </a:p>
          </p:txBody>
        </p:sp>
        <p:grpSp>
          <p:nvGrpSpPr>
            <p:cNvPr id="24626" name="Group 75"/>
            <p:cNvGrpSpPr>
              <a:grpSpLocks/>
            </p:cNvGrpSpPr>
            <p:nvPr/>
          </p:nvGrpSpPr>
          <p:grpSpPr bwMode="auto">
            <a:xfrm>
              <a:off x="4132" y="1117"/>
              <a:ext cx="84" cy="70"/>
              <a:chOff x="4132" y="1117"/>
              <a:chExt cx="84" cy="70"/>
            </a:xfrm>
          </p:grpSpPr>
          <p:sp>
            <p:nvSpPr>
              <p:cNvPr id="24799" name="Freeform 73"/>
              <p:cNvSpPr>
                <a:spLocks/>
              </p:cNvSpPr>
              <p:nvPr/>
            </p:nvSpPr>
            <p:spPr bwMode="auto">
              <a:xfrm>
                <a:off x="4132" y="1117"/>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800" name="Freeform 74"/>
              <p:cNvSpPr>
                <a:spLocks/>
              </p:cNvSpPr>
              <p:nvPr/>
            </p:nvSpPr>
            <p:spPr bwMode="auto">
              <a:xfrm>
                <a:off x="4132" y="1117"/>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27" name="Rectangle 76"/>
            <p:cNvSpPr>
              <a:spLocks noChangeArrowheads="1"/>
            </p:cNvSpPr>
            <p:nvPr/>
          </p:nvSpPr>
          <p:spPr bwMode="auto">
            <a:xfrm>
              <a:off x="3998" y="1220"/>
              <a:ext cx="25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MAIS List</a:t>
              </a:r>
              <a:endParaRPr lang="en-US" altLang="en-US" sz="1800">
                <a:solidFill>
                  <a:srgbClr val="000000"/>
                </a:solidFill>
                <a:cs typeface="Arial" panose="020B0604020202020204" pitchFamily="34" charset="0"/>
              </a:endParaRPr>
            </a:p>
          </p:txBody>
        </p:sp>
        <p:sp>
          <p:nvSpPr>
            <p:cNvPr id="24628" name="Rectangle 77"/>
            <p:cNvSpPr>
              <a:spLocks noChangeArrowheads="1"/>
            </p:cNvSpPr>
            <p:nvPr/>
          </p:nvSpPr>
          <p:spPr bwMode="auto">
            <a:xfrm>
              <a:off x="4364" y="1744"/>
              <a:ext cx="1280" cy="31"/>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629" name="Freeform 78"/>
            <p:cNvSpPr>
              <a:spLocks/>
            </p:cNvSpPr>
            <p:nvPr/>
          </p:nvSpPr>
          <p:spPr bwMode="auto">
            <a:xfrm>
              <a:off x="4203" y="1653"/>
              <a:ext cx="556" cy="122"/>
            </a:xfrm>
            <a:custGeom>
              <a:avLst/>
              <a:gdLst>
                <a:gd name="T0" fmla="*/ 0 w 556"/>
                <a:gd name="T1" fmla="*/ 0 h 122"/>
                <a:gd name="T2" fmla="*/ 0 w 556"/>
                <a:gd name="T3" fmla="*/ 122 h 122"/>
                <a:gd name="T4" fmla="*/ 556 w 556"/>
                <a:gd name="T5" fmla="*/ 122 h 122"/>
                <a:gd name="T6" fmla="*/ 0 w 556"/>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122">
                  <a:moveTo>
                    <a:pt x="0" y="0"/>
                  </a:moveTo>
                  <a:lnTo>
                    <a:pt x="0" y="122"/>
                  </a:lnTo>
                  <a:lnTo>
                    <a:pt x="556" y="122"/>
                  </a:lnTo>
                  <a:lnTo>
                    <a:pt x="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630" name="Rectangle 79"/>
            <p:cNvSpPr>
              <a:spLocks noChangeArrowheads="1"/>
            </p:cNvSpPr>
            <p:nvPr/>
          </p:nvSpPr>
          <p:spPr bwMode="auto">
            <a:xfrm>
              <a:off x="3249" y="1671"/>
              <a:ext cx="6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FFFFFF"/>
                  </a:solidFill>
                  <a:cs typeface="Arial" panose="020B0604020202020204" pitchFamily="34" charset="0"/>
                </a:rPr>
                <a:t>Design &amp; Integration</a:t>
              </a:r>
              <a:endParaRPr lang="en-US" altLang="en-US" sz="1800">
                <a:solidFill>
                  <a:srgbClr val="000000"/>
                </a:solidFill>
                <a:cs typeface="Arial" panose="020B0604020202020204" pitchFamily="34" charset="0"/>
              </a:endParaRPr>
            </a:p>
          </p:txBody>
        </p:sp>
        <p:sp>
          <p:nvSpPr>
            <p:cNvPr id="24631" name="Rectangle 80"/>
            <p:cNvSpPr>
              <a:spLocks noChangeArrowheads="1"/>
            </p:cNvSpPr>
            <p:nvPr/>
          </p:nvSpPr>
          <p:spPr bwMode="auto">
            <a:xfrm>
              <a:off x="4740" y="1654"/>
              <a:ext cx="77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System/Architecture Studies</a:t>
              </a:r>
              <a:endParaRPr lang="en-US" altLang="en-US" sz="1800">
                <a:solidFill>
                  <a:srgbClr val="000000"/>
                </a:solidFill>
                <a:cs typeface="Arial" panose="020B0604020202020204" pitchFamily="34" charset="0"/>
              </a:endParaRPr>
            </a:p>
          </p:txBody>
        </p:sp>
        <p:sp>
          <p:nvSpPr>
            <p:cNvPr id="24632" name="Freeform 81"/>
            <p:cNvSpPr>
              <a:spLocks/>
            </p:cNvSpPr>
            <p:nvPr/>
          </p:nvSpPr>
          <p:spPr bwMode="auto">
            <a:xfrm>
              <a:off x="3163" y="2004"/>
              <a:ext cx="412" cy="122"/>
            </a:xfrm>
            <a:custGeom>
              <a:avLst/>
              <a:gdLst>
                <a:gd name="T0" fmla="*/ 412 w 412"/>
                <a:gd name="T1" fmla="*/ 0 h 122"/>
                <a:gd name="T2" fmla="*/ 412 w 412"/>
                <a:gd name="T3" fmla="*/ 122 h 122"/>
                <a:gd name="T4" fmla="*/ 0 w 412"/>
                <a:gd name="T5" fmla="*/ 122 h 122"/>
                <a:gd name="T6" fmla="*/ 412 w 412"/>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 h="122">
                  <a:moveTo>
                    <a:pt x="412" y="0"/>
                  </a:moveTo>
                  <a:lnTo>
                    <a:pt x="412" y="122"/>
                  </a:lnTo>
                  <a:lnTo>
                    <a:pt x="0" y="122"/>
                  </a:lnTo>
                  <a:lnTo>
                    <a:pt x="4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633" name="Rectangle 82"/>
            <p:cNvSpPr>
              <a:spLocks noChangeArrowheads="1"/>
            </p:cNvSpPr>
            <p:nvPr/>
          </p:nvSpPr>
          <p:spPr bwMode="auto">
            <a:xfrm>
              <a:off x="3574" y="2004"/>
              <a:ext cx="2075" cy="12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634" name="Rectangle 83"/>
            <p:cNvSpPr>
              <a:spLocks noChangeArrowheads="1"/>
            </p:cNvSpPr>
            <p:nvPr/>
          </p:nvSpPr>
          <p:spPr bwMode="auto">
            <a:xfrm>
              <a:off x="3636" y="2026"/>
              <a:ext cx="4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FFFFFF"/>
                  </a:solidFill>
                  <a:cs typeface="Arial" panose="020B0604020202020204" pitchFamily="34" charset="0"/>
                </a:rPr>
                <a:t>Procurement</a:t>
              </a:r>
              <a:endParaRPr lang="en-US" altLang="en-US" sz="1800">
                <a:solidFill>
                  <a:srgbClr val="000000"/>
                </a:solidFill>
                <a:cs typeface="Arial" panose="020B0604020202020204" pitchFamily="34" charset="0"/>
              </a:endParaRPr>
            </a:p>
          </p:txBody>
        </p:sp>
        <p:sp>
          <p:nvSpPr>
            <p:cNvPr id="24635" name="Freeform 84"/>
            <p:cNvSpPr>
              <a:spLocks/>
            </p:cNvSpPr>
            <p:nvPr/>
          </p:nvSpPr>
          <p:spPr bwMode="auto">
            <a:xfrm>
              <a:off x="3370" y="2188"/>
              <a:ext cx="364" cy="122"/>
            </a:xfrm>
            <a:custGeom>
              <a:avLst/>
              <a:gdLst>
                <a:gd name="T0" fmla="*/ 364 w 364"/>
                <a:gd name="T1" fmla="*/ 0 h 122"/>
                <a:gd name="T2" fmla="*/ 364 w 364"/>
                <a:gd name="T3" fmla="*/ 122 h 122"/>
                <a:gd name="T4" fmla="*/ 0 w 364"/>
                <a:gd name="T5" fmla="*/ 122 h 122"/>
                <a:gd name="T6" fmla="*/ 364 w 36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122">
                  <a:moveTo>
                    <a:pt x="364" y="0"/>
                  </a:moveTo>
                  <a:lnTo>
                    <a:pt x="364" y="122"/>
                  </a:lnTo>
                  <a:lnTo>
                    <a:pt x="0" y="122"/>
                  </a:lnTo>
                  <a:lnTo>
                    <a:pt x="364" y="0"/>
                  </a:lnTo>
                  <a:close/>
                </a:path>
              </a:pathLst>
            </a:cu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636" name="Rectangle 85"/>
            <p:cNvSpPr>
              <a:spLocks noChangeArrowheads="1"/>
            </p:cNvSpPr>
            <p:nvPr/>
          </p:nvSpPr>
          <p:spPr bwMode="auto">
            <a:xfrm>
              <a:off x="3732" y="2188"/>
              <a:ext cx="1917" cy="123"/>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637" name="Rectangle 86"/>
            <p:cNvSpPr>
              <a:spLocks noChangeArrowheads="1"/>
            </p:cNvSpPr>
            <p:nvPr/>
          </p:nvSpPr>
          <p:spPr bwMode="auto">
            <a:xfrm>
              <a:off x="3801" y="2203"/>
              <a:ext cx="6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000000"/>
                  </a:solidFill>
                  <a:cs typeface="Arial" panose="020B0604020202020204" pitchFamily="34" charset="0"/>
                </a:rPr>
                <a:t>Operations &amp; Support</a:t>
              </a:r>
              <a:endParaRPr lang="en-US" altLang="en-US" sz="1800">
                <a:solidFill>
                  <a:srgbClr val="000000"/>
                </a:solidFill>
                <a:cs typeface="Arial" panose="020B0604020202020204" pitchFamily="34" charset="0"/>
              </a:endParaRPr>
            </a:p>
          </p:txBody>
        </p:sp>
        <p:sp>
          <p:nvSpPr>
            <p:cNvPr id="24638" name="Line 87"/>
            <p:cNvSpPr>
              <a:spLocks noChangeShapeType="1"/>
            </p:cNvSpPr>
            <p:nvPr/>
          </p:nvSpPr>
          <p:spPr bwMode="auto">
            <a:xfrm>
              <a:off x="3251" y="1385"/>
              <a:ext cx="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4639" name="Freeform 88"/>
            <p:cNvSpPr>
              <a:spLocks/>
            </p:cNvSpPr>
            <p:nvPr/>
          </p:nvSpPr>
          <p:spPr bwMode="auto">
            <a:xfrm>
              <a:off x="3370" y="1825"/>
              <a:ext cx="364" cy="122"/>
            </a:xfrm>
            <a:custGeom>
              <a:avLst/>
              <a:gdLst>
                <a:gd name="T0" fmla="*/ 364 w 364"/>
                <a:gd name="T1" fmla="*/ 0 h 122"/>
                <a:gd name="T2" fmla="*/ 364 w 364"/>
                <a:gd name="T3" fmla="*/ 122 h 122"/>
                <a:gd name="T4" fmla="*/ 0 w 364"/>
                <a:gd name="T5" fmla="*/ 122 h 122"/>
                <a:gd name="T6" fmla="*/ 364 w 36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122">
                  <a:moveTo>
                    <a:pt x="364" y="0"/>
                  </a:moveTo>
                  <a:lnTo>
                    <a:pt x="364" y="122"/>
                  </a:lnTo>
                  <a:lnTo>
                    <a:pt x="0" y="122"/>
                  </a:lnTo>
                  <a:lnTo>
                    <a:pt x="364" y="0"/>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640" name="Rectangle 89"/>
            <p:cNvSpPr>
              <a:spLocks noChangeArrowheads="1"/>
            </p:cNvSpPr>
            <p:nvPr/>
          </p:nvSpPr>
          <p:spPr bwMode="auto">
            <a:xfrm>
              <a:off x="3732" y="1825"/>
              <a:ext cx="1917" cy="123"/>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641" name="Rectangle 90"/>
            <p:cNvSpPr>
              <a:spLocks noChangeArrowheads="1"/>
            </p:cNvSpPr>
            <p:nvPr/>
          </p:nvSpPr>
          <p:spPr bwMode="auto">
            <a:xfrm>
              <a:off x="3794" y="1840"/>
              <a:ext cx="5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FFFFFF"/>
                  </a:solidFill>
                  <a:cs typeface="Arial" panose="020B0604020202020204" pitchFamily="34" charset="0"/>
                </a:rPr>
                <a:t>Test &amp; Evaluation</a:t>
              </a:r>
              <a:endParaRPr lang="en-US" altLang="en-US" sz="1800">
                <a:solidFill>
                  <a:srgbClr val="000000"/>
                </a:solidFill>
                <a:cs typeface="Arial" panose="020B0604020202020204" pitchFamily="34" charset="0"/>
              </a:endParaRPr>
            </a:p>
          </p:txBody>
        </p:sp>
        <p:grpSp>
          <p:nvGrpSpPr>
            <p:cNvPr id="24642" name="Group 93"/>
            <p:cNvGrpSpPr>
              <a:grpSpLocks/>
            </p:cNvGrpSpPr>
            <p:nvPr/>
          </p:nvGrpSpPr>
          <p:grpSpPr bwMode="auto">
            <a:xfrm>
              <a:off x="4496" y="1849"/>
              <a:ext cx="85" cy="70"/>
              <a:chOff x="4496" y="1849"/>
              <a:chExt cx="85" cy="70"/>
            </a:xfrm>
          </p:grpSpPr>
          <p:sp>
            <p:nvSpPr>
              <p:cNvPr id="24797" name="Freeform 91"/>
              <p:cNvSpPr>
                <a:spLocks/>
              </p:cNvSpPr>
              <p:nvPr/>
            </p:nvSpPr>
            <p:spPr bwMode="auto">
              <a:xfrm>
                <a:off x="4496" y="1849"/>
                <a:ext cx="85" cy="70"/>
              </a:xfrm>
              <a:custGeom>
                <a:avLst/>
                <a:gdLst>
                  <a:gd name="T0" fmla="*/ 43 w 85"/>
                  <a:gd name="T1" fmla="*/ 0 h 70"/>
                  <a:gd name="T2" fmla="*/ 0 w 85"/>
                  <a:gd name="T3" fmla="*/ 70 h 70"/>
                  <a:gd name="T4" fmla="*/ 85 w 85"/>
                  <a:gd name="T5" fmla="*/ 70 h 70"/>
                  <a:gd name="T6" fmla="*/ 43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3" y="0"/>
                    </a:moveTo>
                    <a:lnTo>
                      <a:pt x="0" y="70"/>
                    </a:lnTo>
                    <a:lnTo>
                      <a:pt x="85" y="7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98" name="Freeform 92"/>
              <p:cNvSpPr>
                <a:spLocks/>
              </p:cNvSpPr>
              <p:nvPr/>
            </p:nvSpPr>
            <p:spPr bwMode="auto">
              <a:xfrm>
                <a:off x="4496" y="1849"/>
                <a:ext cx="85" cy="70"/>
              </a:xfrm>
              <a:custGeom>
                <a:avLst/>
                <a:gdLst>
                  <a:gd name="T0" fmla="*/ 43 w 85"/>
                  <a:gd name="T1" fmla="*/ 0 h 70"/>
                  <a:gd name="T2" fmla="*/ 0 w 85"/>
                  <a:gd name="T3" fmla="*/ 70 h 70"/>
                  <a:gd name="T4" fmla="*/ 85 w 85"/>
                  <a:gd name="T5" fmla="*/ 70 h 70"/>
                  <a:gd name="T6" fmla="*/ 43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3" y="0"/>
                    </a:moveTo>
                    <a:lnTo>
                      <a:pt x="0" y="70"/>
                    </a:lnTo>
                    <a:lnTo>
                      <a:pt x="85" y="70"/>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43" name="Group 96"/>
            <p:cNvGrpSpPr>
              <a:grpSpLocks/>
            </p:cNvGrpSpPr>
            <p:nvPr/>
          </p:nvGrpSpPr>
          <p:grpSpPr bwMode="auto">
            <a:xfrm>
              <a:off x="4701" y="1849"/>
              <a:ext cx="85" cy="70"/>
              <a:chOff x="4701" y="1849"/>
              <a:chExt cx="85" cy="70"/>
            </a:xfrm>
          </p:grpSpPr>
          <p:sp>
            <p:nvSpPr>
              <p:cNvPr id="24795" name="Freeform 94"/>
              <p:cNvSpPr>
                <a:spLocks/>
              </p:cNvSpPr>
              <p:nvPr/>
            </p:nvSpPr>
            <p:spPr bwMode="auto">
              <a:xfrm>
                <a:off x="4701" y="1849"/>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96" name="Freeform 95"/>
              <p:cNvSpPr>
                <a:spLocks/>
              </p:cNvSpPr>
              <p:nvPr/>
            </p:nvSpPr>
            <p:spPr bwMode="auto">
              <a:xfrm>
                <a:off x="4701" y="1849"/>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44" name="Rectangle 97"/>
            <p:cNvSpPr>
              <a:spLocks noChangeArrowheads="1"/>
            </p:cNvSpPr>
            <p:nvPr/>
          </p:nvSpPr>
          <p:spPr bwMode="auto">
            <a:xfrm>
              <a:off x="4563" y="1833"/>
              <a:ext cx="12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FFFFFF"/>
                  </a:solidFill>
                  <a:cs typeface="Arial" panose="020B0604020202020204" pitchFamily="34" charset="0"/>
                </a:rPr>
                <a:t>OUE</a:t>
              </a:r>
              <a:endParaRPr lang="en-US" altLang="en-US" sz="1800">
                <a:solidFill>
                  <a:srgbClr val="000000"/>
                </a:solidFill>
                <a:cs typeface="Arial" panose="020B0604020202020204" pitchFamily="34" charset="0"/>
              </a:endParaRPr>
            </a:p>
          </p:txBody>
        </p:sp>
        <p:sp>
          <p:nvSpPr>
            <p:cNvPr id="24645" name="Rectangle 98"/>
            <p:cNvSpPr>
              <a:spLocks noChangeArrowheads="1"/>
            </p:cNvSpPr>
            <p:nvPr/>
          </p:nvSpPr>
          <p:spPr bwMode="auto">
            <a:xfrm>
              <a:off x="4774" y="1833"/>
              <a:ext cx="1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FFFFFF"/>
                  </a:solidFill>
                  <a:cs typeface="Arial" panose="020B0604020202020204" pitchFamily="34" charset="0"/>
                </a:rPr>
                <a:t>FOT&amp;E</a:t>
              </a:r>
              <a:endParaRPr lang="en-US" altLang="en-US" sz="1800">
                <a:solidFill>
                  <a:srgbClr val="000000"/>
                </a:solidFill>
                <a:cs typeface="Arial" panose="020B0604020202020204" pitchFamily="34" charset="0"/>
              </a:endParaRPr>
            </a:p>
          </p:txBody>
        </p:sp>
        <p:grpSp>
          <p:nvGrpSpPr>
            <p:cNvPr id="24646" name="Group 101"/>
            <p:cNvGrpSpPr>
              <a:grpSpLocks/>
            </p:cNvGrpSpPr>
            <p:nvPr/>
          </p:nvGrpSpPr>
          <p:grpSpPr bwMode="auto">
            <a:xfrm>
              <a:off x="4613" y="1275"/>
              <a:ext cx="85" cy="70"/>
              <a:chOff x="4613" y="1275"/>
              <a:chExt cx="85" cy="70"/>
            </a:xfrm>
          </p:grpSpPr>
          <p:sp>
            <p:nvSpPr>
              <p:cNvPr id="24793" name="Freeform 99"/>
              <p:cNvSpPr>
                <a:spLocks/>
              </p:cNvSpPr>
              <p:nvPr/>
            </p:nvSpPr>
            <p:spPr bwMode="auto">
              <a:xfrm>
                <a:off x="4613" y="1275"/>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94" name="Freeform 100"/>
              <p:cNvSpPr>
                <a:spLocks/>
              </p:cNvSpPr>
              <p:nvPr/>
            </p:nvSpPr>
            <p:spPr bwMode="auto">
              <a:xfrm>
                <a:off x="4613" y="1275"/>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47" name="Rectangle 102"/>
            <p:cNvSpPr>
              <a:spLocks noChangeArrowheads="1"/>
            </p:cNvSpPr>
            <p:nvPr/>
          </p:nvSpPr>
          <p:spPr bwMode="auto">
            <a:xfrm>
              <a:off x="4735" y="1282"/>
              <a:ext cx="1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FOC</a:t>
              </a:r>
              <a:endParaRPr lang="en-US" altLang="en-US" sz="1800">
                <a:solidFill>
                  <a:srgbClr val="000000"/>
                </a:solidFill>
                <a:cs typeface="Arial" panose="020B0604020202020204" pitchFamily="34" charset="0"/>
              </a:endParaRPr>
            </a:p>
          </p:txBody>
        </p:sp>
        <p:grpSp>
          <p:nvGrpSpPr>
            <p:cNvPr id="24648" name="Group 105"/>
            <p:cNvGrpSpPr>
              <a:grpSpLocks/>
            </p:cNvGrpSpPr>
            <p:nvPr/>
          </p:nvGrpSpPr>
          <p:grpSpPr bwMode="auto">
            <a:xfrm>
              <a:off x="4358" y="1508"/>
              <a:ext cx="84" cy="69"/>
              <a:chOff x="4358" y="1508"/>
              <a:chExt cx="84" cy="69"/>
            </a:xfrm>
          </p:grpSpPr>
          <p:sp>
            <p:nvSpPr>
              <p:cNvPr id="24791" name="Freeform 103"/>
              <p:cNvSpPr>
                <a:spLocks/>
              </p:cNvSpPr>
              <p:nvPr/>
            </p:nvSpPr>
            <p:spPr bwMode="auto">
              <a:xfrm>
                <a:off x="4358"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92" name="Freeform 104"/>
              <p:cNvSpPr>
                <a:spLocks/>
              </p:cNvSpPr>
              <p:nvPr/>
            </p:nvSpPr>
            <p:spPr bwMode="auto">
              <a:xfrm>
                <a:off x="4358"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49" name="Group 108"/>
            <p:cNvGrpSpPr>
              <a:grpSpLocks/>
            </p:cNvGrpSpPr>
            <p:nvPr/>
          </p:nvGrpSpPr>
          <p:grpSpPr bwMode="auto">
            <a:xfrm>
              <a:off x="4577" y="1508"/>
              <a:ext cx="85" cy="69"/>
              <a:chOff x="4577" y="1508"/>
              <a:chExt cx="85" cy="69"/>
            </a:xfrm>
          </p:grpSpPr>
          <p:sp>
            <p:nvSpPr>
              <p:cNvPr id="24789" name="Freeform 106"/>
              <p:cNvSpPr>
                <a:spLocks/>
              </p:cNvSpPr>
              <p:nvPr/>
            </p:nvSpPr>
            <p:spPr bwMode="auto">
              <a:xfrm>
                <a:off x="4577"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90" name="Freeform 107"/>
              <p:cNvSpPr>
                <a:spLocks/>
              </p:cNvSpPr>
              <p:nvPr/>
            </p:nvSpPr>
            <p:spPr bwMode="auto">
              <a:xfrm>
                <a:off x="4577"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50" name="Group 111"/>
            <p:cNvGrpSpPr>
              <a:grpSpLocks/>
            </p:cNvGrpSpPr>
            <p:nvPr/>
          </p:nvGrpSpPr>
          <p:grpSpPr bwMode="auto">
            <a:xfrm>
              <a:off x="4773" y="1508"/>
              <a:ext cx="85" cy="69"/>
              <a:chOff x="4773" y="1508"/>
              <a:chExt cx="85" cy="69"/>
            </a:xfrm>
          </p:grpSpPr>
          <p:sp>
            <p:nvSpPr>
              <p:cNvPr id="24787" name="Freeform 109"/>
              <p:cNvSpPr>
                <a:spLocks/>
              </p:cNvSpPr>
              <p:nvPr/>
            </p:nvSpPr>
            <p:spPr bwMode="auto">
              <a:xfrm>
                <a:off x="4773"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88" name="Freeform 110"/>
              <p:cNvSpPr>
                <a:spLocks/>
              </p:cNvSpPr>
              <p:nvPr/>
            </p:nvSpPr>
            <p:spPr bwMode="auto">
              <a:xfrm>
                <a:off x="4773"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51" name="Group 114"/>
            <p:cNvGrpSpPr>
              <a:grpSpLocks/>
            </p:cNvGrpSpPr>
            <p:nvPr/>
          </p:nvGrpSpPr>
          <p:grpSpPr bwMode="auto">
            <a:xfrm>
              <a:off x="4963" y="1508"/>
              <a:ext cx="84" cy="69"/>
              <a:chOff x="4963" y="1508"/>
              <a:chExt cx="84" cy="69"/>
            </a:xfrm>
          </p:grpSpPr>
          <p:sp>
            <p:nvSpPr>
              <p:cNvPr id="24785" name="Freeform 112"/>
              <p:cNvSpPr>
                <a:spLocks/>
              </p:cNvSpPr>
              <p:nvPr/>
            </p:nvSpPr>
            <p:spPr bwMode="auto">
              <a:xfrm>
                <a:off x="496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86" name="Freeform 113"/>
              <p:cNvSpPr>
                <a:spLocks/>
              </p:cNvSpPr>
              <p:nvPr/>
            </p:nvSpPr>
            <p:spPr bwMode="auto">
              <a:xfrm>
                <a:off x="496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52" name="Group 117"/>
            <p:cNvGrpSpPr>
              <a:grpSpLocks/>
            </p:cNvGrpSpPr>
            <p:nvPr/>
          </p:nvGrpSpPr>
          <p:grpSpPr bwMode="auto">
            <a:xfrm>
              <a:off x="5178" y="1508"/>
              <a:ext cx="85" cy="69"/>
              <a:chOff x="5178" y="1508"/>
              <a:chExt cx="85" cy="69"/>
            </a:xfrm>
          </p:grpSpPr>
          <p:sp>
            <p:nvSpPr>
              <p:cNvPr id="24783" name="Freeform 115"/>
              <p:cNvSpPr>
                <a:spLocks/>
              </p:cNvSpPr>
              <p:nvPr/>
            </p:nvSpPr>
            <p:spPr bwMode="auto">
              <a:xfrm>
                <a:off x="5178"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84" name="Freeform 116"/>
              <p:cNvSpPr>
                <a:spLocks/>
              </p:cNvSpPr>
              <p:nvPr/>
            </p:nvSpPr>
            <p:spPr bwMode="auto">
              <a:xfrm>
                <a:off x="5178"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53" name="Group 120"/>
            <p:cNvGrpSpPr>
              <a:grpSpLocks/>
            </p:cNvGrpSpPr>
            <p:nvPr/>
          </p:nvGrpSpPr>
          <p:grpSpPr bwMode="auto">
            <a:xfrm>
              <a:off x="5378" y="1508"/>
              <a:ext cx="86" cy="69"/>
              <a:chOff x="5378" y="1508"/>
              <a:chExt cx="86" cy="69"/>
            </a:xfrm>
          </p:grpSpPr>
          <p:sp>
            <p:nvSpPr>
              <p:cNvPr id="24781" name="Freeform 118"/>
              <p:cNvSpPr>
                <a:spLocks/>
              </p:cNvSpPr>
              <p:nvPr/>
            </p:nvSpPr>
            <p:spPr bwMode="auto">
              <a:xfrm>
                <a:off x="5378" y="1508"/>
                <a:ext cx="86" cy="69"/>
              </a:xfrm>
              <a:custGeom>
                <a:avLst/>
                <a:gdLst>
                  <a:gd name="T0" fmla="*/ 43 w 86"/>
                  <a:gd name="T1" fmla="*/ 0 h 69"/>
                  <a:gd name="T2" fmla="*/ 0 w 86"/>
                  <a:gd name="T3" fmla="*/ 69 h 69"/>
                  <a:gd name="T4" fmla="*/ 86 w 86"/>
                  <a:gd name="T5" fmla="*/ 69 h 69"/>
                  <a:gd name="T6" fmla="*/ 43 w 8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69">
                    <a:moveTo>
                      <a:pt x="43" y="0"/>
                    </a:moveTo>
                    <a:lnTo>
                      <a:pt x="0" y="69"/>
                    </a:lnTo>
                    <a:lnTo>
                      <a:pt x="86" y="6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82" name="Freeform 119"/>
              <p:cNvSpPr>
                <a:spLocks/>
              </p:cNvSpPr>
              <p:nvPr/>
            </p:nvSpPr>
            <p:spPr bwMode="auto">
              <a:xfrm>
                <a:off x="5378" y="1508"/>
                <a:ext cx="86" cy="69"/>
              </a:xfrm>
              <a:custGeom>
                <a:avLst/>
                <a:gdLst>
                  <a:gd name="T0" fmla="*/ 43 w 86"/>
                  <a:gd name="T1" fmla="*/ 0 h 69"/>
                  <a:gd name="T2" fmla="*/ 0 w 86"/>
                  <a:gd name="T3" fmla="*/ 69 h 69"/>
                  <a:gd name="T4" fmla="*/ 86 w 86"/>
                  <a:gd name="T5" fmla="*/ 69 h 69"/>
                  <a:gd name="T6" fmla="*/ 43 w 8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69">
                    <a:moveTo>
                      <a:pt x="43" y="0"/>
                    </a:moveTo>
                    <a:lnTo>
                      <a:pt x="0" y="69"/>
                    </a:lnTo>
                    <a:lnTo>
                      <a:pt x="86"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54" name="Group 125"/>
            <p:cNvGrpSpPr>
              <a:grpSpLocks/>
            </p:cNvGrpSpPr>
            <p:nvPr/>
          </p:nvGrpSpPr>
          <p:grpSpPr bwMode="auto">
            <a:xfrm>
              <a:off x="2964" y="934"/>
              <a:ext cx="2685" cy="1435"/>
              <a:chOff x="2964" y="934"/>
              <a:chExt cx="2685" cy="1435"/>
            </a:xfrm>
          </p:grpSpPr>
          <p:sp>
            <p:nvSpPr>
              <p:cNvPr id="24777" name="Rectangle 121"/>
              <p:cNvSpPr>
                <a:spLocks noChangeArrowheads="1"/>
              </p:cNvSpPr>
              <p:nvPr/>
            </p:nvSpPr>
            <p:spPr bwMode="auto">
              <a:xfrm>
                <a:off x="2964" y="934"/>
                <a:ext cx="2685" cy="1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pic>
            <p:nvPicPr>
              <p:cNvPr id="24778"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934"/>
                <a:ext cx="2684"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79" name="Rectangle 123"/>
              <p:cNvSpPr>
                <a:spLocks noChangeArrowheads="1"/>
              </p:cNvSpPr>
              <p:nvPr/>
            </p:nvSpPr>
            <p:spPr bwMode="auto">
              <a:xfrm>
                <a:off x="2964" y="934"/>
                <a:ext cx="2685" cy="1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780" name="Rectangle 124"/>
              <p:cNvSpPr>
                <a:spLocks noChangeArrowheads="1"/>
              </p:cNvSpPr>
              <p:nvPr/>
            </p:nvSpPr>
            <p:spPr bwMode="auto">
              <a:xfrm>
                <a:off x="2964" y="934"/>
                <a:ext cx="2684" cy="1435"/>
              </a:xfrm>
              <a:prstGeom prst="rect">
                <a:avLst/>
              </a:prstGeom>
              <a:noFill/>
              <a:ln w="1428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sp>
          <p:nvSpPr>
            <p:cNvPr id="24655" name="Rectangle 126"/>
            <p:cNvSpPr>
              <a:spLocks noChangeArrowheads="1"/>
            </p:cNvSpPr>
            <p:nvPr/>
          </p:nvSpPr>
          <p:spPr bwMode="auto">
            <a:xfrm>
              <a:off x="3255" y="1490"/>
              <a:ext cx="2386" cy="10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656" name="Line 127"/>
            <p:cNvSpPr>
              <a:spLocks noChangeShapeType="1"/>
            </p:cNvSpPr>
            <p:nvPr/>
          </p:nvSpPr>
          <p:spPr bwMode="auto">
            <a:xfrm>
              <a:off x="2964" y="1092"/>
              <a:ext cx="2684"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4657" name="Rectangle 128"/>
            <p:cNvSpPr>
              <a:spLocks noChangeArrowheads="1"/>
            </p:cNvSpPr>
            <p:nvPr/>
          </p:nvSpPr>
          <p:spPr bwMode="auto">
            <a:xfrm>
              <a:off x="2993" y="980"/>
              <a:ext cx="15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000000"/>
                  </a:solidFill>
                  <a:cs typeface="Arial" panose="020B0604020202020204" pitchFamily="34" charset="0"/>
                </a:rPr>
                <a:t>FY12     FY13    FY14    FY15     FY16    FY17     FY18     FY19</a:t>
              </a:r>
              <a:endParaRPr lang="en-US" altLang="en-US" sz="1800">
                <a:solidFill>
                  <a:srgbClr val="000000"/>
                </a:solidFill>
                <a:cs typeface="Arial" panose="020B0604020202020204" pitchFamily="34" charset="0"/>
              </a:endParaRPr>
            </a:p>
          </p:txBody>
        </p:sp>
        <p:sp>
          <p:nvSpPr>
            <p:cNvPr id="24658" name="Rectangle 129"/>
            <p:cNvSpPr>
              <a:spLocks noChangeArrowheads="1"/>
            </p:cNvSpPr>
            <p:nvPr/>
          </p:nvSpPr>
          <p:spPr bwMode="auto">
            <a:xfrm>
              <a:off x="4636" y="980"/>
              <a:ext cx="96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000000"/>
                  </a:solidFill>
                  <a:cs typeface="Arial" panose="020B0604020202020204" pitchFamily="34" charset="0"/>
                </a:rPr>
                <a:t>FY20     FY21    FY22     FY23    FY24</a:t>
              </a:r>
              <a:endParaRPr lang="en-US" altLang="en-US" sz="1800">
                <a:solidFill>
                  <a:srgbClr val="000000"/>
                </a:solidFill>
                <a:cs typeface="Arial" panose="020B0604020202020204" pitchFamily="34" charset="0"/>
              </a:endParaRPr>
            </a:p>
          </p:txBody>
        </p:sp>
        <p:grpSp>
          <p:nvGrpSpPr>
            <p:cNvPr id="24659" name="Group 132"/>
            <p:cNvGrpSpPr>
              <a:grpSpLocks/>
            </p:cNvGrpSpPr>
            <p:nvPr/>
          </p:nvGrpSpPr>
          <p:grpSpPr bwMode="auto">
            <a:xfrm>
              <a:off x="3685" y="1117"/>
              <a:ext cx="83" cy="70"/>
              <a:chOff x="3685" y="1117"/>
              <a:chExt cx="83" cy="70"/>
            </a:xfrm>
          </p:grpSpPr>
          <p:sp>
            <p:nvSpPr>
              <p:cNvPr id="24775" name="Freeform 130"/>
              <p:cNvSpPr>
                <a:spLocks/>
              </p:cNvSpPr>
              <p:nvPr/>
            </p:nvSpPr>
            <p:spPr bwMode="auto">
              <a:xfrm>
                <a:off x="3685" y="1117"/>
                <a:ext cx="83" cy="70"/>
              </a:xfrm>
              <a:custGeom>
                <a:avLst/>
                <a:gdLst>
                  <a:gd name="T0" fmla="*/ 42 w 83"/>
                  <a:gd name="T1" fmla="*/ 0 h 70"/>
                  <a:gd name="T2" fmla="*/ 0 w 83"/>
                  <a:gd name="T3" fmla="*/ 70 h 70"/>
                  <a:gd name="T4" fmla="*/ 83 w 83"/>
                  <a:gd name="T5" fmla="*/ 70 h 70"/>
                  <a:gd name="T6" fmla="*/ 42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2" y="0"/>
                    </a:moveTo>
                    <a:lnTo>
                      <a:pt x="0" y="70"/>
                    </a:lnTo>
                    <a:lnTo>
                      <a:pt x="83"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76" name="Freeform 131"/>
              <p:cNvSpPr>
                <a:spLocks/>
              </p:cNvSpPr>
              <p:nvPr/>
            </p:nvSpPr>
            <p:spPr bwMode="auto">
              <a:xfrm>
                <a:off x="3685" y="1117"/>
                <a:ext cx="83" cy="70"/>
              </a:xfrm>
              <a:custGeom>
                <a:avLst/>
                <a:gdLst>
                  <a:gd name="T0" fmla="*/ 42 w 83"/>
                  <a:gd name="T1" fmla="*/ 0 h 70"/>
                  <a:gd name="T2" fmla="*/ 0 w 83"/>
                  <a:gd name="T3" fmla="*/ 70 h 70"/>
                  <a:gd name="T4" fmla="*/ 83 w 83"/>
                  <a:gd name="T5" fmla="*/ 70 h 70"/>
                  <a:gd name="T6" fmla="*/ 42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2" y="0"/>
                    </a:moveTo>
                    <a:lnTo>
                      <a:pt x="0" y="70"/>
                    </a:lnTo>
                    <a:lnTo>
                      <a:pt x="83"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60" name="Rectangle 133"/>
            <p:cNvSpPr>
              <a:spLocks noChangeArrowheads="1"/>
            </p:cNvSpPr>
            <p:nvPr/>
          </p:nvSpPr>
          <p:spPr bwMode="auto">
            <a:xfrm>
              <a:off x="3820" y="1125"/>
              <a:ext cx="10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IOC</a:t>
              </a:r>
              <a:endParaRPr lang="en-US" altLang="en-US" sz="1800">
                <a:solidFill>
                  <a:srgbClr val="000000"/>
                </a:solidFill>
                <a:cs typeface="Arial" panose="020B0604020202020204" pitchFamily="34" charset="0"/>
              </a:endParaRPr>
            </a:p>
          </p:txBody>
        </p:sp>
        <p:grpSp>
          <p:nvGrpSpPr>
            <p:cNvPr id="24661" name="Group 136"/>
            <p:cNvGrpSpPr>
              <a:grpSpLocks/>
            </p:cNvGrpSpPr>
            <p:nvPr/>
          </p:nvGrpSpPr>
          <p:grpSpPr bwMode="auto">
            <a:xfrm>
              <a:off x="3211" y="1318"/>
              <a:ext cx="84" cy="70"/>
              <a:chOff x="3211" y="1318"/>
              <a:chExt cx="84" cy="70"/>
            </a:xfrm>
          </p:grpSpPr>
          <p:sp>
            <p:nvSpPr>
              <p:cNvPr id="24773" name="Freeform 134"/>
              <p:cNvSpPr>
                <a:spLocks/>
              </p:cNvSpPr>
              <p:nvPr/>
            </p:nvSpPr>
            <p:spPr bwMode="auto">
              <a:xfrm>
                <a:off x="3211" y="1318"/>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74" name="Freeform 135"/>
              <p:cNvSpPr>
                <a:spLocks/>
              </p:cNvSpPr>
              <p:nvPr/>
            </p:nvSpPr>
            <p:spPr bwMode="auto">
              <a:xfrm>
                <a:off x="3211" y="1318"/>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62" name="Rectangle 137"/>
            <p:cNvSpPr>
              <a:spLocks noChangeArrowheads="1"/>
            </p:cNvSpPr>
            <p:nvPr/>
          </p:nvSpPr>
          <p:spPr bwMode="auto">
            <a:xfrm>
              <a:off x="3403" y="1317"/>
              <a:ext cx="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RIT</a:t>
              </a:r>
              <a:endParaRPr lang="en-US" altLang="en-US" sz="1800">
                <a:solidFill>
                  <a:srgbClr val="000000"/>
                </a:solidFill>
                <a:cs typeface="Arial" panose="020B0604020202020204" pitchFamily="34" charset="0"/>
              </a:endParaRPr>
            </a:p>
          </p:txBody>
        </p:sp>
        <p:grpSp>
          <p:nvGrpSpPr>
            <p:cNvPr id="24663" name="Group 140"/>
            <p:cNvGrpSpPr>
              <a:grpSpLocks/>
            </p:cNvGrpSpPr>
            <p:nvPr/>
          </p:nvGrpSpPr>
          <p:grpSpPr bwMode="auto">
            <a:xfrm>
              <a:off x="3628" y="1316"/>
              <a:ext cx="85" cy="69"/>
              <a:chOff x="3628" y="1316"/>
              <a:chExt cx="85" cy="69"/>
            </a:xfrm>
          </p:grpSpPr>
          <p:sp>
            <p:nvSpPr>
              <p:cNvPr id="24771" name="Freeform 138"/>
              <p:cNvSpPr>
                <a:spLocks/>
              </p:cNvSpPr>
              <p:nvPr/>
            </p:nvSpPr>
            <p:spPr bwMode="auto">
              <a:xfrm>
                <a:off x="3628" y="1316"/>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72" name="Freeform 139"/>
              <p:cNvSpPr>
                <a:spLocks/>
              </p:cNvSpPr>
              <p:nvPr/>
            </p:nvSpPr>
            <p:spPr bwMode="auto">
              <a:xfrm>
                <a:off x="3628" y="1316"/>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64" name="Group 143"/>
            <p:cNvGrpSpPr>
              <a:grpSpLocks/>
            </p:cNvGrpSpPr>
            <p:nvPr/>
          </p:nvGrpSpPr>
          <p:grpSpPr bwMode="auto">
            <a:xfrm>
              <a:off x="3003" y="1117"/>
              <a:ext cx="83" cy="70"/>
              <a:chOff x="3003" y="1117"/>
              <a:chExt cx="83" cy="70"/>
            </a:xfrm>
          </p:grpSpPr>
          <p:sp>
            <p:nvSpPr>
              <p:cNvPr id="24769" name="Freeform 141"/>
              <p:cNvSpPr>
                <a:spLocks/>
              </p:cNvSpPr>
              <p:nvPr/>
            </p:nvSpPr>
            <p:spPr bwMode="auto">
              <a:xfrm>
                <a:off x="3003" y="1117"/>
                <a:ext cx="83" cy="70"/>
              </a:xfrm>
              <a:custGeom>
                <a:avLst/>
                <a:gdLst>
                  <a:gd name="T0" fmla="*/ 41 w 83"/>
                  <a:gd name="T1" fmla="*/ 0 h 70"/>
                  <a:gd name="T2" fmla="*/ 0 w 83"/>
                  <a:gd name="T3" fmla="*/ 70 h 70"/>
                  <a:gd name="T4" fmla="*/ 83 w 83"/>
                  <a:gd name="T5" fmla="*/ 70 h 70"/>
                  <a:gd name="T6" fmla="*/ 41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1" y="0"/>
                    </a:moveTo>
                    <a:lnTo>
                      <a:pt x="0" y="70"/>
                    </a:lnTo>
                    <a:lnTo>
                      <a:pt x="83" y="7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70" name="Freeform 142"/>
              <p:cNvSpPr>
                <a:spLocks/>
              </p:cNvSpPr>
              <p:nvPr/>
            </p:nvSpPr>
            <p:spPr bwMode="auto">
              <a:xfrm>
                <a:off x="3003" y="1117"/>
                <a:ext cx="83" cy="70"/>
              </a:xfrm>
              <a:custGeom>
                <a:avLst/>
                <a:gdLst>
                  <a:gd name="T0" fmla="*/ 41 w 83"/>
                  <a:gd name="T1" fmla="*/ 0 h 70"/>
                  <a:gd name="T2" fmla="*/ 0 w 83"/>
                  <a:gd name="T3" fmla="*/ 70 h 70"/>
                  <a:gd name="T4" fmla="*/ 83 w 83"/>
                  <a:gd name="T5" fmla="*/ 70 h 70"/>
                  <a:gd name="T6" fmla="*/ 41 w 83"/>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70">
                    <a:moveTo>
                      <a:pt x="41" y="0"/>
                    </a:moveTo>
                    <a:lnTo>
                      <a:pt x="0" y="70"/>
                    </a:lnTo>
                    <a:lnTo>
                      <a:pt x="83" y="70"/>
                    </a:lnTo>
                    <a:lnTo>
                      <a:pt x="41"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65" name="Rectangle 144"/>
            <p:cNvSpPr>
              <a:spLocks noChangeArrowheads="1"/>
            </p:cNvSpPr>
            <p:nvPr/>
          </p:nvSpPr>
          <p:spPr bwMode="auto">
            <a:xfrm>
              <a:off x="3135" y="1129"/>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ADM</a:t>
              </a:r>
              <a:endParaRPr lang="en-US" altLang="en-US" sz="1800">
                <a:solidFill>
                  <a:srgbClr val="000000"/>
                </a:solidFill>
                <a:cs typeface="Arial" panose="020B0604020202020204" pitchFamily="34" charset="0"/>
              </a:endParaRPr>
            </a:p>
          </p:txBody>
        </p:sp>
        <p:sp>
          <p:nvSpPr>
            <p:cNvPr id="24666" name="Rectangle 145"/>
            <p:cNvSpPr>
              <a:spLocks noChangeArrowheads="1"/>
            </p:cNvSpPr>
            <p:nvPr/>
          </p:nvSpPr>
          <p:spPr bwMode="auto">
            <a:xfrm>
              <a:off x="3047" y="1195"/>
              <a:ext cx="1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(Pre</a:t>
              </a:r>
              <a:endParaRPr lang="en-US" altLang="en-US" sz="1800">
                <a:solidFill>
                  <a:srgbClr val="000000"/>
                </a:solidFill>
                <a:cs typeface="Arial" panose="020B0604020202020204" pitchFamily="34" charset="0"/>
              </a:endParaRPr>
            </a:p>
          </p:txBody>
        </p:sp>
        <p:sp>
          <p:nvSpPr>
            <p:cNvPr id="24667" name="Rectangle 146"/>
            <p:cNvSpPr>
              <a:spLocks noChangeArrowheads="1"/>
            </p:cNvSpPr>
            <p:nvPr/>
          </p:nvSpPr>
          <p:spPr bwMode="auto">
            <a:xfrm>
              <a:off x="3157" y="1195"/>
              <a:ext cx="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t>
              </a:r>
              <a:endParaRPr lang="en-US" altLang="en-US" sz="1800">
                <a:solidFill>
                  <a:srgbClr val="000000"/>
                </a:solidFill>
                <a:cs typeface="Arial" panose="020B0604020202020204" pitchFamily="34" charset="0"/>
              </a:endParaRPr>
            </a:p>
          </p:txBody>
        </p:sp>
        <p:sp>
          <p:nvSpPr>
            <p:cNvPr id="24668" name="Rectangle 147"/>
            <p:cNvSpPr>
              <a:spLocks noChangeArrowheads="1"/>
            </p:cNvSpPr>
            <p:nvPr/>
          </p:nvSpPr>
          <p:spPr bwMode="auto">
            <a:xfrm>
              <a:off x="3176" y="1195"/>
              <a:ext cx="17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M/S B)</a:t>
              </a:r>
              <a:endParaRPr lang="en-US" altLang="en-US" sz="1800">
                <a:solidFill>
                  <a:srgbClr val="000000"/>
                </a:solidFill>
                <a:cs typeface="Arial" panose="020B0604020202020204" pitchFamily="34" charset="0"/>
              </a:endParaRPr>
            </a:p>
          </p:txBody>
        </p:sp>
        <p:sp>
          <p:nvSpPr>
            <p:cNvPr id="24669" name="Rectangle 148"/>
            <p:cNvSpPr>
              <a:spLocks noChangeArrowheads="1"/>
            </p:cNvSpPr>
            <p:nvPr/>
          </p:nvSpPr>
          <p:spPr bwMode="auto">
            <a:xfrm>
              <a:off x="2968" y="1653"/>
              <a:ext cx="1240" cy="12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24670" name="Group 151"/>
            <p:cNvGrpSpPr>
              <a:grpSpLocks/>
            </p:cNvGrpSpPr>
            <p:nvPr/>
          </p:nvGrpSpPr>
          <p:grpSpPr bwMode="auto">
            <a:xfrm>
              <a:off x="3328" y="1506"/>
              <a:ext cx="85" cy="70"/>
              <a:chOff x="3328" y="1506"/>
              <a:chExt cx="85" cy="70"/>
            </a:xfrm>
          </p:grpSpPr>
          <p:sp>
            <p:nvSpPr>
              <p:cNvPr id="24767" name="Freeform 149"/>
              <p:cNvSpPr>
                <a:spLocks/>
              </p:cNvSpPr>
              <p:nvPr/>
            </p:nvSpPr>
            <p:spPr bwMode="auto">
              <a:xfrm>
                <a:off x="3328" y="1506"/>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68" name="Freeform 150"/>
              <p:cNvSpPr>
                <a:spLocks/>
              </p:cNvSpPr>
              <p:nvPr/>
            </p:nvSpPr>
            <p:spPr bwMode="auto">
              <a:xfrm>
                <a:off x="3328" y="1506"/>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71" name="Group 154"/>
            <p:cNvGrpSpPr>
              <a:grpSpLocks/>
            </p:cNvGrpSpPr>
            <p:nvPr/>
          </p:nvGrpSpPr>
          <p:grpSpPr bwMode="auto">
            <a:xfrm>
              <a:off x="3533" y="1508"/>
              <a:ext cx="84" cy="69"/>
              <a:chOff x="3533" y="1508"/>
              <a:chExt cx="84" cy="69"/>
            </a:xfrm>
          </p:grpSpPr>
          <p:sp>
            <p:nvSpPr>
              <p:cNvPr id="24765" name="Freeform 152"/>
              <p:cNvSpPr>
                <a:spLocks/>
              </p:cNvSpPr>
              <p:nvPr/>
            </p:nvSpPr>
            <p:spPr bwMode="auto">
              <a:xfrm>
                <a:off x="353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66" name="Freeform 153"/>
              <p:cNvSpPr>
                <a:spLocks/>
              </p:cNvSpPr>
              <p:nvPr/>
            </p:nvSpPr>
            <p:spPr bwMode="auto">
              <a:xfrm>
                <a:off x="353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72" name="Group 157"/>
            <p:cNvGrpSpPr>
              <a:grpSpLocks/>
            </p:cNvGrpSpPr>
            <p:nvPr/>
          </p:nvGrpSpPr>
          <p:grpSpPr bwMode="auto">
            <a:xfrm>
              <a:off x="3737" y="1508"/>
              <a:ext cx="85" cy="69"/>
              <a:chOff x="3737" y="1508"/>
              <a:chExt cx="85" cy="69"/>
            </a:xfrm>
          </p:grpSpPr>
          <p:sp>
            <p:nvSpPr>
              <p:cNvPr id="24763" name="Freeform 155"/>
              <p:cNvSpPr>
                <a:spLocks/>
              </p:cNvSpPr>
              <p:nvPr/>
            </p:nvSpPr>
            <p:spPr bwMode="auto">
              <a:xfrm>
                <a:off x="3737"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64" name="Freeform 156"/>
              <p:cNvSpPr>
                <a:spLocks/>
              </p:cNvSpPr>
              <p:nvPr/>
            </p:nvSpPr>
            <p:spPr bwMode="auto">
              <a:xfrm>
                <a:off x="3737"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73" name="Group 160"/>
            <p:cNvGrpSpPr>
              <a:grpSpLocks/>
            </p:cNvGrpSpPr>
            <p:nvPr/>
          </p:nvGrpSpPr>
          <p:grpSpPr bwMode="auto">
            <a:xfrm>
              <a:off x="4155" y="1508"/>
              <a:ext cx="84" cy="69"/>
              <a:chOff x="4155" y="1508"/>
              <a:chExt cx="84" cy="69"/>
            </a:xfrm>
          </p:grpSpPr>
          <p:sp>
            <p:nvSpPr>
              <p:cNvPr id="24761" name="Freeform 158"/>
              <p:cNvSpPr>
                <a:spLocks/>
              </p:cNvSpPr>
              <p:nvPr/>
            </p:nvSpPr>
            <p:spPr bwMode="auto">
              <a:xfrm>
                <a:off x="4155"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62" name="Freeform 159"/>
              <p:cNvSpPr>
                <a:spLocks/>
              </p:cNvSpPr>
              <p:nvPr/>
            </p:nvSpPr>
            <p:spPr bwMode="auto">
              <a:xfrm>
                <a:off x="4155"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674" name="Group 163"/>
            <p:cNvGrpSpPr>
              <a:grpSpLocks/>
            </p:cNvGrpSpPr>
            <p:nvPr/>
          </p:nvGrpSpPr>
          <p:grpSpPr bwMode="auto">
            <a:xfrm>
              <a:off x="3946" y="1508"/>
              <a:ext cx="85" cy="69"/>
              <a:chOff x="3946" y="1508"/>
              <a:chExt cx="85" cy="69"/>
            </a:xfrm>
          </p:grpSpPr>
          <p:sp>
            <p:nvSpPr>
              <p:cNvPr id="24759" name="Freeform 161"/>
              <p:cNvSpPr>
                <a:spLocks/>
              </p:cNvSpPr>
              <p:nvPr/>
            </p:nvSpPr>
            <p:spPr bwMode="auto">
              <a:xfrm>
                <a:off x="3946"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60" name="Freeform 162"/>
              <p:cNvSpPr>
                <a:spLocks/>
              </p:cNvSpPr>
              <p:nvPr/>
            </p:nvSpPr>
            <p:spPr bwMode="auto">
              <a:xfrm>
                <a:off x="3946"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1428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675" name="Rectangle 164"/>
            <p:cNvSpPr>
              <a:spLocks noChangeArrowheads="1"/>
            </p:cNvSpPr>
            <p:nvPr/>
          </p:nvSpPr>
          <p:spPr bwMode="auto">
            <a:xfrm>
              <a:off x="3035" y="1473"/>
              <a:ext cx="1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Annual</a:t>
              </a:r>
              <a:endParaRPr lang="en-US" altLang="en-US" sz="1800">
                <a:solidFill>
                  <a:srgbClr val="000000"/>
                </a:solidFill>
                <a:cs typeface="Arial" panose="020B0604020202020204" pitchFamily="34" charset="0"/>
              </a:endParaRPr>
            </a:p>
          </p:txBody>
        </p:sp>
        <p:sp>
          <p:nvSpPr>
            <p:cNvPr id="24676" name="Rectangle 165"/>
            <p:cNvSpPr>
              <a:spLocks noChangeArrowheads="1"/>
            </p:cNvSpPr>
            <p:nvPr/>
          </p:nvSpPr>
          <p:spPr bwMode="auto">
            <a:xfrm>
              <a:off x="3043" y="1540"/>
              <a:ext cx="3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X</a:t>
              </a:r>
              <a:endParaRPr lang="en-US" altLang="en-US" sz="1800">
                <a:solidFill>
                  <a:srgbClr val="000000"/>
                </a:solidFill>
                <a:cs typeface="Arial" panose="020B0604020202020204" pitchFamily="34" charset="0"/>
              </a:endParaRPr>
            </a:p>
          </p:txBody>
        </p:sp>
        <p:sp>
          <p:nvSpPr>
            <p:cNvPr id="24677" name="Rectangle 166"/>
            <p:cNvSpPr>
              <a:spLocks noChangeArrowheads="1"/>
            </p:cNvSpPr>
            <p:nvPr/>
          </p:nvSpPr>
          <p:spPr bwMode="auto">
            <a:xfrm>
              <a:off x="3080" y="1540"/>
              <a:ext cx="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t>
              </a:r>
              <a:endParaRPr lang="en-US" altLang="en-US" sz="1800">
                <a:solidFill>
                  <a:srgbClr val="000000"/>
                </a:solidFill>
                <a:cs typeface="Arial" panose="020B0604020202020204" pitchFamily="34" charset="0"/>
              </a:endParaRPr>
            </a:p>
          </p:txBody>
        </p:sp>
        <p:sp>
          <p:nvSpPr>
            <p:cNvPr id="24678" name="Rectangle 167"/>
            <p:cNvSpPr>
              <a:spLocks noChangeArrowheads="1"/>
            </p:cNvSpPr>
            <p:nvPr/>
          </p:nvSpPr>
          <p:spPr bwMode="auto">
            <a:xfrm>
              <a:off x="3099" y="1540"/>
              <a:ext cx="1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Plan</a:t>
              </a:r>
              <a:endParaRPr lang="en-US" altLang="en-US" sz="1800">
                <a:solidFill>
                  <a:srgbClr val="000000"/>
                </a:solidFill>
                <a:cs typeface="Arial" panose="020B0604020202020204" pitchFamily="34" charset="0"/>
              </a:endParaRPr>
            </a:p>
          </p:txBody>
        </p:sp>
        <p:sp>
          <p:nvSpPr>
            <p:cNvPr id="24679" name="Freeform 168"/>
            <p:cNvSpPr>
              <a:spLocks noEditPoints="1"/>
            </p:cNvSpPr>
            <p:nvPr/>
          </p:nvSpPr>
          <p:spPr bwMode="auto">
            <a:xfrm>
              <a:off x="3370"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0" name="Freeform 169"/>
            <p:cNvSpPr>
              <a:spLocks noEditPoints="1"/>
            </p:cNvSpPr>
            <p:nvPr/>
          </p:nvSpPr>
          <p:spPr bwMode="auto">
            <a:xfrm>
              <a:off x="3574" y="931"/>
              <a:ext cx="5" cy="1430"/>
            </a:xfrm>
            <a:custGeom>
              <a:avLst/>
              <a:gdLst>
                <a:gd name="T0" fmla="*/ 0 w 50"/>
                <a:gd name="T1" fmla="*/ 19 h 17159"/>
                <a:gd name="T2" fmla="*/ 3 w 50"/>
                <a:gd name="T3" fmla="*/ 46 h 17159"/>
                <a:gd name="T4" fmla="*/ 5 w 50"/>
                <a:gd name="T5" fmla="*/ 69 h 17159"/>
                <a:gd name="T6" fmla="*/ 3 w 50"/>
                <a:gd name="T7" fmla="*/ 83 h 17159"/>
                <a:gd name="T8" fmla="*/ 0 w 50"/>
                <a:gd name="T9" fmla="*/ 111 h 17159"/>
                <a:gd name="T10" fmla="*/ 5 w 50"/>
                <a:gd name="T11" fmla="*/ 136 h 17159"/>
                <a:gd name="T12" fmla="*/ 5 w 50"/>
                <a:gd name="T13" fmla="*/ 152 h 17159"/>
                <a:gd name="T14" fmla="*/ 0 w 50"/>
                <a:gd name="T15" fmla="*/ 177 h 17159"/>
                <a:gd name="T16" fmla="*/ 3 w 50"/>
                <a:gd name="T17" fmla="*/ 204 h 17159"/>
                <a:gd name="T18" fmla="*/ 5 w 50"/>
                <a:gd name="T19" fmla="*/ 227 h 17159"/>
                <a:gd name="T20" fmla="*/ 3 w 50"/>
                <a:gd name="T21" fmla="*/ 242 h 17159"/>
                <a:gd name="T22" fmla="*/ 0 w 50"/>
                <a:gd name="T23" fmla="*/ 269 h 17159"/>
                <a:gd name="T24" fmla="*/ 5 w 50"/>
                <a:gd name="T25" fmla="*/ 294 h 17159"/>
                <a:gd name="T26" fmla="*/ 5 w 50"/>
                <a:gd name="T27" fmla="*/ 311 h 17159"/>
                <a:gd name="T28" fmla="*/ 0 w 50"/>
                <a:gd name="T29" fmla="*/ 336 h 17159"/>
                <a:gd name="T30" fmla="*/ 3 w 50"/>
                <a:gd name="T31" fmla="*/ 363 h 17159"/>
                <a:gd name="T32" fmla="*/ 5 w 50"/>
                <a:gd name="T33" fmla="*/ 386 h 17159"/>
                <a:gd name="T34" fmla="*/ 3 w 50"/>
                <a:gd name="T35" fmla="*/ 400 h 17159"/>
                <a:gd name="T36" fmla="*/ 0 w 50"/>
                <a:gd name="T37" fmla="*/ 427 h 17159"/>
                <a:gd name="T38" fmla="*/ 5 w 50"/>
                <a:gd name="T39" fmla="*/ 452 h 17159"/>
                <a:gd name="T40" fmla="*/ 5 w 50"/>
                <a:gd name="T41" fmla="*/ 469 h 17159"/>
                <a:gd name="T42" fmla="*/ 0 w 50"/>
                <a:gd name="T43" fmla="*/ 494 h 17159"/>
                <a:gd name="T44" fmla="*/ 3 w 50"/>
                <a:gd name="T45" fmla="*/ 521 h 17159"/>
                <a:gd name="T46" fmla="*/ 5 w 50"/>
                <a:gd name="T47" fmla="*/ 544 h 17159"/>
                <a:gd name="T48" fmla="*/ 3 w 50"/>
                <a:gd name="T49" fmla="*/ 559 h 17159"/>
                <a:gd name="T50" fmla="*/ 0 w 50"/>
                <a:gd name="T51" fmla="*/ 586 h 17159"/>
                <a:gd name="T52" fmla="*/ 5 w 50"/>
                <a:gd name="T53" fmla="*/ 611 h 17159"/>
                <a:gd name="T54" fmla="*/ 5 w 50"/>
                <a:gd name="T55" fmla="*/ 627 h 17159"/>
                <a:gd name="T56" fmla="*/ 0 w 50"/>
                <a:gd name="T57" fmla="*/ 652 h 17159"/>
                <a:gd name="T58" fmla="*/ 3 w 50"/>
                <a:gd name="T59" fmla="*/ 680 h 17159"/>
                <a:gd name="T60" fmla="*/ 5 w 50"/>
                <a:gd name="T61" fmla="*/ 703 h 17159"/>
                <a:gd name="T62" fmla="*/ 3 w 50"/>
                <a:gd name="T63" fmla="*/ 717 h 17159"/>
                <a:gd name="T64" fmla="*/ 0 w 50"/>
                <a:gd name="T65" fmla="*/ 744 h 17159"/>
                <a:gd name="T66" fmla="*/ 5 w 50"/>
                <a:gd name="T67" fmla="*/ 769 h 17159"/>
                <a:gd name="T68" fmla="*/ 5 w 50"/>
                <a:gd name="T69" fmla="*/ 786 h 17159"/>
                <a:gd name="T70" fmla="*/ 0 w 50"/>
                <a:gd name="T71" fmla="*/ 811 h 17159"/>
                <a:gd name="T72" fmla="*/ 3 w 50"/>
                <a:gd name="T73" fmla="*/ 838 h 17159"/>
                <a:gd name="T74" fmla="*/ 5 w 50"/>
                <a:gd name="T75" fmla="*/ 861 h 17159"/>
                <a:gd name="T76" fmla="*/ 3 w 50"/>
                <a:gd name="T77" fmla="*/ 876 h 17159"/>
                <a:gd name="T78" fmla="*/ 0 w 50"/>
                <a:gd name="T79" fmla="*/ 903 h 17159"/>
                <a:gd name="T80" fmla="*/ 5 w 50"/>
                <a:gd name="T81" fmla="*/ 928 h 17159"/>
                <a:gd name="T82" fmla="*/ 5 w 50"/>
                <a:gd name="T83" fmla="*/ 944 h 17159"/>
                <a:gd name="T84" fmla="*/ 0 w 50"/>
                <a:gd name="T85" fmla="*/ 969 h 17159"/>
                <a:gd name="T86" fmla="*/ 3 w 50"/>
                <a:gd name="T87" fmla="*/ 996 h 17159"/>
                <a:gd name="T88" fmla="*/ 5 w 50"/>
                <a:gd name="T89" fmla="*/ 1019 h 17159"/>
                <a:gd name="T90" fmla="*/ 3 w 50"/>
                <a:gd name="T91" fmla="*/ 1034 h 17159"/>
                <a:gd name="T92" fmla="*/ 0 w 50"/>
                <a:gd name="T93" fmla="*/ 1061 h 17159"/>
                <a:gd name="T94" fmla="*/ 5 w 50"/>
                <a:gd name="T95" fmla="*/ 1086 h 17159"/>
                <a:gd name="T96" fmla="*/ 5 w 50"/>
                <a:gd name="T97" fmla="*/ 1103 h 17159"/>
                <a:gd name="T98" fmla="*/ 0 w 50"/>
                <a:gd name="T99" fmla="*/ 1128 h 17159"/>
                <a:gd name="T100" fmla="*/ 3 w 50"/>
                <a:gd name="T101" fmla="*/ 1155 h 17159"/>
                <a:gd name="T102" fmla="*/ 5 w 50"/>
                <a:gd name="T103" fmla="*/ 1178 h 17159"/>
                <a:gd name="T104" fmla="*/ 3 w 50"/>
                <a:gd name="T105" fmla="*/ 1192 h 17159"/>
                <a:gd name="T106" fmla="*/ 0 w 50"/>
                <a:gd name="T107" fmla="*/ 1219 h 17159"/>
                <a:gd name="T108" fmla="*/ 5 w 50"/>
                <a:gd name="T109" fmla="*/ 1244 h 17159"/>
                <a:gd name="T110" fmla="*/ 5 w 50"/>
                <a:gd name="T111" fmla="*/ 1261 h 17159"/>
                <a:gd name="T112" fmla="*/ 0 w 50"/>
                <a:gd name="T113" fmla="*/ 1286 h 17159"/>
                <a:gd name="T114" fmla="*/ 3 w 50"/>
                <a:gd name="T115" fmla="*/ 1313 h 17159"/>
                <a:gd name="T116" fmla="*/ 5 w 50"/>
                <a:gd name="T117" fmla="*/ 1336 h 17159"/>
                <a:gd name="T118" fmla="*/ 3 w 50"/>
                <a:gd name="T119" fmla="*/ 1351 h 17159"/>
                <a:gd name="T120" fmla="*/ 0 w 50"/>
                <a:gd name="T121" fmla="*/ 1378 h 17159"/>
                <a:gd name="T122" fmla="*/ 5 w 50"/>
                <a:gd name="T123" fmla="*/ 1403 h 17159"/>
                <a:gd name="T124" fmla="*/ 5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1" name="Freeform 170"/>
            <p:cNvSpPr>
              <a:spLocks noEditPoints="1"/>
            </p:cNvSpPr>
            <p:nvPr/>
          </p:nvSpPr>
          <p:spPr bwMode="auto">
            <a:xfrm>
              <a:off x="3988" y="931"/>
              <a:ext cx="4" cy="1422"/>
            </a:xfrm>
            <a:custGeom>
              <a:avLst/>
              <a:gdLst>
                <a:gd name="T0" fmla="*/ 0 w 50"/>
                <a:gd name="T1" fmla="*/ 19 h 17059"/>
                <a:gd name="T2" fmla="*/ 2 w 50"/>
                <a:gd name="T3" fmla="*/ 46 h 17059"/>
                <a:gd name="T4" fmla="*/ 4 w 50"/>
                <a:gd name="T5" fmla="*/ 69 h 17059"/>
                <a:gd name="T6" fmla="*/ 2 w 50"/>
                <a:gd name="T7" fmla="*/ 83 h 17059"/>
                <a:gd name="T8" fmla="*/ 0 w 50"/>
                <a:gd name="T9" fmla="*/ 111 h 17059"/>
                <a:gd name="T10" fmla="*/ 4 w 50"/>
                <a:gd name="T11" fmla="*/ 136 h 17059"/>
                <a:gd name="T12" fmla="*/ 4 w 50"/>
                <a:gd name="T13" fmla="*/ 152 h 17059"/>
                <a:gd name="T14" fmla="*/ 0 w 50"/>
                <a:gd name="T15" fmla="*/ 177 h 17059"/>
                <a:gd name="T16" fmla="*/ 2 w 50"/>
                <a:gd name="T17" fmla="*/ 204 h 17059"/>
                <a:gd name="T18" fmla="*/ 4 w 50"/>
                <a:gd name="T19" fmla="*/ 227 h 17059"/>
                <a:gd name="T20" fmla="*/ 2 w 50"/>
                <a:gd name="T21" fmla="*/ 242 h 17059"/>
                <a:gd name="T22" fmla="*/ 0 w 50"/>
                <a:gd name="T23" fmla="*/ 269 h 17059"/>
                <a:gd name="T24" fmla="*/ 4 w 50"/>
                <a:gd name="T25" fmla="*/ 294 h 17059"/>
                <a:gd name="T26" fmla="*/ 4 w 50"/>
                <a:gd name="T27" fmla="*/ 311 h 17059"/>
                <a:gd name="T28" fmla="*/ 0 w 50"/>
                <a:gd name="T29" fmla="*/ 336 h 17059"/>
                <a:gd name="T30" fmla="*/ 2 w 50"/>
                <a:gd name="T31" fmla="*/ 363 h 17059"/>
                <a:gd name="T32" fmla="*/ 4 w 50"/>
                <a:gd name="T33" fmla="*/ 386 h 17059"/>
                <a:gd name="T34" fmla="*/ 2 w 50"/>
                <a:gd name="T35" fmla="*/ 400 h 17059"/>
                <a:gd name="T36" fmla="*/ 0 w 50"/>
                <a:gd name="T37" fmla="*/ 427 h 17059"/>
                <a:gd name="T38" fmla="*/ 4 w 50"/>
                <a:gd name="T39" fmla="*/ 452 h 17059"/>
                <a:gd name="T40" fmla="*/ 4 w 50"/>
                <a:gd name="T41" fmla="*/ 469 h 17059"/>
                <a:gd name="T42" fmla="*/ 0 w 50"/>
                <a:gd name="T43" fmla="*/ 494 h 17059"/>
                <a:gd name="T44" fmla="*/ 2 w 50"/>
                <a:gd name="T45" fmla="*/ 521 h 17059"/>
                <a:gd name="T46" fmla="*/ 4 w 50"/>
                <a:gd name="T47" fmla="*/ 544 h 17059"/>
                <a:gd name="T48" fmla="*/ 2 w 50"/>
                <a:gd name="T49" fmla="*/ 559 h 17059"/>
                <a:gd name="T50" fmla="*/ 0 w 50"/>
                <a:gd name="T51" fmla="*/ 586 h 17059"/>
                <a:gd name="T52" fmla="*/ 4 w 50"/>
                <a:gd name="T53" fmla="*/ 611 h 17059"/>
                <a:gd name="T54" fmla="*/ 4 w 50"/>
                <a:gd name="T55" fmla="*/ 628 h 17059"/>
                <a:gd name="T56" fmla="*/ 0 w 50"/>
                <a:gd name="T57" fmla="*/ 653 h 17059"/>
                <a:gd name="T58" fmla="*/ 2 w 50"/>
                <a:gd name="T59" fmla="*/ 680 h 17059"/>
                <a:gd name="T60" fmla="*/ 4 w 50"/>
                <a:gd name="T61" fmla="*/ 703 h 17059"/>
                <a:gd name="T62" fmla="*/ 2 w 50"/>
                <a:gd name="T63" fmla="*/ 717 h 17059"/>
                <a:gd name="T64" fmla="*/ 0 w 50"/>
                <a:gd name="T65" fmla="*/ 744 h 17059"/>
                <a:gd name="T66" fmla="*/ 4 w 50"/>
                <a:gd name="T67" fmla="*/ 769 h 17059"/>
                <a:gd name="T68" fmla="*/ 4 w 50"/>
                <a:gd name="T69" fmla="*/ 786 h 17059"/>
                <a:gd name="T70" fmla="*/ 0 w 50"/>
                <a:gd name="T71" fmla="*/ 811 h 17059"/>
                <a:gd name="T72" fmla="*/ 2 w 50"/>
                <a:gd name="T73" fmla="*/ 838 h 17059"/>
                <a:gd name="T74" fmla="*/ 4 w 50"/>
                <a:gd name="T75" fmla="*/ 861 h 17059"/>
                <a:gd name="T76" fmla="*/ 2 w 50"/>
                <a:gd name="T77" fmla="*/ 876 h 17059"/>
                <a:gd name="T78" fmla="*/ 0 w 50"/>
                <a:gd name="T79" fmla="*/ 903 h 17059"/>
                <a:gd name="T80" fmla="*/ 4 w 50"/>
                <a:gd name="T81" fmla="*/ 928 h 17059"/>
                <a:gd name="T82" fmla="*/ 4 w 50"/>
                <a:gd name="T83" fmla="*/ 945 h 17059"/>
                <a:gd name="T84" fmla="*/ 0 w 50"/>
                <a:gd name="T85" fmla="*/ 970 h 17059"/>
                <a:gd name="T86" fmla="*/ 2 w 50"/>
                <a:gd name="T87" fmla="*/ 997 h 17059"/>
                <a:gd name="T88" fmla="*/ 4 w 50"/>
                <a:gd name="T89" fmla="*/ 1020 h 17059"/>
                <a:gd name="T90" fmla="*/ 2 w 50"/>
                <a:gd name="T91" fmla="*/ 1034 h 17059"/>
                <a:gd name="T92" fmla="*/ 0 w 50"/>
                <a:gd name="T93" fmla="*/ 1061 h 17059"/>
                <a:gd name="T94" fmla="*/ 4 w 50"/>
                <a:gd name="T95" fmla="*/ 1086 h 17059"/>
                <a:gd name="T96" fmla="*/ 4 w 50"/>
                <a:gd name="T97" fmla="*/ 1103 h 17059"/>
                <a:gd name="T98" fmla="*/ 0 w 50"/>
                <a:gd name="T99" fmla="*/ 1128 h 17059"/>
                <a:gd name="T100" fmla="*/ 2 w 50"/>
                <a:gd name="T101" fmla="*/ 1155 h 17059"/>
                <a:gd name="T102" fmla="*/ 4 w 50"/>
                <a:gd name="T103" fmla="*/ 1178 h 17059"/>
                <a:gd name="T104" fmla="*/ 2 w 50"/>
                <a:gd name="T105" fmla="*/ 1193 h 17059"/>
                <a:gd name="T106" fmla="*/ 0 w 50"/>
                <a:gd name="T107" fmla="*/ 1220 h 17059"/>
                <a:gd name="T108" fmla="*/ 4 w 50"/>
                <a:gd name="T109" fmla="*/ 1245 h 17059"/>
                <a:gd name="T110" fmla="*/ 4 w 50"/>
                <a:gd name="T111" fmla="*/ 1261 h 17059"/>
                <a:gd name="T112" fmla="*/ 0 w 50"/>
                <a:gd name="T113" fmla="*/ 1286 h 17059"/>
                <a:gd name="T114" fmla="*/ 2 w 50"/>
                <a:gd name="T115" fmla="*/ 1314 h 17059"/>
                <a:gd name="T116" fmla="*/ 4 w 50"/>
                <a:gd name="T117" fmla="*/ 1336 h 17059"/>
                <a:gd name="T118" fmla="*/ 2 w 50"/>
                <a:gd name="T119" fmla="*/ 1351 h 17059"/>
                <a:gd name="T120" fmla="*/ 0 w 50"/>
                <a:gd name="T121" fmla="*/ 1378 h 17059"/>
                <a:gd name="T122" fmla="*/ 4 w 50"/>
                <a:gd name="T123" fmla="*/ 1403 h 17059"/>
                <a:gd name="T124" fmla="*/ 4 w 50"/>
                <a:gd name="T125" fmla="*/ 1420 h 17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7"/>
                    <a:pt x="39" y="14458"/>
                    <a:pt x="25" y="14458"/>
                  </a:cubicBezTo>
                  <a:cubicBezTo>
                    <a:pt x="11" y="14458"/>
                    <a:pt x="0" y="14447"/>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2" name="Freeform 171"/>
            <p:cNvSpPr>
              <a:spLocks noEditPoints="1"/>
            </p:cNvSpPr>
            <p:nvPr/>
          </p:nvSpPr>
          <p:spPr bwMode="auto">
            <a:xfrm>
              <a:off x="3777" y="930"/>
              <a:ext cx="4" cy="1430"/>
            </a:xfrm>
            <a:custGeom>
              <a:avLst/>
              <a:gdLst>
                <a:gd name="T0" fmla="*/ 0 w 50"/>
                <a:gd name="T1" fmla="*/ 19 h 17158"/>
                <a:gd name="T2" fmla="*/ 2 w 50"/>
                <a:gd name="T3" fmla="*/ 46 h 17158"/>
                <a:gd name="T4" fmla="*/ 4 w 50"/>
                <a:gd name="T5" fmla="*/ 69 h 17158"/>
                <a:gd name="T6" fmla="*/ 2 w 50"/>
                <a:gd name="T7" fmla="*/ 83 h 17158"/>
                <a:gd name="T8" fmla="*/ 0 w 50"/>
                <a:gd name="T9" fmla="*/ 110 h 17158"/>
                <a:gd name="T10" fmla="*/ 4 w 50"/>
                <a:gd name="T11" fmla="*/ 136 h 17158"/>
                <a:gd name="T12" fmla="*/ 4 w 50"/>
                <a:gd name="T13" fmla="*/ 152 h 17158"/>
                <a:gd name="T14" fmla="*/ 0 w 50"/>
                <a:gd name="T15" fmla="*/ 177 h 17158"/>
                <a:gd name="T16" fmla="*/ 2 w 50"/>
                <a:gd name="T17" fmla="*/ 204 h 17158"/>
                <a:gd name="T18" fmla="*/ 4 w 50"/>
                <a:gd name="T19" fmla="*/ 227 h 17158"/>
                <a:gd name="T20" fmla="*/ 2 w 50"/>
                <a:gd name="T21" fmla="*/ 242 h 17158"/>
                <a:gd name="T22" fmla="*/ 0 w 50"/>
                <a:gd name="T23" fmla="*/ 269 h 17158"/>
                <a:gd name="T24" fmla="*/ 4 w 50"/>
                <a:gd name="T25" fmla="*/ 294 h 17158"/>
                <a:gd name="T26" fmla="*/ 4 w 50"/>
                <a:gd name="T27" fmla="*/ 311 h 17158"/>
                <a:gd name="T28" fmla="*/ 0 w 50"/>
                <a:gd name="T29" fmla="*/ 336 h 17158"/>
                <a:gd name="T30" fmla="*/ 2 w 50"/>
                <a:gd name="T31" fmla="*/ 363 h 17158"/>
                <a:gd name="T32" fmla="*/ 4 w 50"/>
                <a:gd name="T33" fmla="*/ 386 h 17158"/>
                <a:gd name="T34" fmla="*/ 2 w 50"/>
                <a:gd name="T35" fmla="*/ 400 h 17158"/>
                <a:gd name="T36" fmla="*/ 0 w 50"/>
                <a:gd name="T37" fmla="*/ 427 h 17158"/>
                <a:gd name="T38" fmla="*/ 4 w 50"/>
                <a:gd name="T39" fmla="*/ 452 h 17158"/>
                <a:gd name="T40" fmla="*/ 4 w 50"/>
                <a:gd name="T41" fmla="*/ 469 h 17158"/>
                <a:gd name="T42" fmla="*/ 0 w 50"/>
                <a:gd name="T43" fmla="*/ 494 h 17158"/>
                <a:gd name="T44" fmla="*/ 2 w 50"/>
                <a:gd name="T45" fmla="*/ 521 h 17158"/>
                <a:gd name="T46" fmla="*/ 4 w 50"/>
                <a:gd name="T47" fmla="*/ 544 h 17158"/>
                <a:gd name="T48" fmla="*/ 2 w 50"/>
                <a:gd name="T49" fmla="*/ 559 h 17158"/>
                <a:gd name="T50" fmla="*/ 0 w 50"/>
                <a:gd name="T51" fmla="*/ 586 h 17158"/>
                <a:gd name="T52" fmla="*/ 4 w 50"/>
                <a:gd name="T53" fmla="*/ 611 h 17158"/>
                <a:gd name="T54" fmla="*/ 4 w 50"/>
                <a:gd name="T55" fmla="*/ 627 h 17158"/>
                <a:gd name="T56" fmla="*/ 0 w 50"/>
                <a:gd name="T57" fmla="*/ 652 h 17158"/>
                <a:gd name="T58" fmla="*/ 2 w 50"/>
                <a:gd name="T59" fmla="*/ 680 h 17158"/>
                <a:gd name="T60" fmla="*/ 4 w 50"/>
                <a:gd name="T61" fmla="*/ 702 h 17158"/>
                <a:gd name="T62" fmla="*/ 2 w 50"/>
                <a:gd name="T63" fmla="*/ 717 h 17158"/>
                <a:gd name="T64" fmla="*/ 0 w 50"/>
                <a:gd name="T65" fmla="*/ 744 h 17158"/>
                <a:gd name="T66" fmla="*/ 4 w 50"/>
                <a:gd name="T67" fmla="*/ 769 h 17158"/>
                <a:gd name="T68" fmla="*/ 4 w 50"/>
                <a:gd name="T69" fmla="*/ 786 h 17158"/>
                <a:gd name="T70" fmla="*/ 0 w 50"/>
                <a:gd name="T71" fmla="*/ 811 h 17158"/>
                <a:gd name="T72" fmla="*/ 2 w 50"/>
                <a:gd name="T73" fmla="*/ 838 h 17158"/>
                <a:gd name="T74" fmla="*/ 4 w 50"/>
                <a:gd name="T75" fmla="*/ 861 h 17158"/>
                <a:gd name="T76" fmla="*/ 2 w 50"/>
                <a:gd name="T77" fmla="*/ 876 h 17158"/>
                <a:gd name="T78" fmla="*/ 0 w 50"/>
                <a:gd name="T79" fmla="*/ 903 h 17158"/>
                <a:gd name="T80" fmla="*/ 4 w 50"/>
                <a:gd name="T81" fmla="*/ 928 h 17158"/>
                <a:gd name="T82" fmla="*/ 4 w 50"/>
                <a:gd name="T83" fmla="*/ 944 h 17158"/>
                <a:gd name="T84" fmla="*/ 0 w 50"/>
                <a:gd name="T85" fmla="*/ 969 h 17158"/>
                <a:gd name="T86" fmla="*/ 2 w 50"/>
                <a:gd name="T87" fmla="*/ 996 h 17158"/>
                <a:gd name="T88" fmla="*/ 4 w 50"/>
                <a:gd name="T89" fmla="*/ 1019 h 17158"/>
                <a:gd name="T90" fmla="*/ 2 w 50"/>
                <a:gd name="T91" fmla="*/ 1034 h 17158"/>
                <a:gd name="T92" fmla="*/ 0 w 50"/>
                <a:gd name="T93" fmla="*/ 1061 h 17158"/>
                <a:gd name="T94" fmla="*/ 4 w 50"/>
                <a:gd name="T95" fmla="*/ 1086 h 17158"/>
                <a:gd name="T96" fmla="*/ 4 w 50"/>
                <a:gd name="T97" fmla="*/ 1103 h 17158"/>
                <a:gd name="T98" fmla="*/ 0 w 50"/>
                <a:gd name="T99" fmla="*/ 1128 h 17158"/>
                <a:gd name="T100" fmla="*/ 2 w 50"/>
                <a:gd name="T101" fmla="*/ 1155 h 17158"/>
                <a:gd name="T102" fmla="*/ 4 w 50"/>
                <a:gd name="T103" fmla="*/ 1178 h 17158"/>
                <a:gd name="T104" fmla="*/ 2 w 50"/>
                <a:gd name="T105" fmla="*/ 1192 h 17158"/>
                <a:gd name="T106" fmla="*/ 0 w 50"/>
                <a:gd name="T107" fmla="*/ 1219 h 17158"/>
                <a:gd name="T108" fmla="*/ 4 w 50"/>
                <a:gd name="T109" fmla="*/ 1244 h 17158"/>
                <a:gd name="T110" fmla="*/ 4 w 50"/>
                <a:gd name="T111" fmla="*/ 1261 h 17158"/>
                <a:gd name="T112" fmla="*/ 0 w 50"/>
                <a:gd name="T113" fmla="*/ 1286 h 17158"/>
                <a:gd name="T114" fmla="*/ 2 w 50"/>
                <a:gd name="T115" fmla="*/ 1313 h 17158"/>
                <a:gd name="T116" fmla="*/ 4 w 50"/>
                <a:gd name="T117" fmla="*/ 1336 h 17158"/>
                <a:gd name="T118" fmla="*/ 2 w 50"/>
                <a:gd name="T119" fmla="*/ 1351 h 17158"/>
                <a:gd name="T120" fmla="*/ 0 w 50"/>
                <a:gd name="T121" fmla="*/ 1378 h 17158"/>
                <a:gd name="T122" fmla="*/ 4 w 50"/>
                <a:gd name="T123" fmla="*/ 1403 h 17158"/>
                <a:gd name="T124" fmla="*/ 4 w 50"/>
                <a:gd name="T125" fmla="*/ 1420 h 17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8">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1"/>
                    <a:pt x="11" y="400"/>
                    <a:pt x="25" y="400"/>
                  </a:cubicBezTo>
                  <a:cubicBezTo>
                    <a:pt x="39" y="400"/>
                    <a:pt x="50" y="411"/>
                    <a:pt x="50" y="425"/>
                  </a:cubicBezTo>
                  <a:close/>
                  <a:moveTo>
                    <a:pt x="50" y="525"/>
                  </a:moveTo>
                  <a:lnTo>
                    <a:pt x="50" y="525"/>
                  </a:lnTo>
                  <a:cubicBezTo>
                    <a:pt x="50" y="539"/>
                    <a:pt x="39" y="550"/>
                    <a:pt x="25" y="550"/>
                  </a:cubicBezTo>
                  <a:cubicBezTo>
                    <a:pt x="11" y="550"/>
                    <a:pt x="0" y="539"/>
                    <a:pt x="0" y="525"/>
                  </a:cubicBezTo>
                  <a:cubicBezTo>
                    <a:pt x="0" y="511"/>
                    <a:pt x="11" y="500"/>
                    <a:pt x="25" y="500"/>
                  </a:cubicBezTo>
                  <a:cubicBezTo>
                    <a:pt x="39" y="500"/>
                    <a:pt x="50" y="511"/>
                    <a:pt x="50" y="525"/>
                  </a:cubicBezTo>
                  <a:close/>
                  <a:moveTo>
                    <a:pt x="50" y="625"/>
                  </a:moveTo>
                  <a:lnTo>
                    <a:pt x="50" y="625"/>
                  </a:lnTo>
                  <a:cubicBezTo>
                    <a:pt x="50" y="639"/>
                    <a:pt x="39" y="650"/>
                    <a:pt x="25" y="650"/>
                  </a:cubicBezTo>
                  <a:cubicBezTo>
                    <a:pt x="11" y="650"/>
                    <a:pt x="0" y="639"/>
                    <a:pt x="0" y="625"/>
                  </a:cubicBezTo>
                  <a:cubicBezTo>
                    <a:pt x="0" y="611"/>
                    <a:pt x="11" y="600"/>
                    <a:pt x="25" y="600"/>
                  </a:cubicBezTo>
                  <a:cubicBezTo>
                    <a:pt x="39" y="600"/>
                    <a:pt x="50" y="611"/>
                    <a:pt x="50" y="625"/>
                  </a:cubicBezTo>
                  <a:close/>
                  <a:moveTo>
                    <a:pt x="50" y="725"/>
                  </a:moveTo>
                  <a:lnTo>
                    <a:pt x="50" y="725"/>
                  </a:lnTo>
                  <a:cubicBezTo>
                    <a:pt x="50" y="739"/>
                    <a:pt x="39" y="750"/>
                    <a:pt x="25" y="750"/>
                  </a:cubicBezTo>
                  <a:cubicBezTo>
                    <a:pt x="11" y="750"/>
                    <a:pt x="0" y="739"/>
                    <a:pt x="0" y="725"/>
                  </a:cubicBezTo>
                  <a:cubicBezTo>
                    <a:pt x="0" y="711"/>
                    <a:pt x="11" y="700"/>
                    <a:pt x="25" y="700"/>
                  </a:cubicBezTo>
                  <a:cubicBezTo>
                    <a:pt x="39" y="700"/>
                    <a:pt x="50" y="711"/>
                    <a:pt x="50" y="725"/>
                  </a:cubicBezTo>
                  <a:close/>
                  <a:moveTo>
                    <a:pt x="50" y="825"/>
                  </a:moveTo>
                  <a:lnTo>
                    <a:pt x="50" y="825"/>
                  </a:lnTo>
                  <a:cubicBezTo>
                    <a:pt x="50" y="839"/>
                    <a:pt x="39" y="850"/>
                    <a:pt x="25" y="850"/>
                  </a:cubicBezTo>
                  <a:cubicBezTo>
                    <a:pt x="11" y="850"/>
                    <a:pt x="0" y="839"/>
                    <a:pt x="0" y="825"/>
                  </a:cubicBezTo>
                  <a:cubicBezTo>
                    <a:pt x="0" y="811"/>
                    <a:pt x="11" y="800"/>
                    <a:pt x="25" y="800"/>
                  </a:cubicBezTo>
                  <a:cubicBezTo>
                    <a:pt x="39" y="800"/>
                    <a:pt x="50" y="811"/>
                    <a:pt x="50" y="825"/>
                  </a:cubicBezTo>
                  <a:close/>
                  <a:moveTo>
                    <a:pt x="50" y="925"/>
                  </a:moveTo>
                  <a:lnTo>
                    <a:pt x="50" y="925"/>
                  </a:lnTo>
                  <a:cubicBezTo>
                    <a:pt x="50" y="939"/>
                    <a:pt x="39" y="950"/>
                    <a:pt x="25" y="950"/>
                  </a:cubicBezTo>
                  <a:cubicBezTo>
                    <a:pt x="11" y="950"/>
                    <a:pt x="0" y="939"/>
                    <a:pt x="0" y="925"/>
                  </a:cubicBezTo>
                  <a:cubicBezTo>
                    <a:pt x="0" y="911"/>
                    <a:pt x="11" y="900"/>
                    <a:pt x="25" y="900"/>
                  </a:cubicBezTo>
                  <a:cubicBezTo>
                    <a:pt x="39" y="900"/>
                    <a:pt x="50" y="911"/>
                    <a:pt x="50" y="925"/>
                  </a:cubicBezTo>
                  <a:close/>
                  <a:moveTo>
                    <a:pt x="50" y="1025"/>
                  </a:moveTo>
                  <a:lnTo>
                    <a:pt x="50" y="1025"/>
                  </a:lnTo>
                  <a:cubicBezTo>
                    <a:pt x="50" y="1039"/>
                    <a:pt x="39" y="1050"/>
                    <a:pt x="25" y="1050"/>
                  </a:cubicBezTo>
                  <a:cubicBezTo>
                    <a:pt x="11" y="1050"/>
                    <a:pt x="0" y="1039"/>
                    <a:pt x="0" y="1025"/>
                  </a:cubicBezTo>
                  <a:cubicBezTo>
                    <a:pt x="0" y="1011"/>
                    <a:pt x="11" y="1000"/>
                    <a:pt x="25" y="1000"/>
                  </a:cubicBezTo>
                  <a:cubicBezTo>
                    <a:pt x="39" y="1000"/>
                    <a:pt x="50" y="1011"/>
                    <a:pt x="50" y="1025"/>
                  </a:cubicBezTo>
                  <a:close/>
                  <a:moveTo>
                    <a:pt x="50" y="1125"/>
                  </a:moveTo>
                  <a:lnTo>
                    <a:pt x="50" y="1125"/>
                  </a:lnTo>
                  <a:cubicBezTo>
                    <a:pt x="50" y="1139"/>
                    <a:pt x="39" y="1150"/>
                    <a:pt x="25" y="1150"/>
                  </a:cubicBezTo>
                  <a:cubicBezTo>
                    <a:pt x="11" y="1150"/>
                    <a:pt x="0" y="1139"/>
                    <a:pt x="0" y="1125"/>
                  </a:cubicBezTo>
                  <a:cubicBezTo>
                    <a:pt x="0" y="1112"/>
                    <a:pt x="11" y="1100"/>
                    <a:pt x="25" y="1100"/>
                  </a:cubicBezTo>
                  <a:cubicBezTo>
                    <a:pt x="39" y="1100"/>
                    <a:pt x="50" y="1112"/>
                    <a:pt x="50" y="1125"/>
                  </a:cubicBezTo>
                  <a:close/>
                  <a:moveTo>
                    <a:pt x="50" y="1225"/>
                  </a:moveTo>
                  <a:lnTo>
                    <a:pt x="50" y="1225"/>
                  </a:lnTo>
                  <a:cubicBezTo>
                    <a:pt x="50" y="1239"/>
                    <a:pt x="39" y="1250"/>
                    <a:pt x="25" y="1250"/>
                  </a:cubicBezTo>
                  <a:cubicBezTo>
                    <a:pt x="11" y="1250"/>
                    <a:pt x="0" y="1239"/>
                    <a:pt x="0" y="1225"/>
                  </a:cubicBezTo>
                  <a:cubicBezTo>
                    <a:pt x="0" y="1212"/>
                    <a:pt x="11" y="1200"/>
                    <a:pt x="25" y="1200"/>
                  </a:cubicBezTo>
                  <a:cubicBezTo>
                    <a:pt x="39" y="1200"/>
                    <a:pt x="50" y="1212"/>
                    <a:pt x="50" y="1225"/>
                  </a:cubicBezTo>
                  <a:close/>
                  <a:moveTo>
                    <a:pt x="50" y="1325"/>
                  </a:moveTo>
                  <a:lnTo>
                    <a:pt x="50" y="1325"/>
                  </a:lnTo>
                  <a:cubicBezTo>
                    <a:pt x="50" y="1339"/>
                    <a:pt x="39" y="1350"/>
                    <a:pt x="25" y="1350"/>
                  </a:cubicBezTo>
                  <a:cubicBezTo>
                    <a:pt x="11" y="1350"/>
                    <a:pt x="0" y="1339"/>
                    <a:pt x="0" y="1325"/>
                  </a:cubicBezTo>
                  <a:cubicBezTo>
                    <a:pt x="0" y="1312"/>
                    <a:pt x="11" y="1300"/>
                    <a:pt x="25" y="1300"/>
                  </a:cubicBezTo>
                  <a:cubicBezTo>
                    <a:pt x="39" y="1300"/>
                    <a:pt x="50" y="1312"/>
                    <a:pt x="50" y="1325"/>
                  </a:cubicBezTo>
                  <a:close/>
                  <a:moveTo>
                    <a:pt x="50" y="1425"/>
                  </a:moveTo>
                  <a:lnTo>
                    <a:pt x="50" y="1426"/>
                  </a:lnTo>
                  <a:cubicBezTo>
                    <a:pt x="50" y="1439"/>
                    <a:pt x="39" y="1451"/>
                    <a:pt x="25" y="1451"/>
                  </a:cubicBezTo>
                  <a:cubicBezTo>
                    <a:pt x="11" y="1451"/>
                    <a:pt x="0" y="1439"/>
                    <a:pt x="0" y="1426"/>
                  </a:cubicBezTo>
                  <a:lnTo>
                    <a:pt x="0" y="1425"/>
                  </a:lnTo>
                  <a:cubicBezTo>
                    <a:pt x="0" y="1412"/>
                    <a:pt x="11" y="1400"/>
                    <a:pt x="25" y="1400"/>
                  </a:cubicBezTo>
                  <a:cubicBezTo>
                    <a:pt x="39" y="1400"/>
                    <a:pt x="50" y="1412"/>
                    <a:pt x="50" y="1425"/>
                  </a:cubicBezTo>
                  <a:close/>
                  <a:moveTo>
                    <a:pt x="50" y="1526"/>
                  </a:moveTo>
                  <a:lnTo>
                    <a:pt x="50" y="1526"/>
                  </a:lnTo>
                  <a:cubicBezTo>
                    <a:pt x="50" y="1539"/>
                    <a:pt x="39" y="1551"/>
                    <a:pt x="25" y="1551"/>
                  </a:cubicBezTo>
                  <a:cubicBezTo>
                    <a:pt x="11" y="1551"/>
                    <a:pt x="0" y="1539"/>
                    <a:pt x="0" y="1526"/>
                  </a:cubicBezTo>
                  <a:cubicBezTo>
                    <a:pt x="0" y="1512"/>
                    <a:pt x="11" y="1501"/>
                    <a:pt x="25" y="1501"/>
                  </a:cubicBezTo>
                  <a:cubicBezTo>
                    <a:pt x="39" y="1501"/>
                    <a:pt x="50" y="1512"/>
                    <a:pt x="50" y="1526"/>
                  </a:cubicBezTo>
                  <a:close/>
                  <a:moveTo>
                    <a:pt x="50" y="1626"/>
                  </a:moveTo>
                  <a:lnTo>
                    <a:pt x="50" y="1626"/>
                  </a:lnTo>
                  <a:cubicBezTo>
                    <a:pt x="50" y="1639"/>
                    <a:pt x="39" y="1651"/>
                    <a:pt x="25" y="1651"/>
                  </a:cubicBezTo>
                  <a:cubicBezTo>
                    <a:pt x="11" y="1651"/>
                    <a:pt x="0" y="1639"/>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2"/>
                    <a:pt x="11" y="2401"/>
                    <a:pt x="25" y="2401"/>
                  </a:cubicBezTo>
                  <a:cubicBezTo>
                    <a:pt x="39" y="2401"/>
                    <a:pt x="50" y="2412"/>
                    <a:pt x="50" y="2426"/>
                  </a:cubicBezTo>
                  <a:close/>
                  <a:moveTo>
                    <a:pt x="50" y="2526"/>
                  </a:moveTo>
                  <a:lnTo>
                    <a:pt x="50" y="2526"/>
                  </a:lnTo>
                  <a:cubicBezTo>
                    <a:pt x="50" y="2540"/>
                    <a:pt x="39" y="2551"/>
                    <a:pt x="25" y="2551"/>
                  </a:cubicBezTo>
                  <a:cubicBezTo>
                    <a:pt x="11" y="2551"/>
                    <a:pt x="0" y="2540"/>
                    <a:pt x="0" y="2526"/>
                  </a:cubicBezTo>
                  <a:cubicBezTo>
                    <a:pt x="0" y="2512"/>
                    <a:pt x="11" y="2501"/>
                    <a:pt x="25" y="2501"/>
                  </a:cubicBezTo>
                  <a:cubicBezTo>
                    <a:pt x="39" y="2501"/>
                    <a:pt x="50" y="2512"/>
                    <a:pt x="50" y="2526"/>
                  </a:cubicBezTo>
                  <a:close/>
                  <a:moveTo>
                    <a:pt x="50" y="2626"/>
                  </a:moveTo>
                  <a:lnTo>
                    <a:pt x="50" y="2626"/>
                  </a:lnTo>
                  <a:cubicBezTo>
                    <a:pt x="50" y="2640"/>
                    <a:pt x="39" y="2651"/>
                    <a:pt x="25" y="2651"/>
                  </a:cubicBezTo>
                  <a:cubicBezTo>
                    <a:pt x="11" y="2651"/>
                    <a:pt x="0" y="2640"/>
                    <a:pt x="0" y="2626"/>
                  </a:cubicBezTo>
                  <a:cubicBezTo>
                    <a:pt x="0" y="2612"/>
                    <a:pt x="11" y="2601"/>
                    <a:pt x="25" y="2601"/>
                  </a:cubicBezTo>
                  <a:cubicBezTo>
                    <a:pt x="39" y="2601"/>
                    <a:pt x="50" y="2612"/>
                    <a:pt x="50" y="2626"/>
                  </a:cubicBezTo>
                  <a:close/>
                  <a:moveTo>
                    <a:pt x="50" y="2726"/>
                  </a:moveTo>
                  <a:lnTo>
                    <a:pt x="50" y="2726"/>
                  </a:lnTo>
                  <a:cubicBezTo>
                    <a:pt x="50" y="2740"/>
                    <a:pt x="39" y="2751"/>
                    <a:pt x="25" y="2751"/>
                  </a:cubicBezTo>
                  <a:cubicBezTo>
                    <a:pt x="11" y="2751"/>
                    <a:pt x="0" y="2740"/>
                    <a:pt x="0" y="2726"/>
                  </a:cubicBezTo>
                  <a:cubicBezTo>
                    <a:pt x="0" y="2712"/>
                    <a:pt x="11" y="2701"/>
                    <a:pt x="25" y="2701"/>
                  </a:cubicBezTo>
                  <a:cubicBezTo>
                    <a:pt x="39" y="2701"/>
                    <a:pt x="50" y="2712"/>
                    <a:pt x="50" y="2726"/>
                  </a:cubicBezTo>
                  <a:close/>
                  <a:moveTo>
                    <a:pt x="50" y="2826"/>
                  </a:moveTo>
                  <a:lnTo>
                    <a:pt x="50" y="2826"/>
                  </a:lnTo>
                  <a:cubicBezTo>
                    <a:pt x="50" y="2840"/>
                    <a:pt x="39" y="2851"/>
                    <a:pt x="25" y="2851"/>
                  </a:cubicBezTo>
                  <a:cubicBezTo>
                    <a:pt x="11" y="2851"/>
                    <a:pt x="0" y="2840"/>
                    <a:pt x="0" y="2826"/>
                  </a:cubicBezTo>
                  <a:cubicBezTo>
                    <a:pt x="0" y="2812"/>
                    <a:pt x="11" y="2801"/>
                    <a:pt x="25" y="2801"/>
                  </a:cubicBezTo>
                  <a:cubicBezTo>
                    <a:pt x="39" y="2801"/>
                    <a:pt x="50" y="2812"/>
                    <a:pt x="50" y="2826"/>
                  </a:cubicBezTo>
                  <a:close/>
                  <a:moveTo>
                    <a:pt x="50" y="2926"/>
                  </a:moveTo>
                  <a:lnTo>
                    <a:pt x="50" y="2926"/>
                  </a:lnTo>
                  <a:cubicBezTo>
                    <a:pt x="50" y="2940"/>
                    <a:pt x="39" y="2951"/>
                    <a:pt x="25" y="2951"/>
                  </a:cubicBezTo>
                  <a:cubicBezTo>
                    <a:pt x="11" y="2951"/>
                    <a:pt x="0" y="2940"/>
                    <a:pt x="0" y="2926"/>
                  </a:cubicBezTo>
                  <a:cubicBezTo>
                    <a:pt x="0" y="2912"/>
                    <a:pt x="11" y="2901"/>
                    <a:pt x="25" y="2901"/>
                  </a:cubicBezTo>
                  <a:cubicBezTo>
                    <a:pt x="39" y="2901"/>
                    <a:pt x="50" y="2912"/>
                    <a:pt x="50" y="2926"/>
                  </a:cubicBezTo>
                  <a:close/>
                  <a:moveTo>
                    <a:pt x="50" y="3026"/>
                  </a:moveTo>
                  <a:lnTo>
                    <a:pt x="50" y="3026"/>
                  </a:lnTo>
                  <a:cubicBezTo>
                    <a:pt x="50" y="3040"/>
                    <a:pt x="39" y="3051"/>
                    <a:pt x="25" y="3051"/>
                  </a:cubicBezTo>
                  <a:cubicBezTo>
                    <a:pt x="11" y="3051"/>
                    <a:pt x="0" y="3040"/>
                    <a:pt x="0" y="3026"/>
                  </a:cubicBezTo>
                  <a:cubicBezTo>
                    <a:pt x="0" y="3012"/>
                    <a:pt x="11" y="3001"/>
                    <a:pt x="25" y="3001"/>
                  </a:cubicBezTo>
                  <a:cubicBezTo>
                    <a:pt x="39" y="3001"/>
                    <a:pt x="50" y="3012"/>
                    <a:pt x="50" y="3026"/>
                  </a:cubicBezTo>
                  <a:close/>
                  <a:moveTo>
                    <a:pt x="50" y="3126"/>
                  </a:moveTo>
                  <a:lnTo>
                    <a:pt x="50" y="3126"/>
                  </a:lnTo>
                  <a:cubicBezTo>
                    <a:pt x="50" y="3140"/>
                    <a:pt x="39" y="3151"/>
                    <a:pt x="25" y="3151"/>
                  </a:cubicBezTo>
                  <a:cubicBezTo>
                    <a:pt x="11" y="3151"/>
                    <a:pt x="0" y="3140"/>
                    <a:pt x="0" y="3126"/>
                  </a:cubicBezTo>
                  <a:cubicBezTo>
                    <a:pt x="0" y="3113"/>
                    <a:pt x="11" y="3101"/>
                    <a:pt x="25" y="3101"/>
                  </a:cubicBezTo>
                  <a:cubicBezTo>
                    <a:pt x="39" y="3101"/>
                    <a:pt x="50" y="3113"/>
                    <a:pt x="50" y="3126"/>
                  </a:cubicBezTo>
                  <a:close/>
                  <a:moveTo>
                    <a:pt x="50" y="3226"/>
                  </a:moveTo>
                  <a:lnTo>
                    <a:pt x="50" y="3226"/>
                  </a:lnTo>
                  <a:cubicBezTo>
                    <a:pt x="50" y="3240"/>
                    <a:pt x="39" y="3251"/>
                    <a:pt x="25" y="3251"/>
                  </a:cubicBezTo>
                  <a:cubicBezTo>
                    <a:pt x="11" y="3251"/>
                    <a:pt x="0" y="3240"/>
                    <a:pt x="0" y="3226"/>
                  </a:cubicBezTo>
                  <a:cubicBezTo>
                    <a:pt x="0" y="3213"/>
                    <a:pt x="11" y="3201"/>
                    <a:pt x="25" y="3201"/>
                  </a:cubicBezTo>
                  <a:cubicBezTo>
                    <a:pt x="39" y="3201"/>
                    <a:pt x="50" y="3213"/>
                    <a:pt x="50" y="3226"/>
                  </a:cubicBezTo>
                  <a:close/>
                  <a:moveTo>
                    <a:pt x="50" y="3326"/>
                  </a:moveTo>
                  <a:lnTo>
                    <a:pt x="50" y="3326"/>
                  </a:lnTo>
                  <a:cubicBezTo>
                    <a:pt x="50" y="3340"/>
                    <a:pt x="39" y="3351"/>
                    <a:pt x="25" y="3351"/>
                  </a:cubicBezTo>
                  <a:cubicBezTo>
                    <a:pt x="11" y="3351"/>
                    <a:pt x="0" y="3340"/>
                    <a:pt x="0" y="3326"/>
                  </a:cubicBezTo>
                  <a:cubicBezTo>
                    <a:pt x="0" y="3313"/>
                    <a:pt x="11" y="3301"/>
                    <a:pt x="25" y="3301"/>
                  </a:cubicBezTo>
                  <a:cubicBezTo>
                    <a:pt x="39" y="3301"/>
                    <a:pt x="50" y="3313"/>
                    <a:pt x="50" y="3326"/>
                  </a:cubicBezTo>
                  <a:close/>
                  <a:moveTo>
                    <a:pt x="50" y="3426"/>
                  </a:moveTo>
                  <a:lnTo>
                    <a:pt x="50" y="3427"/>
                  </a:lnTo>
                  <a:cubicBezTo>
                    <a:pt x="50" y="3440"/>
                    <a:pt x="39" y="3452"/>
                    <a:pt x="25" y="3452"/>
                  </a:cubicBezTo>
                  <a:cubicBezTo>
                    <a:pt x="11" y="3452"/>
                    <a:pt x="0" y="3440"/>
                    <a:pt x="0" y="3427"/>
                  </a:cubicBezTo>
                  <a:lnTo>
                    <a:pt x="0" y="3426"/>
                  </a:lnTo>
                  <a:cubicBezTo>
                    <a:pt x="0" y="3413"/>
                    <a:pt x="11" y="3401"/>
                    <a:pt x="25" y="3401"/>
                  </a:cubicBezTo>
                  <a:cubicBezTo>
                    <a:pt x="39" y="3401"/>
                    <a:pt x="50" y="3413"/>
                    <a:pt x="50" y="3426"/>
                  </a:cubicBezTo>
                  <a:close/>
                  <a:moveTo>
                    <a:pt x="50" y="3527"/>
                  </a:moveTo>
                  <a:lnTo>
                    <a:pt x="50" y="3527"/>
                  </a:lnTo>
                  <a:cubicBezTo>
                    <a:pt x="50" y="3540"/>
                    <a:pt x="39" y="3552"/>
                    <a:pt x="25" y="3552"/>
                  </a:cubicBezTo>
                  <a:cubicBezTo>
                    <a:pt x="11" y="3552"/>
                    <a:pt x="0" y="3540"/>
                    <a:pt x="0" y="3527"/>
                  </a:cubicBezTo>
                  <a:cubicBezTo>
                    <a:pt x="0" y="3513"/>
                    <a:pt x="11" y="3502"/>
                    <a:pt x="25" y="3502"/>
                  </a:cubicBezTo>
                  <a:cubicBezTo>
                    <a:pt x="39" y="3502"/>
                    <a:pt x="50" y="3513"/>
                    <a:pt x="50" y="3527"/>
                  </a:cubicBezTo>
                  <a:close/>
                  <a:moveTo>
                    <a:pt x="50" y="3627"/>
                  </a:moveTo>
                  <a:lnTo>
                    <a:pt x="50" y="3627"/>
                  </a:lnTo>
                  <a:cubicBezTo>
                    <a:pt x="50" y="3640"/>
                    <a:pt x="39" y="3652"/>
                    <a:pt x="25" y="3652"/>
                  </a:cubicBezTo>
                  <a:cubicBezTo>
                    <a:pt x="11" y="3652"/>
                    <a:pt x="0" y="3640"/>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3"/>
                    <a:pt x="11" y="4402"/>
                    <a:pt x="25" y="4402"/>
                  </a:cubicBezTo>
                  <a:cubicBezTo>
                    <a:pt x="39" y="4402"/>
                    <a:pt x="50" y="4413"/>
                    <a:pt x="50" y="4427"/>
                  </a:cubicBezTo>
                  <a:close/>
                  <a:moveTo>
                    <a:pt x="50" y="4527"/>
                  </a:moveTo>
                  <a:lnTo>
                    <a:pt x="50" y="4527"/>
                  </a:lnTo>
                  <a:cubicBezTo>
                    <a:pt x="50" y="4541"/>
                    <a:pt x="39" y="4552"/>
                    <a:pt x="25" y="4552"/>
                  </a:cubicBezTo>
                  <a:cubicBezTo>
                    <a:pt x="11" y="4552"/>
                    <a:pt x="0" y="4541"/>
                    <a:pt x="0" y="4527"/>
                  </a:cubicBezTo>
                  <a:cubicBezTo>
                    <a:pt x="0" y="4513"/>
                    <a:pt x="11" y="4502"/>
                    <a:pt x="25" y="4502"/>
                  </a:cubicBezTo>
                  <a:cubicBezTo>
                    <a:pt x="39" y="4502"/>
                    <a:pt x="50" y="4513"/>
                    <a:pt x="50" y="4527"/>
                  </a:cubicBezTo>
                  <a:close/>
                  <a:moveTo>
                    <a:pt x="50" y="4627"/>
                  </a:moveTo>
                  <a:lnTo>
                    <a:pt x="50" y="4627"/>
                  </a:lnTo>
                  <a:cubicBezTo>
                    <a:pt x="50" y="4641"/>
                    <a:pt x="39" y="4652"/>
                    <a:pt x="25" y="4652"/>
                  </a:cubicBezTo>
                  <a:cubicBezTo>
                    <a:pt x="11" y="4652"/>
                    <a:pt x="0" y="4641"/>
                    <a:pt x="0" y="4627"/>
                  </a:cubicBezTo>
                  <a:cubicBezTo>
                    <a:pt x="0" y="4613"/>
                    <a:pt x="11" y="4602"/>
                    <a:pt x="25" y="4602"/>
                  </a:cubicBezTo>
                  <a:cubicBezTo>
                    <a:pt x="39" y="4602"/>
                    <a:pt x="50" y="4613"/>
                    <a:pt x="50" y="4627"/>
                  </a:cubicBezTo>
                  <a:close/>
                  <a:moveTo>
                    <a:pt x="50" y="4727"/>
                  </a:moveTo>
                  <a:lnTo>
                    <a:pt x="50" y="4727"/>
                  </a:lnTo>
                  <a:cubicBezTo>
                    <a:pt x="50" y="4741"/>
                    <a:pt x="39" y="4752"/>
                    <a:pt x="25" y="4752"/>
                  </a:cubicBezTo>
                  <a:cubicBezTo>
                    <a:pt x="11" y="4752"/>
                    <a:pt x="0" y="4741"/>
                    <a:pt x="0" y="4727"/>
                  </a:cubicBezTo>
                  <a:cubicBezTo>
                    <a:pt x="0" y="4713"/>
                    <a:pt x="11" y="4702"/>
                    <a:pt x="25" y="4702"/>
                  </a:cubicBezTo>
                  <a:cubicBezTo>
                    <a:pt x="39" y="4702"/>
                    <a:pt x="50" y="4713"/>
                    <a:pt x="50" y="4727"/>
                  </a:cubicBezTo>
                  <a:close/>
                  <a:moveTo>
                    <a:pt x="50" y="4827"/>
                  </a:moveTo>
                  <a:lnTo>
                    <a:pt x="50" y="4827"/>
                  </a:lnTo>
                  <a:cubicBezTo>
                    <a:pt x="50" y="4841"/>
                    <a:pt x="39" y="4852"/>
                    <a:pt x="25" y="4852"/>
                  </a:cubicBezTo>
                  <a:cubicBezTo>
                    <a:pt x="11" y="4852"/>
                    <a:pt x="0" y="4841"/>
                    <a:pt x="0" y="4827"/>
                  </a:cubicBezTo>
                  <a:cubicBezTo>
                    <a:pt x="0" y="4813"/>
                    <a:pt x="11" y="4802"/>
                    <a:pt x="25" y="4802"/>
                  </a:cubicBezTo>
                  <a:cubicBezTo>
                    <a:pt x="39" y="4802"/>
                    <a:pt x="50" y="4813"/>
                    <a:pt x="50" y="4827"/>
                  </a:cubicBezTo>
                  <a:close/>
                  <a:moveTo>
                    <a:pt x="50" y="4927"/>
                  </a:moveTo>
                  <a:lnTo>
                    <a:pt x="50" y="4927"/>
                  </a:lnTo>
                  <a:cubicBezTo>
                    <a:pt x="50" y="4941"/>
                    <a:pt x="39" y="4952"/>
                    <a:pt x="25" y="4952"/>
                  </a:cubicBezTo>
                  <a:cubicBezTo>
                    <a:pt x="11" y="4952"/>
                    <a:pt x="0" y="4941"/>
                    <a:pt x="0" y="4927"/>
                  </a:cubicBezTo>
                  <a:cubicBezTo>
                    <a:pt x="0" y="4913"/>
                    <a:pt x="11" y="4902"/>
                    <a:pt x="25" y="4902"/>
                  </a:cubicBezTo>
                  <a:cubicBezTo>
                    <a:pt x="39" y="4902"/>
                    <a:pt x="50" y="4913"/>
                    <a:pt x="50" y="4927"/>
                  </a:cubicBezTo>
                  <a:close/>
                  <a:moveTo>
                    <a:pt x="50" y="5027"/>
                  </a:moveTo>
                  <a:lnTo>
                    <a:pt x="50" y="5027"/>
                  </a:lnTo>
                  <a:cubicBezTo>
                    <a:pt x="50" y="5041"/>
                    <a:pt x="39" y="5052"/>
                    <a:pt x="25" y="5052"/>
                  </a:cubicBezTo>
                  <a:cubicBezTo>
                    <a:pt x="11" y="5052"/>
                    <a:pt x="0" y="5041"/>
                    <a:pt x="0" y="5027"/>
                  </a:cubicBezTo>
                  <a:cubicBezTo>
                    <a:pt x="0" y="5013"/>
                    <a:pt x="11" y="5002"/>
                    <a:pt x="25" y="5002"/>
                  </a:cubicBezTo>
                  <a:cubicBezTo>
                    <a:pt x="39" y="5002"/>
                    <a:pt x="50" y="5013"/>
                    <a:pt x="50" y="5027"/>
                  </a:cubicBezTo>
                  <a:close/>
                  <a:moveTo>
                    <a:pt x="50" y="5127"/>
                  </a:moveTo>
                  <a:lnTo>
                    <a:pt x="50" y="5127"/>
                  </a:lnTo>
                  <a:cubicBezTo>
                    <a:pt x="50" y="5141"/>
                    <a:pt x="39" y="5152"/>
                    <a:pt x="25" y="5152"/>
                  </a:cubicBezTo>
                  <a:cubicBezTo>
                    <a:pt x="11" y="5152"/>
                    <a:pt x="0" y="5141"/>
                    <a:pt x="0" y="5127"/>
                  </a:cubicBezTo>
                  <a:cubicBezTo>
                    <a:pt x="0" y="5114"/>
                    <a:pt x="11" y="5102"/>
                    <a:pt x="25" y="5102"/>
                  </a:cubicBezTo>
                  <a:cubicBezTo>
                    <a:pt x="39" y="5102"/>
                    <a:pt x="50" y="5114"/>
                    <a:pt x="50" y="5127"/>
                  </a:cubicBezTo>
                  <a:close/>
                  <a:moveTo>
                    <a:pt x="50" y="5227"/>
                  </a:moveTo>
                  <a:lnTo>
                    <a:pt x="50" y="5227"/>
                  </a:lnTo>
                  <a:cubicBezTo>
                    <a:pt x="50" y="5241"/>
                    <a:pt x="39" y="5252"/>
                    <a:pt x="25" y="5252"/>
                  </a:cubicBezTo>
                  <a:cubicBezTo>
                    <a:pt x="11" y="5252"/>
                    <a:pt x="0" y="5241"/>
                    <a:pt x="0" y="5227"/>
                  </a:cubicBezTo>
                  <a:cubicBezTo>
                    <a:pt x="0" y="5214"/>
                    <a:pt x="11" y="5202"/>
                    <a:pt x="25" y="5202"/>
                  </a:cubicBezTo>
                  <a:cubicBezTo>
                    <a:pt x="39" y="5202"/>
                    <a:pt x="50" y="5214"/>
                    <a:pt x="50" y="5227"/>
                  </a:cubicBezTo>
                  <a:close/>
                  <a:moveTo>
                    <a:pt x="50" y="5327"/>
                  </a:moveTo>
                  <a:lnTo>
                    <a:pt x="50" y="5327"/>
                  </a:lnTo>
                  <a:cubicBezTo>
                    <a:pt x="50" y="5341"/>
                    <a:pt x="39" y="5352"/>
                    <a:pt x="25" y="5352"/>
                  </a:cubicBezTo>
                  <a:cubicBezTo>
                    <a:pt x="11" y="5352"/>
                    <a:pt x="0" y="5341"/>
                    <a:pt x="0" y="5327"/>
                  </a:cubicBezTo>
                  <a:cubicBezTo>
                    <a:pt x="0" y="5314"/>
                    <a:pt x="11" y="5302"/>
                    <a:pt x="25" y="5302"/>
                  </a:cubicBezTo>
                  <a:cubicBezTo>
                    <a:pt x="39" y="5302"/>
                    <a:pt x="50" y="5314"/>
                    <a:pt x="50" y="5327"/>
                  </a:cubicBezTo>
                  <a:close/>
                  <a:moveTo>
                    <a:pt x="50" y="5427"/>
                  </a:moveTo>
                  <a:lnTo>
                    <a:pt x="50" y="5428"/>
                  </a:lnTo>
                  <a:cubicBezTo>
                    <a:pt x="50" y="5441"/>
                    <a:pt x="39" y="5453"/>
                    <a:pt x="25" y="5453"/>
                  </a:cubicBezTo>
                  <a:cubicBezTo>
                    <a:pt x="11" y="5453"/>
                    <a:pt x="0" y="5441"/>
                    <a:pt x="0" y="5428"/>
                  </a:cubicBezTo>
                  <a:lnTo>
                    <a:pt x="0" y="5427"/>
                  </a:lnTo>
                  <a:cubicBezTo>
                    <a:pt x="0" y="5414"/>
                    <a:pt x="11" y="5402"/>
                    <a:pt x="25" y="5402"/>
                  </a:cubicBezTo>
                  <a:cubicBezTo>
                    <a:pt x="39" y="5402"/>
                    <a:pt x="50" y="5414"/>
                    <a:pt x="50" y="5427"/>
                  </a:cubicBezTo>
                  <a:close/>
                  <a:moveTo>
                    <a:pt x="50" y="5528"/>
                  </a:moveTo>
                  <a:lnTo>
                    <a:pt x="50" y="5528"/>
                  </a:lnTo>
                  <a:cubicBezTo>
                    <a:pt x="50" y="5541"/>
                    <a:pt x="39" y="5553"/>
                    <a:pt x="25" y="5553"/>
                  </a:cubicBezTo>
                  <a:cubicBezTo>
                    <a:pt x="11" y="5553"/>
                    <a:pt x="0" y="5541"/>
                    <a:pt x="0" y="5528"/>
                  </a:cubicBezTo>
                  <a:cubicBezTo>
                    <a:pt x="0" y="5514"/>
                    <a:pt x="11" y="5503"/>
                    <a:pt x="25" y="5503"/>
                  </a:cubicBezTo>
                  <a:cubicBezTo>
                    <a:pt x="39" y="5503"/>
                    <a:pt x="50" y="5514"/>
                    <a:pt x="50" y="5528"/>
                  </a:cubicBezTo>
                  <a:close/>
                  <a:moveTo>
                    <a:pt x="50" y="5628"/>
                  </a:moveTo>
                  <a:lnTo>
                    <a:pt x="50" y="5628"/>
                  </a:lnTo>
                  <a:cubicBezTo>
                    <a:pt x="50" y="5641"/>
                    <a:pt x="39" y="5653"/>
                    <a:pt x="25" y="5653"/>
                  </a:cubicBezTo>
                  <a:cubicBezTo>
                    <a:pt x="11" y="5653"/>
                    <a:pt x="0" y="5641"/>
                    <a:pt x="0" y="5628"/>
                  </a:cubicBezTo>
                  <a:cubicBezTo>
                    <a:pt x="0" y="5614"/>
                    <a:pt x="11" y="5603"/>
                    <a:pt x="25" y="5603"/>
                  </a:cubicBezTo>
                  <a:cubicBezTo>
                    <a:pt x="39" y="5603"/>
                    <a:pt x="50" y="5614"/>
                    <a:pt x="50" y="5628"/>
                  </a:cubicBezTo>
                  <a:close/>
                  <a:moveTo>
                    <a:pt x="50" y="5728"/>
                  </a:moveTo>
                  <a:lnTo>
                    <a:pt x="50" y="5728"/>
                  </a:lnTo>
                  <a:cubicBezTo>
                    <a:pt x="50" y="5741"/>
                    <a:pt x="39" y="5753"/>
                    <a:pt x="25" y="5753"/>
                  </a:cubicBezTo>
                  <a:cubicBezTo>
                    <a:pt x="11" y="5753"/>
                    <a:pt x="0" y="5741"/>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4"/>
                    <a:pt x="11" y="6403"/>
                    <a:pt x="25" y="6403"/>
                  </a:cubicBezTo>
                  <a:cubicBezTo>
                    <a:pt x="39" y="6403"/>
                    <a:pt x="50" y="6414"/>
                    <a:pt x="50" y="6428"/>
                  </a:cubicBezTo>
                  <a:close/>
                  <a:moveTo>
                    <a:pt x="50" y="6528"/>
                  </a:moveTo>
                  <a:lnTo>
                    <a:pt x="50" y="6528"/>
                  </a:lnTo>
                  <a:cubicBezTo>
                    <a:pt x="50" y="6542"/>
                    <a:pt x="39" y="6553"/>
                    <a:pt x="25" y="6553"/>
                  </a:cubicBezTo>
                  <a:cubicBezTo>
                    <a:pt x="11" y="6553"/>
                    <a:pt x="0" y="6542"/>
                    <a:pt x="0" y="6528"/>
                  </a:cubicBezTo>
                  <a:cubicBezTo>
                    <a:pt x="0" y="6514"/>
                    <a:pt x="11" y="6503"/>
                    <a:pt x="25" y="6503"/>
                  </a:cubicBezTo>
                  <a:cubicBezTo>
                    <a:pt x="39" y="6503"/>
                    <a:pt x="50" y="6514"/>
                    <a:pt x="50" y="6528"/>
                  </a:cubicBezTo>
                  <a:close/>
                  <a:moveTo>
                    <a:pt x="50" y="6628"/>
                  </a:moveTo>
                  <a:lnTo>
                    <a:pt x="50" y="6628"/>
                  </a:lnTo>
                  <a:cubicBezTo>
                    <a:pt x="50" y="6642"/>
                    <a:pt x="39" y="6653"/>
                    <a:pt x="25" y="6653"/>
                  </a:cubicBezTo>
                  <a:cubicBezTo>
                    <a:pt x="11" y="6653"/>
                    <a:pt x="0" y="6642"/>
                    <a:pt x="0" y="6628"/>
                  </a:cubicBezTo>
                  <a:cubicBezTo>
                    <a:pt x="0" y="6614"/>
                    <a:pt x="11" y="6603"/>
                    <a:pt x="25" y="6603"/>
                  </a:cubicBezTo>
                  <a:cubicBezTo>
                    <a:pt x="39" y="6603"/>
                    <a:pt x="50" y="6614"/>
                    <a:pt x="50" y="6628"/>
                  </a:cubicBezTo>
                  <a:close/>
                  <a:moveTo>
                    <a:pt x="50" y="6728"/>
                  </a:moveTo>
                  <a:lnTo>
                    <a:pt x="50" y="6728"/>
                  </a:lnTo>
                  <a:cubicBezTo>
                    <a:pt x="50" y="6742"/>
                    <a:pt x="39" y="6753"/>
                    <a:pt x="25" y="6753"/>
                  </a:cubicBezTo>
                  <a:cubicBezTo>
                    <a:pt x="11" y="6753"/>
                    <a:pt x="0" y="6742"/>
                    <a:pt x="0" y="6728"/>
                  </a:cubicBezTo>
                  <a:cubicBezTo>
                    <a:pt x="0" y="6714"/>
                    <a:pt x="11" y="6703"/>
                    <a:pt x="25" y="6703"/>
                  </a:cubicBezTo>
                  <a:cubicBezTo>
                    <a:pt x="39" y="6703"/>
                    <a:pt x="50" y="6714"/>
                    <a:pt x="50" y="6728"/>
                  </a:cubicBezTo>
                  <a:close/>
                  <a:moveTo>
                    <a:pt x="50" y="6828"/>
                  </a:moveTo>
                  <a:lnTo>
                    <a:pt x="50" y="6828"/>
                  </a:lnTo>
                  <a:cubicBezTo>
                    <a:pt x="50" y="6842"/>
                    <a:pt x="39" y="6853"/>
                    <a:pt x="25" y="6853"/>
                  </a:cubicBezTo>
                  <a:cubicBezTo>
                    <a:pt x="11" y="6853"/>
                    <a:pt x="0" y="6842"/>
                    <a:pt x="0" y="6828"/>
                  </a:cubicBezTo>
                  <a:cubicBezTo>
                    <a:pt x="0" y="6814"/>
                    <a:pt x="11" y="6803"/>
                    <a:pt x="25" y="6803"/>
                  </a:cubicBezTo>
                  <a:cubicBezTo>
                    <a:pt x="39" y="6803"/>
                    <a:pt x="50" y="6814"/>
                    <a:pt x="50" y="6828"/>
                  </a:cubicBezTo>
                  <a:close/>
                  <a:moveTo>
                    <a:pt x="50" y="6928"/>
                  </a:moveTo>
                  <a:lnTo>
                    <a:pt x="50" y="6928"/>
                  </a:lnTo>
                  <a:cubicBezTo>
                    <a:pt x="50" y="6942"/>
                    <a:pt x="39" y="6953"/>
                    <a:pt x="25" y="6953"/>
                  </a:cubicBezTo>
                  <a:cubicBezTo>
                    <a:pt x="11" y="6953"/>
                    <a:pt x="0" y="6942"/>
                    <a:pt x="0" y="6928"/>
                  </a:cubicBezTo>
                  <a:cubicBezTo>
                    <a:pt x="0" y="6914"/>
                    <a:pt x="11" y="6903"/>
                    <a:pt x="25" y="6903"/>
                  </a:cubicBezTo>
                  <a:cubicBezTo>
                    <a:pt x="39" y="6903"/>
                    <a:pt x="50" y="6914"/>
                    <a:pt x="50" y="6928"/>
                  </a:cubicBezTo>
                  <a:close/>
                  <a:moveTo>
                    <a:pt x="50" y="7028"/>
                  </a:moveTo>
                  <a:lnTo>
                    <a:pt x="50" y="7028"/>
                  </a:lnTo>
                  <a:cubicBezTo>
                    <a:pt x="50" y="7042"/>
                    <a:pt x="39" y="7053"/>
                    <a:pt x="25" y="7053"/>
                  </a:cubicBezTo>
                  <a:cubicBezTo>
                    <a:pt x="11" y="7053"/>
                    <a:pt x="0" y="7042"/>
                    <a:pt x="0" y="7028"/>
                  </a:cubicBezTo>
                  <a:cubicBezTo>
                    <a:pt x="0" y="7014"/>
                    <a:pt x="11" y="7003"/>
                    <a:pt x="25" y="7003"/>
                  </a:cubicBezTo>
                  <a:cubicBezTo>
                    <a:pt x="39" y="7003"/>
                    <a:pt x="50" y="7014"/>
                    <a:pt x="50" y="7028"/>
                  </a:cubicBezTo>
                  <a:close/>
                  <a:moveTo>
                    <a:pt x="50" y="7128"/>
                  </a:moveTo>
                  <a:lnTo>
                    <a:pt x="50" y="7128"/>
                  </a:lnTo>
                  <a:cubicBezTo>
                    <a:pt x="50" y="7142"/>
                    <a:pt x="39" y="7153"/>
                    <a:pt x="25" y="7153"/>
                  </a:cubicBezTo>
                  <a:cubicBezTo>
                    <a:pt x="11" y="7153"/>
                    <a:pt x="0" y="7142"/>
                    <a:pt x="0" y="7128"/>
                  </a:cubicBezTo>
                  <a:cubicBezTo>
                    <a:pt x="0" y="7115"/>
                    <a:pt x="11" y="7103"/>
                    <a:pt x="25" y="7103"/>
                  </a:cubicBezTo>
                  <a:cubicBezTo>
                    <a:pt x="39" y="7103"/>
                    <a:pt x="50" y="7115"/>
                    <a:pt x="50" y="7128"/>
                  </a:cubicBezTo>
                  <a:close/>
                  <a:moveTo>
                    <a:pt x="50" y="7228"/>
                  </a:moveTo>
                  <a:lnTo>
                    <a:pt x="50" y="7228"/>
                  </a:lnTo>
                  <a:cubicBezTo>
                    <a:pt x="50" y="7242"/>
                    <a:pt x="39" y="7253"/>
                    <a:pt x="25" y="7253"/>
                  </a:cubicBezTo>
                  <a:cubicBezTo>
                    <a:pt x="11" y="7253"/>
                    <a:pt x="0" y="7242"/>
                    <a:pt x="0" y="7228"/>
                  </a:cubicBezTo>
                  <a:cubicBezTo>
                    <a:pt x="0" y="7215"/>
                    <a:pt x="11" y="7203"/>
                    <a:pt x="25" y="7203"/>
                  </a:cubicBezTo>
                  <a:cubicBezTo>
                    <a:pt x="39" y="7203"/>
                    <a:pt x="50" y="7215"/>
                    <a:pt x="50" y="7228"/>
                  </a:cubicBezTo>
                  <a:close/>
                  <a:moveTo>
                    <a:pt x="50" y="7328"/>
                  </a:moveTo>
                  <a:lnTo>
                    <a:pt x="50" y="7328"/>
                  </a:lnTo>
                  <a:cubicBezTo>
                    <a:pt x="50" y="7342"/>
                    <a:pt x="39" y="7353"/>
                    <a:pt x="25" y="7353"/>
                  </a:cubicBezTo>
                  <a:cubicBezTo>
                    <a:pt x="11" y="7353"/>
                    <a:pt x="0" y="7342"/>
                    <a:pt x="0" y="7328"/>
                  </a:cubicBezTo>
                  <a:cubicBezTo>
                    <a:pt x="0" y="7315"/>
                    <a:pt x="11" y="7303"/>
                    <a:pt x="25" y="7303"/>
                  </a:cubicBezTo>
                  <a:cubicBezTo>
                    <a:pt x="39" y="7303"/>
                    <a:pt x="50" y="7315"/>
                    <a:pt x="50" y="7328"/>
                  </a:cubicBezTo>
                  <a:close/>
                  <a:moveTo>
                    <a:pt x="50" y="7428"/>
                  </a:moveTo>
                  <a:lnTo>
                    <a:pt x="50" y="7429"/>
                  </a:lnTo>
                  <a:cubicBezTo>
                    <a:pt x="50" y="7442"/>
                    <a:pt x="39" y="7454"/>
                    <a:pt x="25" y="7454"/>
                  </a:cubicBezTo>
                  <a:cubicBezTo>
                    <a:pt x="11" y="7454"/>
                    <a:pt x="0" y="7442"/>
                    <a:pt x="0" y="7429"/>
                  </a:cubicBezTo>
                  <a:lnTo>
                    <a:pt x="0" y="7428"/>
                  </a:lnTo>
                  <a:cubicBezTo>
                    <a:pt x="0" y="7415"/>
                    <a:pt x="11" y="7403"/>
                    <a:pt x="25" y="7403"/>
                  </a:cubicBezTo>
                  <a:cubicBezTo>
                    <a:pt x="39" y="7403"/>
                    <a:pt x="50" y="7415"/>
                    <a:pt x="50" y="7428"/>
                  </a:cubicBezTo>
                  <a:close/>
                  <a:moveTo>
                    <a:pt x="50" y="7529"/>
                  </a:moveTo>
                  <a:lnTo>
                    <a:pt x="50" y="7529"/>
                  </a:lnTo>
                  <a:cubicBezTo>
                    <a:pt x="50" y="7542"/>
                    <a:pt x="39" y="7554"/>
                    <a:pt x="25" y="7554"/>
                  </a:cubicBezTo>
                  <a:cubicBezTo>
                    <a:pt x="11" y="7554"/>
                    <a:pt x="0" y="7542"/>
                    <a:pt x="0" y="7529"/>
                  </a:cubicBezTo>
                  <a:cubicBezTo>
                    <a:pt x="0" y="7515"/>
                    <a:pt x="11" y="7504"/>
                    <a:pt x="25" y="7504"/>
                  </a:cubicBezTo>
                  <a:cubicBezTo>
                    <a:pt x="39" y="7504"/>
                    <a:pt x="50" y="7515"/>
                    <a:pt x="50" y="7529"/>
                  </a:cubicBezTo>
                  <a:close/>
                  <a:moveTo>
                    <a:pt x="50" y="7629"/>
                  </a:moveTo>
                  <a:lnTo>
                    <a:pt x="50" y="7629"/>
                  </a:lnTo>
                  <a:cubicBezTo>
                    <a:pt x="50" y="7642"/>
                    <a:pt x="39" y="7654"/>
                    <a:pt x="25" y="7654"/>
                  </a:cubicBezTo>
                  <a:cubicBezTo>
                    <a:pt x="11" y="7654"/>
                    <a:pt x="0" y="7642"/>
                    <a:pt x="0" y="7629"/>
                  </a:cubicBezTo>
                  <a:cubicBezTo>
                    <a:pt x="0" y="7615"/>
                    <a:pt x="11" y="7604"/>
                    <a:pt x="25" y="7604"/>
                  </a:cubicBezTo>
                  <a:cubicBezTo>
                    <a:pt x="39" y="7604"/>
                    <a:pt x="50" y="7615"/>
                    <a:pt x="50" y="7629"/>
                  </a:cubicBezTo>
                  <a:close/>
                  <a:moveTo>
                    <a:pt x="50" y="7729"/>
                  </a:moveTo>
                  <a:lnTo>
                    <a:pt x="50" y="7729"/>
                  </a:lnTo>
                  <a:cubicBezTo>
                    <a:pt x="50" y="7742"/>
                    <a:pt x="39" y="7754"/>
                    <a:pt x="25" y="7754"/>
                  </a:cubicBezTo>
                  <a:cubicBezTo>
                    <a:pt x="11" y="7754"/>
                    <a:pt x="0" y="7742"/>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5"/>
                    <a:pt x="11" y="8504"/>
                    <a:pt x="25" y="8504"/>
                  </a:cubicBezTo>
                  <a:cubicBezTo>
                    <a:pt x="39" y="8504"/>
                    <a:pt x="50" y="8515"/>
                    <a:pt x="50" y="8529"/>
                  </a:cubicBezTo>
                  <a:close/>
                  <a:moveTo>
                    <a:pt x="50" y="8629"/>
                  </a:moveTo>
                  <a:lnTo>
                    <a:pt x="50" y="8629"/>
                  </a:lnTo>
                  <a:cubicBezTo>
                    <a:pt x="50" y="8643"/>
                    <a:pt x="39" y="8654"/>
                    <a:pt x="25" y="8654"/>
                  </a:cubicBezTo>
                  <a:cubicBezTo>
                    <a:pt x="11" y="8654"/>
                    <a:pt x="0" y="8643"/>
                    <a:pt x="0" y="8629"/>
                  </a:cubicBezTo>
                  <a:cubicBezTo>
                    <a:pt x="0" y="8615"/>
                    <a:pt x="11" y="8604"/>
                    <a:pt x="25" y="8604"/>
                  </a:cubicBezTo>
                  <a:cubicBezTo>
                    <a:pt x="39" y="8604"/>
                    <a:pt x="50" y="8615"/>
                    <a:pt x="50" y="8629"/>
                  </a:cubicBezTo>
                  <a:close/>
                  <a:moveTo>
                    <a:pt x="50" y="8729"/>
                  </a:moveTo>
                  <a:lnTo>
                    <a:pt x="50" y="8729"/>
                  </a:lnTo>
                  <a:cubicBezTo>
                    <a:pt x="50" y="8743"/>
                    <a:pt x="39" y="8754"/>
                    <a:pt x="25" y="8754"/>
                  </a:cubicBezTo>
                  <a:cubicBezTo>
                    <a:pt x="11" y="8754"/>
                    <a:pt x="0" y="8743"/>
                    <a:pt x="0" y="8729"/>
                  </a:cubicBezTo>
                  <a:cubicBezTo>
                    <a:pt x="0" y="8715"/>
                    <a:pt x="11" y="8704"/>
                    <a:pt x="25" y="8704"/>
                  </a:cubicBezTo>
                  <a:cubicBezTo>
                    <a:pt x="39" y="8704"/>
                    <a:pt x="50" y="8715"/>
                    <a:pt x="50" y="8729"/>
                  </a:cubicBezTo>
                  <a:close/>
                  <a:moveTo>
                    <a:pt x="50" y="8829"/>
                  </a:moveTo>
                  <a:lnTo>
                    <a:pt x="50" y="8829"/>
                  </a:lnTo>
                  <a:cubicBezTo>
                    <a:pt x="50" y="8843"/>
                    <a:pt x="39" y="8854"/>
                    <a:pt x="25" y="8854"/>
                  </a:cubicBezTo>
                  <a:cubicBezTo>
                    <a:pt x="11" y="8854"/>
                    <a:pt x="0" y="8843"/>
                    <a:pt x="0" y="8829"/>
                  </a:cubicBezTo>
                  <a:cubicBezTo>
                    <a:pt x="0" y="8815"/>
                    <a:pt x="11" y="8804"/>
                    <a:pt x="25" y="8804"/>
                  </a:cubicBezTo>
                  <a:cubicBezTo>
                    <a:pt x="39" y="8804"/>
                    <a:pt x="50" y="8815"/>
                    <a:pt x="50" y="8829"/>
                  </a:cubicBezTo>
                  <a:close/>
                  <a:moveTo>
                    <a:pt x="50" y="8929"/>
                  </a:moveTo>
                  <a:lnTo>
                    <a:pt x="50" y="8929"/>
                  </a:lnTo>
                  <a:cubicBezTo>
                    <a:pt x="50" y="8943"/>
                    <a:pt x="39" y="8954"/>
                    <a:pt x="25" y="8954"/>
                  </a:cubicBezTo>
                  <a:cubicBezTo>
                    <a:pt x="11" y="8954"/>
                    <a:pt x="0" y="8943"/>
                    <a:pt x="0" y="8929"/>
                  </a:cubicBezTo>
                  <a:cubicBezTo>
                    <a:pt x="0" y="8915"/>
                    <a:pt x="11" y="8904"/>
                    <a:pt x="25" y="8904"/>
                  </a:cubicBezTo>
                  <a:cubicBezTo>
                    <a:pt x="39" y="8904"/>
                    <a:pt x="50" y="8915"/>
                    <a:pt x="50" y="8929"/>
                  </a:cubicBezTo>
                  <a:close/>
                  <a:moveTo>
                    <a:pt x="50" y="9029"/>
                  </a:moveTo>
                  <a:lnTo>
                    <a:pt x="50" y="9029"/>
                  </a:lnTo>
                  <a:cubicBezTo>
                    <a:pt x="50" y="9043"/>
                    <a:pt x="39" y="9054"/>
                    <a:pt x="25" y="9054"/>
                  </a:cubicBezTo>
                  <a:cubicBezTo>
                    <a:pt x="11" y="9054"/>
                    <a:pt x="0" y="9043"/>
                    <a:pt x="0" y="9029"/>
                  </a:cubicBezTo>
                  <a:cubicBezTo>
                    <a:pt x="0" y="9015"/>
                    <a:pt x="11" y="9004"/>
                    <a:pt x="25" y="9004"/>
                  </a:cubicBezTo>
                  <a:cubicBezTo>
                    <a:pt x="39" y="9004"/>
                    <a:pt x="50" y="9015"/>
                    <a:pt x="50" y="9029"/>
                  </a:cubicBezTo>
                  <a:close/>
                  <a:moveTo>
                    <a:pt x="50" y="9129"/>
                  </a:moveTo>
                  <a:lnTo>
                    <a:pt x="50" y="9129"/>
                  </a:lnTo>
                  <a:cubicBezTo>
                    <a:pt x="50" y="9143"/>
                    <a:pt x="39" y="9154"/>
                    <a:pt x="25" y="9154"/>
                  </a:cubicBezTo>
                  <a:cubicBezTo>
                    <a:pt x="11" y="9154"/>
                    <a:pt x="0" y="9143"/>
                    <a:pt x="0" y="9129"/>
                  </a:cubicBezTo>
                  <a:cubicBezTo>
                    <a:pt x="0" y="9115"/>
                    <a:pt x="11" y="9104"/>
                    <a:pt x="25" y="9104"/>
                  </a:cubicBezTo>
                  <a:cubicBezTo>
                    <a:pt x="39" y="9104"/>
                    <a:pt x="50" y="9115"/>
                    <a:pt x="50" y="9129"/>
                  </a:cubicBezTo>
                  <a:close/>
                  <a:moveTo>
                    <a:pt x="50" y="9229"/>
                  </a:moveTo>
                  <a:lnTo>
                    <a:pt x="50" y="9229"/>
                  </a:lnTo>
                  <a:cubicBezTo>
                    <a:pt x="50" y="9243"/>
                    <a:pt x="39" y="9254"/>
                    <a:pt x="25" y="9254"/>
                  </a:cubicBezTo>
                  <a:cubicBezTo>
                    <a:pt x="11" y="9254"/>
                    <a:pt x="0" y="9243"/>
                    <a:pt x="0" y="9229"/>
                  </a:cubicBezTo>
                  <a:cubicBezTo>
                    <a:pt x="0" y="9216"/>
                    <a:pt x="11" y="9204"/>
                    <a:pt x="25" y="9204"/>
                  </a:cubicBezTo>
                  <a:cubicBezTo>
                    <a:pt x="39" y="9204"/>
                    <a:pt x="50" y="9216"/>
                    <a:pt x="50" y="9229"/>
                  </a:cubicBezTo>
                  <a:close/>
                  <a:moveTo>
                    <a:pt x="50" y="9329"/>
                  </a:moveTo>
                  <a:lnTo>
                    <a:pt x="50" y="9329"/>
                  </a:lnTo>
                  <a:cubicBezTo>
                    <a:pt x="50" y="9343"/>
                    <a:pt x="39" y="9354"/>
                    <a:pt x="25" y="9354"/>
                  </a:cubicBezTo>
                  <a:cubicBezTo>
                    <a:pt x="11" y="9354"/>
                    <a:pt x="0" y="9343"/>
                    <a:pt x="0" y="9329"/>
                  </a:cubicBezTo>
                  <a:cubicBezTo>
                    <a:pt x="0" y="9316"/>
                    <a:pt x="11" y="9304"/>
                    <a:pt x="25" y="9304"/>
                  </a:cubicBezTo>
                  <a:cubicBezTo>
                    <a:pt x="39" y="9304"/>
                    <a:pt x="50" y="9316"/>
                    <a:pt x="50" y="9329"/>
                  </a:cubicBezTo>
                  <a:close/>
                  <a:moveTo>
                    <a:pt x="50" y="9429"/>
                  </a:moveTo>
                  <a:lnTo>
                    <a:pt x="50" y="9429"/>
                  </a:lnTo>
                  <a:cubicBezTo>
                    <a:pt x="50" y="9443"/>
                    <a:pt x="39" y="9454"/>
                    <a:pt x="25" y="9454"/>
                  </a:cubicBezTo>
                  <a:cubicBezTo>
                    <a:pt x="11" y="9454"/>
                    <a:pt x="0" y="9443"/>
                    <a:pt x="0" y="9429"/>
                  </a:cubicBezTo>
                  <a:cubicBezTo>
                    <a:pt x="0" y="9416"/>
                    <a:pt x="11" y="9404"/>
                    <a:pt x="25" y="9404"/>
                  </a:cubicBezTo>
                  <a:cubicBezTo>
                    <a:pt x="39" y="9404"/>
                    <a:pt x="50" y="9416"/>
                    <a:pt x="50" y="9429"/>
                  </a:cubicBezTo>
                  <a:close/>
                  <a:moveTo>
                    <a:pt x="50" y="9529"/>
                  </a:moveTo>
                  <a:lnTo>
                    <a:pt x="50" y="9530"/>
                  </a:lnTo>
                  <a:cubicBezTo>
                    <a:pt x="50" y="9543"/>
                    <a:pt x="39" y="9555"/>
                    <a:pt x="25" y="9555"/>
                  </a:cubicBezTo>
                  <a:cubicBezTo>
                    <a:pt x="11" y="9555"/>
                    <a:pt x="0" y="9543"/>
                    <a:pt x="0" y="9530"/>
                  </a:cubicBezTo>
                  <a:lnTo>
                    <a:pt x="0" y="9529"/>
                  </a:lnTo>
                  <a:cubicBezTo>
                    <a:pt x="0" y="9516"/>
                    <a:pt x="11" y="9504"/>
                    <a:pt x="25" y="9504"/>
                  </a:cubicBezTo>
                  <a:cubicBezTo>
                    <a:pt x="39" y="9504"/>
                    <a:pt x="50" y="9516"/>
                    <a:pt x="50" y="9529"/>
                  </a:cubicBezTo>
                  <a:close/>
                  <a:moveTo>
                    <a:pt x="50" y="9630"/>
                  </a:moveTo>
                  <a:lnTo>
                    <a:pt x="50" y="9630"/>
                  </a:lnTo>
                  <a:cubicBezTo>
                    <a:pt x="50" y="9643"/>
                    <a:pt x="39" y="9655"/>
                    <a:pt x="25" y="9655"/>
                  </a:cubicBezTo>
                  <a:cubicBezTo>
                    <a:pt x="11" y="9655"/>
                    <a:pt x="0" y="9643"/>
                    <a:pt x="0" y="9630"/>
                  </a:cubicBezTo>
                  <a:cubicBezTo>
                    <a:pt x="0" y="9616"/>
                    <a:pt x="11" y="9605"/>
                    <a:pt x="25" y="9605"/>
                  </a:cubicBezTo>
                  <a:cubicBezTo>
                    <a:pt x="39" y="9605"/>
                    <a:pt x="50" y="9616"/>
                    <a:pt x="50" y="9630"/>
                  </a:cubicBezTo>
                  <a:close/>
                  <a:moveTo>
                    <a:pt x="50" y="9730"/>
                  </a:moveTo>
                  <a:lnTo>
                    <a:pt x="50" y="9730"/>
                  </a:lnTo>
                  <a:cubicBezTo>
                    <a:pt x="50" y="9743"/>
                    <a:pt x="39" y="9755"/>
                    <a:pt x="25" y="9755"/>
                  </a:cubicBezTo>
                  <a:cubicBezTo>
                    <a:pt x="11" y="9755"/>
                    <a:pt x="0" y="9743"/>
                    <a:pt x="0" y="9730"/>
                  </a:cubicBezTo>
                  <a:cubicBezTo>
                    <a:pt x="0" y="9716"/>
                    <a:pt x="11" y="9705"/>
                    <a:pt x="25" y="9705"/>
                  </a:cubicBezTo>
                  <a:cubicBezTo>
                    <a:pt x="39" y="9705"/>
                    <a:pt x="50" y="9716"/>
                    <a:pt x="50" y="9730"/>
                  </a:cubicBezTo>
                  <a:close/>
                  <a:moveTo>
                    <a:pt x="50" y="9830"/>
                  </a:moveTo>
                  <a:lnTo>
                    <a:pt x="50" y="9830"/>
                  </a:lnTo>
                  <a:cubicBezTo>
                    <a:pt x="50" y="9843"/>
                    <a:pt x="39" y="9855"/>
                    <a:pt x="25" y="9855"/>
                  </a:cubicBezTo>
                  <a:cubicBezTo>
                    <a:pt x="11" y="9855"/>
                    <a:pt x="0" y="9843"/>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6"/>
                    <a:pt x="11" y="10505"/>
                    <a:pt x="25" y="10505"/>
                  </a:cubicBezTo>
                  <a:cubicBezTo>
                    <a:pt x="39" y="10505"/>
                    <a:pt x="50" y="10516"/>
                    <a:pt x="50" y="10530"/>
                  </a:cubicBezTo>
                  <a:close/>
                  <a:moveTo>
                    <a:pt x="50" y="10630"/>
                  </a:moveTo>
                  <a:lnTo>
                    <a:pt x="50" y="10630"/>
                  </a:lnTo>
                  <a:cubicBezTo>
                    <a:pt x="50" y="10644"/>
                    <a:pt x="39" y="10655"/>
                    <a:pt x="25" y="10655"/>
                  </a:cubicBezTo>
                  <a:cubicBezTo>
                    <a:pt x="11" y="10655"/>
                    <a:pt x="0" y="10644"/>
                    <a:pt x="0" y="10630"/>
                  </a:cubicBezTo>
                  <a:cubicBezTo>
                    <a:pt x="0" y="10616"/>
                    <a:pt x="11" y="10605"/>
                    <a:pt x="25" y="10605"/>
                  </a:cubicBezTo>
                  <a:cubicBezTo>
                    <a:pt x="39" y="10605"/>
                    <a:pt x="50" y="10616"/>
                    <a:pt x="50" y="10630"/>
                  </a:cubicBezTo>
                  <a:close/>
                  <a:moveTo>
                    <a:pt x="50" y="10730"/>
                  </a:moveTo>
                  <a:lnTo>
                    <a:pt x="50" y="10730"/>
                  </a:lnTo>
                  <a:cubicBezTo>
                    <a:pt x="50" y="10744"/>
                    <a:pt x="39" y="10755"/>
                    <a:pt x="25" y="10755"/>
                  </a:cubicBezTo>
                  <a:cubicBezTo>
                    <a:pt x="11" y="10755"/>
                    <a:pt x="0" y="10744"/>
                    <a:pt x="0" y="10730"/>
                  </a:cubicBezTo>
                  <a:cubicBezTo>
                    <a:pt x="0" y="10716"/>
                    <a:pt x="11" y="10705"/>
                    <a:pt x="25" y="10705"/>
                  </a:cubicBezTo>
                  <a:cubicBezTo>
                    <a:pt x="39" y="10705"/>
                    <a:pt x="50" y="10716"/>
                    <a:pt x="50" y="10730"/>
                  </a:cubicBezTo>
                  <a:close/>
                  <a:moveTo>
                    <a:pt x="50" y="10830"/>
                  </a:moveTo>
                  <a:lnTo>
                    <a:pt x="50" y="10830"/>
                  </a:lnTo>
                  <a:cubicBezTo>
                    <a:pt x="50" y="10844"/>
                    <a:pt x="39" y="10855"/>
                    <a:pt x="25" y="10855"/>
                  </a:cubicBezTo>
                  <a:cubicBezTo>
                    <a:pt x="11" y="10855"/>
                    <a:pt x="0" y="10844"/>
                    <a:pt x="0" y="10830"/>
                  </a:cubicBezTo>
                  <a:cubicBezTo>
                    <a:pt x="0" y="10816"/>
                    <a:pt x="11" y="10805"/>
                    <a:pt x="25" y="10805"/>
                  </a:cubicBezTo>
                  <a:cubicBezTo>
                    <a:pt x="39" y="10805"/>
                    <a:pt x="50" y="10816"/>
                    <a:pt x="50" y="10830"/>
                  </a:cubicBezTo>
                  <a:close/>
                  <a:moveTo>
                    <a:pt x="50" y="10930"/>
                  </a:moveTo>
                  <a:lnTo>
                    <a:pt x="50" y="10930"/>
                  </a:lnTo>
                  <a:cubicBezTo>
                    <a:pt x="50" y="10944"/>
                    <a:pt x="39" y="10955"/>
                    <a:pt x="25" y="10955"/>
                  </a:cubicBezTo>
                  <a:cubicBezTo>
                    <a:pt x="11" y="10955"/>
                    <a:pt x="0" y="10944"/>
                    <a:pt x="0" y="10930"/>
                  </a:cubicBezTo>
                  <a:cubicBezTo>
                    <a:pt x="0" y="10916"/>
                    <a:pt x="11" y="10905"/>
                    <a:pt x="25" y="10905"/>
                  </a:cubicBezTo>
                  <a:cubicBezTo>
                    <a:pt x="39" y="10905"/>
                    <a:pt x="50" y="10916"/>
                    <a:pt x="50" y="10930"/>
                  </a:cubicBezTo>
                  <a:close/>
                  <a:moveTo>
                    <a:pt x="50" y="11030"/>
                  </a:moveTo>
                  <a:lnTo>
                    <a:pt x="50" y="11030"/>
                  </a:lnTo>
                  <a:cubicBezTo>
                    <a:pt x="50" y="11044"/>
                    <a:pt x="39" y="11055"/>
                    <a:pt x="25" y="11055"/>
                  </a:cubicBezTo>
                  <a:cubicBezTo>
                    <a:pt x="11" y="11055"/>
                    <a:pt x="0" y="11044"/>
                    <a:pt x="0" y="11030"/>
                  </a:cubicBezTo>
                  <a:cubicBezTo>
                    <a:pt x="0" y="11016"/>
                    <a:pt x="11" y="11005"/>
                    <a:pt x="25" y="11005"/>
                  </a:cubicBezTo>
                  <a:cubicBezTo>
                    <a:pt x="39" y="11005"/>
                    <a:pt x="50" y="11016"/>
                    <a:pt x="50" y="11030"/>
                  </a:cubicBezTo>
                  <a:close/>
                  <a:moveTo>
                    <a:pt x="50" y="11130"/>
                  </a:moveTo>
                  <a:lnTo>
                    <a:pt x="50" y="11130"/>
                  </a:lnTo>
                  <a:cubicBezTo>
                    <a:pt x="50" y="11144"/>
                    <a:pt x="39" y="11155"/>
                    <a:pt x="25" y="11155"/>
                  </a:cubicBezTo>
                  <a:cubicBezTo>
                    <a:pt x="11" y="11155"/>
                    <a:pt x="0" y="11144"/>
                    <a:pt x="0" y="11130"/>
                  </a:cubicBezTo>
                  <a:cubicBezTo>
                    <a:pt x="0" y="11116"/>
                    <a:pt x="11" y="11105"/>
                    <a:pt x="25" y="11105"/>
                  </a:cubicBezTo>
                  <a:cubicBezTo>
                    <a:pt x="39" y="11105"/>
                    <a:pt x="50" y="11116"/>
                    <a:pt x="50" y="11130"/>
                  </a:cubicBezTo>
                  <a:close/>
                  <a:moveTo>
                    <a:pt x="50" y="11230"/>
                  </a:moveTo>
                  <a:lnTo>
                    <a:pt x="50" y="11230"/>
                  </a:lnTo>
                  <a:cubicBezTo>
                    <a:pt x="50" y="11244"/>
                    <a:pt x="39" y="11255"/>
                    <a:pt x="25" y="11255"/>
                  </a:cubicBezTo>
                  <a:cubicBezTo>
                    <a:pt x="11" y="11255"/>
                    <a:pt x="0" y="11244"/>
                    <a:pt x="0" y="11230"/>
                  </a:cubicBezTo>
                  <a:cubicBezTo>
                    <a:pt x="0" y="11217"/>
                    <a:pt x="11" y="11205"/>
                    <a:pt x="25" y="11205"/>
                  </a:cubicBezTo>
                  <a:cubicBezTo>
                    <a:pt x="39" y="11205"/>
                    <a:pt x="50" y="11217"/>
                    <a:pt x="50" y="11230"/>
                  </a:cubicBezTo>
                  <a:close/>
                  <a:moveTo>
                    <a:pt x="50" y="11330"/>
                  </a:moveTo>
                  <a:lnTo>
                    <a:pt x="50" y="11330"/>
                  </a:lnTo>
                  <a:cubicBezTo>
                    <a:pt x="50" y="11344"/>
                    <a:pt x="39" y="11355"/>
                    <a:pt x="25" y="11355"/>
                  </a:cubicBezTo>
                  <a:cubicBezTo>
                    <a:pt x="11" y="11355"/>
                    <a:pt x="0" y="11344"/>
                    <a:pt x="0" y="11330"/>
                  </a:cubicBezTo>
                  <a:cubicBezTo>
                    <a:pt x="0" y="11317"/>
                    <a:pt x="11" y="11305"/>
                    <a:pt x="25" y="11305"/>
                  </a:cubicBezTo>
                  <a:cubicBezTo>
                    <a:pt x="39" y="11305"/>
                    <a:pt x="50" y="11317"/>
                    <a:pt x="50" y="11330"/>
                  </a:cubicBezTo>
                  <a:close/>
                  <a:moveTo>
                    <a:pt x="50" y="11430"/>
                  </a:moveTo>
                  <a:lnTo>
                    <a:pt x="50" y="11430"/>
                  </a:lnTo>
                  <a:cubicBezTo>
                    <a:pt x="50" y="11444"/>
                    <a:pt x="39" y="11455"/>
                    <a:pt x="25" y="11455"/>
                  </a:cubicBezTo>
                  <a:cubicBezTo>
                    <a:pt x="11" y="11455"/>
                    <a:pt x="0" y="11444"/>
                    <a:pt x="0" y="11430"/>
                  </a:cubicBezTo>
                  <a:cubicBezTo>
                    <a:pt x="0" y="11417"/>
                    <a:pt x="11" y="11405"/>
                    <a:pt x="25" y="11405"/>
                  </a:cubicBezTo>
                  <a:cubicBezTo>
                    <a:pt x="39" y="11405"/>
                    <a:pt x="50" y="11417"/>
                    <a:pt x="50" y="11430"/>
                  </a:cubicBezTo>
                  <a:close/>
                  <a:moveTo>
                    <a:pt x="50" y="11530"/>
                  </a:moveTo>
                  <a:lnTo>
                    <a:pt x="50" y="11531"/>
                  </a:lnTo>
                  <a:cubicBezTo>
                    <a:pt x="50" y="11544"/>
                    <a:pt x="39" y="11556"/>
                    <a:pt x="25" y="11556"/>
                  </a:cubicBezTo>
                  <a:cubicBezTo>
                    <a:pt x="11" y="11556"/>
                    <a:pt x="0" y="11544"/>
                    <a:pt x="0" y="11531"/>
                  </a:cubicBezTo>
                  <a:lnTo>
                    <a:pt x="0" y="11530"/>
                  </a:lnTo>
                  <a:cubicBezTo>
                    <a:pt x="0" y="11517"/>
                    <a:pt x="11" y="11505"/>
                    <a:pt x="25" y="11505"/>
                  </a:cubicBezTo>
                  <a:cubicBezTo>
                    <a:pt x="39" y="11505"/>
                    <a:pt x="50" y="11517"/>
                    <a:pt x="50" y="11530"/>
                  </a:cubicBezTo>
                  <a:close/>
                  <a:moveTo>
                    <a:pt x="50" y="11631"/>
                  </a:moveTo>
                  <a:lnTo>
                    <a:pt x="50" y="11631"/>
                  </a:lnTo>
                  <a:cubicBezTo>
                    <a:pt x="50" y="11644"/>
                    <a:pt x="39" y="11656"/>
                    <a:pt x="25" y="11656"/>
                  </a:cubicBezTo>
                  <a:cubicBezTo>
                    <a:pt x="11" y="11656"/>
                    <a:pt x="0" y="11644"/>
                    <a:pt x="0" y="11631"/>
                  </a:cubicBezTo>
                  <a:cubicBezTo>
                    <a:pt x="0" y="11617"/>
                    <a:pt x="11" y="11606"/>
                    <a:pt x="25" y="11606"/>
                  </a:cubicBezTo>
                  <a:cubicBezTo>
                    <a:pt x="39" y="11606"/>
                    <a:pt x="50" y="11617"/>
                    <a:pt x="50" y="11631"/>
                  </a:cubicBezTo>
                  <a:close/>
                  <a:moveTo>
                    <a:pt x="50" y="11731"/>
                  </a:moveTo>
                  <a:lnTo>
                    <a:pt x="50" y="11731"/>
                  </a:lnTo>
                  <a:cubicBezTo>
                    <a:pt x="50" y="11744"/>
                    <a:pt x="39" y="11756"/>
                    <a:pt x="25" y="11756"/>
                  </a:cubicBezTo>
                  <a:cubicBezTo>
                    <a:pt x="11" y="11756"/>
                    <a:pt x="0" y="11744"/>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7"/>
                    <a:pt x="11" y="12506"/>
                    <a:pt x="25" y="12506"/>
                  </a:cubicBezTo>
                  <a:cubicBezTo>
                    <a:pt x="39" y="12506"/>
                    <a:pt x="50" y="12517"/>
                    <a:pt x="50" y="12531"/>
                  </a:cubicBezTo>
                  <a:close/>
                  <a:moveTo>
                    <a:pt x="50" y="12631"/>
                  </a:moveTo>
                  <a:lnTo>
                    <a:pt x="50" y="12631"/>
                  </a:lnTo>
                  <a:cubicBezTo>
                    <a:pt x="50" y="12645"/>
                    <a:pt x="39" y="12656"/>
                    <a:pt x="25" y="12656"/>
                  </a:cubicBezTo>
                  <a:cubicBezTo>
                    <a:pt x="11" y="12656"/>
                    <a:pt x="0" y="12645"/>
                    <a:pt x="0" y="12631"/>
                  </a:cubicBezTo>
                  <a:cubicBezTo>
                    <a:pt x="0" y="12617"/>
                    <a:pt x="11" y="12606"/>
                    <a:pt x="25" y="12606"/>
                  </a:cubicBezTo>
                  <a:cubicBezTo>
                    <a:pt x="39" y="12606"/>
                    <a:pt x="50" y="12617"/>
                    <a:pt x="50" y="12631"/>
                  </a:cubicBezTo>
                  <a:close/>
                  <a:moveTo>
                    <a:pt x="50" y="12731"/>
                  </a:moveTo>
                  <a:lnTo>
                    <a:pt x="50" y="12731"/>
                  </a:lnTo>
                  <a:cubicBezTo>
                    <a:pt x="50" y="12745"/>
                    <a:pt x="39" y="12756"/>
                    <a:pt x="25" y="12756"/>
                  </a:cubicBezTo>
                  <a:cubicBezTo>
                    <a:pt x="11" y="12756"/>
                    <a:pt x="0" y="12745"/>
                    <a:pt x="0" y="12731"/>
                  </a:cubicBezTo>
                  <a:cubicBezTo>
                    <a:pt x="0" y="12717"/>
                    <a:pt x="11" y="12706"/>
                    <a:pt x="25" y="12706"/>
                  </a:cubicBezTo>
                  <a:cubicBezTo>
                    <a:pt x="39" y="12706"/>
                    <a:pt x="50" y="12717"/>
                    <a:pt x="50" y="12731"/>
                  </a:cubicBezTo>
                  <a:close/>
                  <a:moveTo>
                    <a:pt x="50" y="12831"/>
                  </a:moveTo>
                  <a:lnTo>
                    <a:pt x="50" y="12831"/>
                  </a:lnTo>
                  <a:cubicBezTo>
                    <a:pt x="50" y="12845"/>
                    <a:pt x="39" y="12856"/>
                    <a:pt x="25" y="12856"/>
                  </a:cubicBezTo>
                  <a:cubicBezTo>
                    <a:pt x="11" y="12856"/>
                    <a:pt x="0" y="12845"/>
                    <a:pt x="0" y="12831"/>
                  </a:cubicBezTo>
                  <a:cubicBezTo>
                    <a:pt x="0" y="12817"/>
                    <a:pt x="11" y="12806"/>
                    <a:pt x="25" y="12806"/>
                  </a:cubicBezTo>
                  <a:cubicBezTo>
                    <a:pt x="39" y="12806"/>
                    <a:pt x="50" y="12817"/>
                    <a:pt x="50" y="12831"/>
                  </a:cubicBezTo>
                  <a:close/>
                  <a:moveTo>
                    <a:pt x="50" y="12931"/>
                  </a:moveTo>
                  <a:lnTo>
                    <a:pt x="50" y="12931"/>
                  </a:lnTo>
                  <a:cubicBezTo>
                    <a:pt x="50" y="12945"/>
                    <a:pt x="39" y="12956"/>
                    <a:pt x="25" y="12956"/>
                  </a:cubicBezTo>
                  <a:cubicBezTo>
                    <a:pt x="11" y="12956"/>
                    <a:pt x="0" y="12945"/>
                    <a:pt x="0" y="12931"/>
                  </a:cubicBezTo>
                  <a:cubicBezTo>
                    <a:pt x="0" y="12917"/>
                    <a:pt x="11" y="12906"/>
                    <a:pt x="25" y="12906"/>
                  </a:cubicBezTo>
                  <a:cubicBezTo>
                    <a:pt x="39" y="12906"/>
                    <a:pt x="50" y="12917"/>
                    <a:pt x="50" y="12931"/>
                  </a:cubicBezTo>
                  <a:close/>
                  <a:moveTo>
                    <a:pt x="50" y="13031"/>
                  </a:moveTo>
                  <a:lnTo>
                    <a:pt x="50" y="13031"/>
                  </a:lnTo>
                  <a:cubicBezTo>
                    <a:pt x="50" y="13045"/>
                    <a:pt x="39" y="13056"/>
                    <a:pt x="25" y="13056"/>
                  </a:cubicBezTo>
                  <a:cubicBezTo>
                    <a:pt x="11" y="13056"/>
                    <a:pt x="0" y="13045"/>
                    <a:pt x="0" y="13031"/>
                  </a:cubicBezTo>
                  <a:cubicBezTo>
                    <a:pt x="0" y="13017"/>
                    <a:pt x="11" y="13006"/>
                    <a:pt x="25" y="13006"/>
                  </a:cubicBezTo>
                  <a:cubicBezTo>
                    <a:pt x="39" y="13006"/>
                    <a:pt x="50" y="13017"/>
                    <a:pt x="50" y="13031"/>
                  </a:cubicBezTo>
                  <a:close/>
                  <a:moveTo>
                    <a:pt x="50" y="13131"/>
                  </a:moveTo>
                  <a:lnTo>
                    <a:pt x="50" y="13131"/>
                  </a:lnTo>
                  <a:cubicBezTo>
                    <a:pt x="50" y="13145"/>
                    <a:pt x="39" y="13156"/>
                    <a:pt x="25" y="13156"/>
                  </a:cubicBezTo>
                  <a:cubicBezTo>
                    <a:pt x="11" y="13156"/>
                    <a:pt x="0" y="13145"/>
                    <a:pt x="0" y="13131"/>
                  </a:cubicBezTo>
                  <a:cubicBezTo>
                    <a:pt x="0" y="13118"/>
                    <a:pt x="11" y="13106"/>
                    <a:pt x="25" y="13106"/>
                  </a:cubicBezTo>
                  <a:cubicBezTo>
                    <a:pt x="39" y="13106"/>
                    <a:pt x="50" y="13118"/>
                    <a:pt x="50" y="13131"/>
                  </a:cubicBezTo>
                  <a:close/>
                  <a:moveTo>
                    <a:pt x="50" y="13231"/>
                  </a:moveTo>
                  <a:lnTo>
                    <a:pt x="50" y="13231"/>
                  </a:lnTo>
                  <a:cubicBezTo>
                    <a:pt x="50" y="13245"/>
                    <a:pt x="39" y="13256"/>
                    <a:pt x="25" y="13256"/>
                  </a:cubicBezTo>
                  <a:cubicBezTo>
                    <a:pt x="11" y="13256"/>
                    <a:pt x="0" y="13245"/>
                    <a:pt x="0" y="13231"/>
                  </a:cubicBezTo>
                  <a:cubicBezTo>
                    <a:pt x="0" y="13218"/>
                    <a:pt x="11" y="13206"/>
                    <a:pt x="25" y="13206"/>
                  </a:cubicBezTo>
                  <a:cubicBezTo>
                    <a:pt x="39" y="13206"/>
                    <a:pt x="50" y="13218"/>
                    <a:pt x="50" y="13231"/>
                  </a:cubicBezTo>
                  <a:close/>
                  <a:moveTo>
                    <a:pt x="50" y="13331"/>
                  </a:moveTo>
                  <a:lnTo>
                    <a:pt x="50" y="13331"/>
                  </a:lnTo>
                  <a:cubicBezTo>
                    <a:pt x="50" y="13345"/>
                    <a:pt x="39" y="13356"/>
                    <a:pt x="25" y="13356"/>
                  </a:cubicBezTo>
                  <a:cubicBezTo>
                    <a:pt x="11" y="13356"/>
                    <a:pt x="0" y="13345"/>
                    <a:pt x="0" y="13331"/>
                  </a:cubicBezTo>
                  <a:cubicBezTo>
                    <a:pt x="0" y="13318"/>
                    <a:pt x="11" y="13306"/>
                    <a:pt x="25" y="13306"/>
                  </a:cubicBezTo>
                  <a:cubicBezTo>
                    <a:pt x="39" y="13306"/>
                    <a:pt x="50" y="13318"/>
                    <a:pt x="50" y="13331"/>
                  </a:cubicBezTo>
                  <a:close/>
                  <a:moveTo>
                    <a:pt x="50" y="13431"/>
                  </a:moveTo>
                  <a:lnTo>
                    <a:pt x="50" y="13432"/>
                  </a:lnTo>
                  <a:cubicBezTo>
                    <a:pt x="50" y="13445"/>
                    <a:pt x="39" y="13457"/>
                    <a:pt x="25" y="13457"/>
                  </a:cubicBezTo>
                  <a:cubicBezTo>
                    <a:pt x="11" y="13457"/>
                    <a:pt x="0" y="13445"/>
                    <a:pt x="0" y="13432"/>
                  </a:cubicBezTo>
                  <a:lnTo>
                    <a:pt x="0" y="13431"/>
                  </a:lnTo>
                  <a:cubicBezTo>
                    <a:pt x="0" y="13418"/>
                    <a:pt x="11" y="13406"/>
                    <a:pt x="25" y="13406"/>
                  </a:cubicBezTo>
                  <a:cubicBezTo>
                    <a:pt x="39" y="13406"/>
                    <a:pt x="50" y="13418"/>
                    <a:pt x="50" y="13431"/>
                  </a:cubicBezTo>
                  <a:close/>
                  <a:moveTo>
                    <a:pt x="50" y="13532"/>
                  </a:moveTo>
                  <a:lnTo>
                    <a:pt x="50" y="13532"/>
                  </a:lnTo>
                  <a:cubicBezTo>
                    <a:pt x="50" y="13545"/>
                    <a:pt x="39" y="13557"/>
                    <a:pt x="25" y="13557"/>
                  </a:cubicBezTo>
                  <a:cubicBezTo>
                    <a:pt x="11" y="13557"/>
                    <a:pt x="0" y="13545"/>
                    <a:pt x="0" y="13532"/>
                  </a:cubicBezTo>
                  <a:cubicBezTo>
                    <a:pt x="0" y="13518"/>
                    <a:pt x="11" y="13507"/>
                    <a:pt x="25" y="13507"/>
                  </a:cubicBezTo>
                  <a:cubicBezTo>
                    <a:pt x="39" y="13507"/>
                    <a:pt x="50" y="13518"/>
                    <a:pt x="50" y="13532"/>
                  </a:cubicBezTo>
                  <a:close/>
                  <a:moveTo>
                    <a:pt x="50" y="13632"/>
                  </a:moveTo>
                  <a:lnTo>
                    <a:pt x="50" y="13632"/>
                  </a:lnTo>
                  <a:cubicBezTo>
                    <a:pt x="50" y="13645"/>
                    <a:pt x="39" y="13657"/>
                    <a:pt x="25" y="13657"/>
                  </a:cubicBezTo>
                  <a:cubicBezTo>
                    <a:pt x="11" y="13657"/>
                    <a:pt x="0" y="13645"/>
                    <a:pt x="0" y="13632"/>
                  </a:cubicBezTo>
                  <a:cubicBezTo>
                    <a:pt x="0" y="13618"/>
                    <a:pt x="11" y="13607"/>
                    <a:pt x="25" y="13607"/>
                  </a:cubicBezTo>
                  <a:cubicBezTo>
                    <a:pt x="39" y="13607"/>
                    <a:pt x="50" y="13618"/>
                    <a:pt x="50" y="13632"/>
                  </a:cubicBezTo>
                  <a:close/>
                  <a:moveTo>
                    <a:pt x="50" y="13732"/>
                  </a:moveTo>
                  <a:lnTo>
                    <a:pt x="50" y="13732"/>
                  </a:lnTo>
                  <a:cubicBezTo>
                    <a:pt x="50" y="13745"/>
                    <a:pt x="39" y="13757"/>
                    <a:pt x="25" y="13757"/>
                  </a:cubicBezTo>
                  <a:cubicBezTo>
                    <a:pt x="11" y="13757"/>
                    <a:pt x="0" y="13745"/>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8"/>
                    <a:pt x="11" y="14407"/>
                    <a:pt x="25" y="14407"/>
                  </a:cubicBezTo>
                  <a:cubicBezTo>
                    <a:pt x="39" y="14407"/>
                    <a:pt x="50" y="14418"/>
                    <a:pt x="50" y="14432"/>
                  </a:cubicBezTo>
                  <a:close/>
                  <a:moveTo>
                    <a:pt x="50" y="14532"/>
                  </a:moveTo>
                  <a:lnTo>
                    <a:pt x="50" y="14532"/>
                  </a:lnTo>
                  <a:cubicBezTo>
                    <a:pt x="50" y="14546"/>
                    <a:pt x="39" y="14557"/>
                    <a:pt x="25" y="14557"/>
                  </a:cubicBezTo>
                  <a:cubicBezTo>
                    <a:pt x="11" y="14557"/>
                    <a:pt x="0" y="14546"/>
                    <a:pt x="0" y="14532"/>
                  </a:cubicBezTo>
                  <a:cubicBezTo>
                    <a:pt x="0" y="14518"/>
                    <a:pt x="11" y="14507"/>
                    <a:pt x="25" y="14507"/>
                  </a:cubicBezTo>
                  <a:cubicBezTo>
                    <a:pt x="39" y="14507"/>
                    <a:pt x="50" y="14518"/>
                    <a:pt x="50" y="14532"/>
                  </a:cubicBezTo>
                  <a:close/>
                  <a:moveTo>
                    <a:pt x="50" y="14632"/>
                  </a:moveTo>
                  <a:lnTo>
                    <a:pt x="50" y="14632"/>
                  </a:lnTo>
                  <a:cubicBezTo>
                    <a:pt x="50" y="14646"/>
                    <a:pt x="39" y="14657"/>
                    <a:pt x="25" y="14657"/>
                  </a:cubicBezTo>
                  <a:cubicBezTo>
                    <a:pt x="11" y="14657"/>
                    <a:pt x="0" y="14646"/>
                    <a:pt x="0" y="14632"/>
                  </a:cubicBezTo>
                  <a:cubicBezTo>
                    <a:pt x="0" y="14618"/>
                    <a:pt x="11" y="14607"/>
                    <a:pt x="25" y="14607"/>
                  </a:cubicBezTo>
                  <a:cubicBezTo>
                    <a:pt x="39" y="14607"/>
                    <a:pt x="50" y="14618"/>
                    <a:pt x="50" y="14632"/>
                  </a:cubicBezTo>
                  <a:close/>
                  <a:moveTo>
                    <a:pt x="50" y="14732"/>
                  </a:moveTo>
                  <a:lnTo>
                    <a:pt x="50" y="14732"/>
                  </a:lnTo>
                  <a:cubicBezTo>
                    <a:pt x="50" y="14746"/>
                    <a:pt x="39" y="14757"/>
                    <a:pt x="25" y="14757"/>
                  </a:cubicBezTo>
                  <a:cubicBezTo>
                    <a:pt x="11" y="14757"/>
                    <a:pt x="0" y="14746"/>
                    <a:pt x="0" y="14732"/>
                  </a:cubicBezTo>
                  <a:cubicBezTo>
                    <a:pt x="0" y="14718"/>
                    <a:pt x="11" y="14707"/>
                    <a:pt x="25" y="14707"/>
                  </a:cubicBezTo>
                  <a:cubicBezTo>
                    <a:pt x="39" y="14707"/>
                    <a:pt x="50" y="14718"/>
                    <a:pt x="50" y="14732"/>
                  </a:cubicBezTo>
                  <a:close/>
                  <a:moveTo>
                    <a:pt x="50" y="14832"/>
                  </a:moveTo>
                  <a:lnTo>
                    <a:pt x="50" y="14832"/>
                  </a:lnTo>
                  <a:cubicBezTo>
                    <a:pt x="50" y="14846"/>
                    <a:pt x="39" y="14857"/>
                    <a:pt x="25" y="14857"/>
                  </a:cubicBezTo>
                  <a:cubicBezTo>
                    <a:pt x="11" y="14857"/>
                    <a:pt x="0" y="14846"/>
                    <a:pt x="0" y="14832"/>
                  </a:cubicBezTo>
                  <a:cubicBezTo>
                    <a:pt x="0" y="14818"/>
                    <a:pt x="11" y="14807"/>
                    <a:pt x="25" y="14807"/>
                  </a:cubicBezTo>
                  <a:cubicBezTo>
                    <a:pt x="39" y="14807"/>
                    <a:pt x="50" y="14818"/>
                    <a:pt x="50" y="14832"/>
                  </a:cubicBezTo>
                  <a:close/>
                  <a:moveTo>
                    <a:pt x="50" y="14932"/>
                  </a:moveTo>
                  <a:lnTo>
                    <a:pt x="50" y="14932"/>
                  </a:lnTo>
                  <a:cubicBezTo>
                    <a:pt x="50" y="14946"/>
                    <a:pt x="39" y="14957"/>
                    <a:pt x="25" y="14957"/>
                  </a:cubicBezTo>
                  <a:cubicBezTo>
                    <a:pt x="11" y="14957"/>
                    <a:pt x="0" y="14946"/>
                    <a:pt x="0" y="14932"/>
                  </a:cubicBezTo>
                  <a:cubicBezTo>
                    <a:pt x="0" y="14918"/>
                    <a:pt x="11" y="14907"/>
                    <a:pt x="25" y="14907"/>
                  </a:cubicBezTo>
                  <a:cubicBezTo>
                    <a:pt x="39" y="14907"/>
                    <a:pt x="50" y="14918"/>
                    <a:pt x="50" y="14932"/>
                  </a:cubicBezTo>
                  <a:close/>
                  <a:moveTo>
                    <a:pt x="50" y="15032"/>
                  </a:moveTo>
                  <a:lnTo>
                    <a:pt x="50" y="15032"/>
                  </a:lnTo>
                  <a:cubicBezTo>
                    <a:pt x="50" y="15046"/>
                    <a:pt x="39" y="15057"/>
                    <a:pt x="25" y="15057"/>
                  </a:cubicBezTo>
                  <a:cubicBezTo>
                    <a:pt x="11" y="15057"/>
                    <a:pt x="0" y="15046"/>
                    <a:pt x="0" y="15032"/>
                  </a:cubicBezTo>
                  <a:cubicBezTo>
                    <a:pt x="0" y="15018"/>
                    <a:pt x="11" y="15007"/>
                    <a:pt x="25" y="15007"/>
                  </a:cubicBezTo>
                  <a:cubicBezTo>
                    <a:pt x="39" y="15007"/>
                    <a:pt x="50" y="15018"/>
                    <a:pt x="50" y="15032"/>
                  </a:cubicBezTo>
                  <a:close/>
                  <a:moveTo>
                    <a:pt x="50" y="15132"/>
                  </a:moveTo>
                  <a:lnTo>
                    <a:pt x="50" y="15132"/>
                  </a:lnTo>
                  <a:cubicBezTo>
                    <a:pt x="50" y="15146"/>
                    <a:pt x="39" y="15157"/>
                    <a:pt x="25" y="15157"/>
                  </a:cubicBezTo>
                  <a:cubicBezTo>
                    <a:pt x="11" y="15157"/>
                    <a:pt x="0" y="15146"/>
                    <a:pt x="0" y="15132"/>
                  </a:cubicBezTo>
                  <a:cubicBezTo>
                    <a:pt x="0" y="15119"/>
                    <a:pt x="11" y="15107"/>
                    <a:pt x="25" y="15107"/>
                  </a:cubicBezTo>
                  <a:cubicBezTo>
                    <a:pt x="39" y="15107"/>
                    <a:pt x="50" y="15119"/>
                    <a:pt x="50" y="15132"/>
                  </a:cubicBezTo>
                  <a:close/>
                  <a:moveTo>
                    <a:pt x="50" y="15232"/>
                  </a:moveTo>
                  <a:lnTo>
                    <a:pt x="50" y="15232"/>
                  </a:lnTo>
                  <a:cubicBezTo>
                    <a:pt x="50" y="15246"/>
                    <a:pt x="39" y="15257"/>
                    <a:pt x="25" y="15257"/>
                  </a:cubicBezTo>
                  <a:cubicBezTo>
                    <a:pt x="11" y="15257"/>
                    <a:pt x="0" y="15246"/>
                    <a:pt x="0" y="15232"/>
                  </a:cubicBezTo>
                  <a:cubicBezTo>
                    <a:pt x="0" y="15219"/>
                    <a:pt x="11" y="15207"/>
                    <a:pt x="25" y="15207"/>
                  </a:cubicBezTo>
                  <a:cubicBezTo>
                    <a:pt x="39" y="15207"/>
                    <a:pt x="50" y="15219"/>
                    <a:pt x="50" y="15232"/>
                  </a:cubicBezTo>
                  <a:close/>
                  <a:moveTo>
                    <a:pt x="50" y="15332"/>
                  </a:moveTo>
                  <a:lnTo>
                    <a:pt x="50" y="15332"/>
                  </a:lnTo>
                  <a:cubicBezTo>
                    <a:pt x="50" y="15346"/>
                    <a:pt x="39" y="15357"/>
                    <a:pt x="25" y="15357"/>
                  </a:cubicBezTo>
                  <a:cubicBezTo>
                    <a:pt x="11" y="15357"/>
                    <a:pt x="0" y="15346"/>
                    <a:pt x="0" y="15332"/>
                  </a:cubicBezTo>
                  <a:cubicBezTo>
                    <a:pt x="0" y="15319"/>
                    <a:pt x="11" y="15307"/>
                    <a:pt x="25" y="15307"/>
                  </a:cubicBezTo>
                  <a:cubicBezTo>
                    <a:pt x="39" y="15307"/>
                    <a:pt x="50" y="15319"/>
                    <a:pt x="50" y="15332"/>
                  </a:cubicBezTo>
                  <a:close/>
                  <a:moveTo>
                    <a:pt x="50" y="15433"/>
                  </a:moveTo>
                  <a:lnTo>
                    <a:pt x="50" y="15433"/>
                  </a:lnTo>
                  <a:cubicBezTo>
                    <a:pt x="50" y="15446"/>
                    <a:pt x="39" y="15458"/>
                    <a:pt x="25" y="15458"/>
                  </a:cubicBezTo>
                  <a:cubicBezTo>
                    <a:pt x="11" y="15458"/>
                    <a:pt x="0" y="15446"/>
                    <a:pt x="0" y="15433"/>
                  </a:cubicBezTo>
                  <a:cubicBezTo>
                    <a:pt x="0" y="15419"/>
                    <a:pt x="11" y="15408"/>
                    <a:pt x="25" y="15408"/>
                  </a:cubicBezTo>
                  <a:cubicBezTo>
                    <a:pt x="39" y="15408"/>
                    <a:pt x="50" y="15419"/>
                    <a:pt x="50" y="15433"/>
                  </a:cubicBezTo>
                  <a:close/>
                  <a:moveTo>
                    <a:pt x="50" y="15533"/>
                  </a:moveTo>
                  <a:lnTo>
                    <a:pt x="50" y="15533"/>
                  </a:lnTo>
                  <a:cubicBezTo>
                    <a:pt x="50" y="15546"/>
                    <a:pt x="39" y="15558"/>
                    <a:pt x="25" y="15558"/>
                  </a:cubicBezTo>
                  <a:cubicBezTo>
                    <a:pt x="11" y="15558"/>
                    <a:pt x="0" y="15546"/>
                    <a:pt x="0" y="15533"/>
                  </a:cubicBezTo>
                  <a:cubicBezTo>
                    <a:pt x="0" y="15519"/>
                    <a:pt x="11" y="15508"/>
                    <a:pt x="25" y="15508"/>
                  </a:cubicBezTo>
                  <a:cubicBezTo>
                    <a:pt x="39" y="15508"/>
                    <a:pt x="50" y="15519"/>
                    <a:pt x="50" y="15533"/>
                  </a:cubicBezTo>
                  <a:close/>
                  <a:moveTo>
                    <a:pt x="50" y="15633"/>
                  </a:moveTo>
                  <a:lnTo>
                    <a:pt x="50" y="15633"/>
                  </a:lnTo>
                  <a:cubicBezTo>
                    <a:pt x="50" y="15646"/>
                    <a:pt x="39" y="15658"/>
                    <a:pt x="25" y="15658"/>
                  </a:cubicBezTo>
                  <a:cubicBezTo>
                    <a:pt x="11" y="15658"/>
                    <a:pt x="0" y="15646"/>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19"/>
                    <a:pt x="11" y="16308"/>
                    <a:pt x="25" y="16308"/>
                  </a:cubicBezTo>
                  <a:cubicBezTo>
                    <a:pt x="39" y="16308"/>
                    <a:pt x="50" y="16319"/>
                    <a:pt x="50" y="16333"/>
                  </a:cubicBezTo>
                  <a:close/>
                  <a:moveTo>
                    <a:pt x="50" y="16433"/>
                  </a:moveTo>
                  <a:lnTo>
                    <a:pt x="50" y="16433"/>
                  </a:lnTo>
                  <a:cubicBezTo>
                    <a:pt x="50" y="16447"/>
                    <a:pt x="39" y="16458"/>
                    <a:pt x="25" y="16458"/>
                  </a:cubicBezTo>
                  <a:cubicBezTo>
                    <a:pt x="11" y="16458"/>
                    <a:pt x="0" y="16447"/>
                    <a:pt x="0" y="16433"/>
                  </a:cubicBezTo>
                  <a:cubicBezTo>
                    <a:pt x="0" y="16419"/>
                    <a:pt x="11" y="16408"/>
                    <a:pt x="25" y="16408"/>
                  </a:cubicBezTo>
                  <a:cubicBezTo>
                    <a:pt x="39" y="16408"/>
                    <a:pt x="50" y="16419"/>
                    <a:pt x="50" y="16433"/>
                  </a:cubicBezTo>
                  <a:close/>
                  <a:moveTo>
                    <a:pt x="50" y="16533"/>
                  </a:moveTo>
                  <a:lnTo>
                    <a:pt x="50" y="16533"/>
                  </a:lnTo>
                  <a:cubicBezTo>
                    <a:pt x="50" y="16547"/>
                    <a:pt x="39" y="16558"/>
                    <a:pt x="25" y="16558"/>
                  </a:cubicBezTo>
                  <a:cubicBezTo>
                    <a:pt x="11" y="16558"/>
                    <a:pt x="0" y="16547"/>
                    <a:pt x="0" y="16533"/>
                  </a:cubicBezTo>
                  <a:cubicBezTo>
                    <a:pt x="0" y="16519"/>
                    <a:pt x="11" y="16508"/>
                    <a:pt x="25" y="16508"/>
                  </a:cubicBezTo>
                  <a:cubicBezTo>
                    <a:pt x="39" y="16508"/>
                    <a:pt x="50" y="16519"/>
                    <a:pt x="50" y="16533"/>
                  </a:cubicBezTo>
                  <a:close/>
                  <a:moveTo>
                    <a:pt x="50" y="16633"/>
                  </a:moveTo>
                  <a:lnTo>
                    <a:pt x="50" y="16633"/>
                  </a:lnTo>
                  <a:cubicBezTo>
                    <a:pt x="50" y="16647"/>
                    <a:pt x="39" y="16658"/>
                    <a:pt x="25" y="16658"/>
                  </a:cubicBezTo>
                  <a:cubicBezTo>
                    <a:pt x="11" y="16658"/>
                    <a:pt x="0" y="16647"/>
                    <a:pt x="0" y="16633"/>
                  </a:cubicBezTo>
                  <a:cubicBezTo>
                    <a:pt x="0" y="16619"/>
                    <a:pt x="11" y="16608"/>
                    <a:pt x="25" y="16608"/>
                  </a:cubicBezTo>
                  <a:cubicBezTo>
                    <a:pt x="39" y="16608"/>
                    <a:pt x="50" y="16619"/>
                    <a:pt x="50" y="16633"/>
                  </a:cubicBezTo>
                  <a:close/>
                  <a:moveTo>
                    <a:pt x="50" y="16733"/>
                  </a:moveTo>
                  <a:lnTo>
                    <a:pt x="50" y="16733"/>
                  </a:lnTo>
                  <a:cubicBezTo>
                    <a:pt x="50" y="16747"/>
                    <a:pt x="39" y="16758"/>
                    <a:pt x="25" y="16758"/>
                  </a:cubicBezTo>
                  <a:cubicBezTo>
                    <a:pt x="11" y="16758"/>
                    <a:pt x="0" y="16747"/>
                    <a:pt x="0" y="16733"/>
                  </a:cubicBezTo>
                  <a:cubicBezTo>
                    <a:pt x="0" y="16719"/>
                    <a:pt x="11" y="16708"/>
                    <a:pt x="25" y="16708"/>
                  </a:cubicBezTo>
                  <a:cubicBezTo>
                    <a:pt x="39" y="16708"/>
                    <a:pt x="50" y="16719"/>
                    <a:pt x="50" y="16733"/>
                  </a:cubicBezTo>
                  <a:close/>
                  <a:moveTo>
                    <a:pt x="50" y="16833"/>
                  </a:moveTo>
                  <a:lnTo>
                    <a:pt x="50" y="16833"/>
                  </a:lnTo>
                  <a:cubicBezTo>
                    <a:pt x="50" y="16847"/>
                    <a:pt x="39" y="16858"/>
                    <a:pt x="25" y="16858"/>
                  </a:cubicBezTo>
                  <a:cubicBezTo>
                    <a:pt x="11" y="16858"/>
                    <a:pt x="0" y="16847"/>
                    <a:pt x="0" y="16833"/>
                  </a:cubicBezTo>
                  <a:cubicBezTo>
                    <a:pt x="0" y="16819"/>
                    <a:pt x="11" y="16808"/>
                    <a:pt x="25" y="16808"/>
                  </a:cubicBezTo>
                  <a:cubicBezTo>
                    <a:pt x="39" y="16808"/>
                    <a:pt x="50" y="16819"/>
                    <a:pt x="50" y="16833"/>
                  </a:cubicBezTo>
                  <a:close/>
                  <a:moveTo>
                    <a:pt x="50" y="16933"/>
                  </a:moveTo>
                  <a:lnTo>
                    <a:pt x="50" y="16933"/>
                  </a:lnTo>
                  <a:cubicBezTo>
                    <a:pt x="50" y="16947"/>
                    <a:pt x="39" y="16958"/>
                    <a:pt x="25" y="16958"/>
                  </a:cubicBezTo>
                  <a:cubicBezTo>
                    <a:pt x="11" y="16958"/>
                    <a:pt x="0" y="16947"/>
                    <a:pt x="0" y="16933"/>
                  </a:cubicBezTo>
                  <a:cubicBezTo>
                    <a:pt x="0" y="16920"/>
                    <a:pt x="11" y="16908"/>
                    <a:pt x="25" y="16908"/>
                  </a:cubicBezTo>
                  <a:cubicBezTo>
                    <a:pt x="39" y="16908"/>
                    <a:pt x="50" y="16920"/>
                    <a:pt x="50" y="16933"/>
                  </a:cubicBezTo>
                  <a:close/>
                  <a:moveTo>
                    <a:pt x="50" y="17033"/>
                  </a:moveTo>
                  <a:lnTo>
                    <a:pt x="50" y="17033"/>
                  </a:lnTo>
                  <a:cubicBezTo>
                    <a:pt x="50" y="17047"/>
                    <a:pt x="39" y="17058"/>
                    <a:pt x="25" y="17058"/>
                  </a:cubicBezTo>
                  <a:cubicBezTo>
                    <a:pt x="11" y="17058"/>
                    <a:pt x="0" y="17047"/>
                    <a:pt x="0" y="17033"/>
                  </a:cubicBezTo>
                  <a:cubicBezTo>
                    <a:pt x="0" y="17020"/>
                    <a:pt x="11" y="17008"/>
                    <a:pt x="25" y="17008"/>
                  </a:cubicBezTo>
                  <a:cubicBezTo>
                    <a:pt x="39" y="17008"/>
                    <a:pt x="50" y="17020"/>
                    <a:pt x="50" y="17033"/>
                  </a:cubicBezTo>
                  <a:close/>
                  <a:moveTo>
                    <a:pt x="50" y="17133"/>
                  </a:moveTo>
                  <a:lnTo>
                    <a:pt x="50" y="17133"/>
                  </a:lnTo>
                  <a:cubicBezTo>
                    <a:pt x="50" y="17147"/>
                    <a:pt x="39" y="17158"/>
                    <a:pt x="25" y="17158"/>
                  </a:cubicBezTo>
                  <a:cubicBezTo>
                    <a:pt x="11" y="17158"/>
                    <a:pt x="0" y="17147"/>
                    <a:pt x="0" y="17133"/>
                  </a:cubicBezTo>
                  <a:cubicBezTo>
                    <a:pt x="0" y="17120"/>
                    <a:pt x="11" y="17108"/>
                    <a:pt x="25" y="17108"/>
                  </a:cubicBezTo>
                  <a:cubicBezTo>
                    <a:pt x="39" y="17108"/>
                    <a:pt x="50" y="17120"/>
                    <a:pt x="50" y="17133"/>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3" name="Freeform 172"/>
            <p:cNvSpPr>
              <a:spLocks noEditPoints="1"/>
            </p:cNvSpPr>
            <p:nvPr/>
          </p:nvSpPr>
          <p:spPr bwMode="auto">
            <a:xfrm>
              <a:off x="4197"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7"/>
                    <a:pt x="39" y="14458"/>
                    <a:pt x="25" y="14458"/>
                  </a:cubicBezTo>
                  <a:cubicBezTo>
                    <a:pt x="11" y="14458"/>
                    <a:pt x="0" y="14447"/>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4" name="Freeform 173"/>
            <p:cNvSpPr>
              <a:spLocks noEditPoints="1"/>
            </p:cNvSpPr>
            <p:nvPr/>
          </p:nvSpPr>
          <p:spPr bwMode="auto">
            <a:xfrm>
              <a:off x="4619"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5" name="Freeform 174"/>
            <p:cNvSpPr>
              <a:spLocks noEditPoints="1"/>
            </p:cNvSpPr>
            <p:nvPr/>
          </p:nvSpPr>
          <p:spPr bwMode="auto">
            <a:xfrm>
              <a:off x="4399" y="931"/>
              <a:ext cx="5" cy="1430"/>
            </a:xfrm>
            <a:custGeom>
              <a:avLst/>
              <a:gdLst>
                <a:gd name="T0" fmla="*/ 0 w 50"/>
                <a:gd name="T1" fmla="*/ 19 h 17159"/>
                <a:gd name="T2" fmla="*/ 3 w 50"/>
                <a:gd name="T3" fmla="*/ 46 h 17159"/>
                <a:gd name="T4" fmla="*/ 5 w 50"/>
                <a:gd name="T5" fmla="*/ 69 h 17159"/>
                <a:gd name="T6" fmla="*/ 3 w 50"/>
                <a:gd name="T7" fmla="*/ 83 h 17159"/>
                <a:gd name="T8" fmla="*/ 0 w 50"/>
                <a:gd name="T9" fmla="*/ 111 h 17159"/>
                <a:gd name="T10" fmla="*/ 5 w 50"/>
                <a:gd name="T11" fmla="*/ 136 h 17159"/>
                <a:gd name="T12" fmla="*/ 5 w 50"/>
                <a:gd name="T13" fmla="*/ 152 h 17159"/>
                <a:gd name="T14" fmla="*/ 0 w 50"/>
                <a:gd name="T15" fmla="*/ 177 h 17159"/>
                <a:gd name="T16" fmla="*/ 3 w 50"/>
                <a:gd name="T17" fmla="*/ 204 h 17159"/>
                <a:gd name="T18" fmla="*/ 5 w 50"/>
                <a:gd name="T19" fmla="*/ 227 h 17159"/>
                <a:gd name="T20" fmla="*/ 3 w 50"/>
                <a:gd name="T21" fmla="*/ 242 h 17159"/>
                <a:gd name="T22" fmla="*/ 0 w 50"/>
                <a:gd name="T23" fmla="*/ 269 h 17159"/>
                <a:gd name="T24" fmla="*/ 5 w 50"/>
                <a:gd name="T25" fmla="*/ 294 h 17159"/>
                <a:gd name="T26" fmla="*/ 5 w 50"/>
                <a:gd name="T27" fmla="*/ 311 h 17159"/>
                <a:gd name="T28" fmla="*/ 0 w 50"/>
                <a:gd name="T29" fmla="*/ 336 h 17159"/>
                <a:gd name="T30" fmla="*/ 3 w 50"/>
                <a:gd name="T31" fmla="*/ 363 h 17159"/>
                <a:gd name="T32" fmla="*/ 5 w 50"/>
                <a:gd name="T33" fmla="*/ 386 h 17159"/>
                <a:gd name="T34" fmla="*/ 3 w 50"/>
                <a:gd name="T35" fmla="*/ 400 h 17159"/>
                <a:gd name="T36" fmla="*/ 0 w 50"/>
                <a:gd name="T37" fmla="*/ 427 h 17159"/>
                <a:gd name="T38" fmla="*/ 5 w 50"/>
                <a:gd name="T39" fmla="*/ 452 h 17159"/>
                <a:gd name="T40" fmla="*/ 5 w 50"/>
                <a:gd name="T41" fmla="*/ 469 h 17159"/>
                <a:gd name="T42" fmla="*/ 0 w 50"/>
                <a:gd name="T43" fmla="*/ 494 h 17159"/>
                <a:gd name="T44" fmla="*/ 3 w 50"/>
                <a:gd name="T45" fmla="*/ 521 h 17159"/>
                <a:gd name="T46" fmla="*/ 5 w 50"/>
                <a:gd name="T47" fmla="*/ 544 h 17159"/>
                <a:gd name="T48" fmla="*/ 3 w 50"/>
                <a:gd name="T49" fmla="*/ 559 h 17159"/>
                <a:gd name="T50" fmla="*/ 0 w 50"/>
                <a:gd name="T51" fmla="*/ 586 h 17159"/>
                <a:gd name="T52" fmla="*/ 5 w 50"/>
                <a:gd name="T53" fmla="*/ 611 h 17159"/>
                <a:gd name="T54" fmla="*/ 5 w 50"/>
                <a:gd name="T55" fmla="*/ 627 h 17159"/>
                <a:gd name="T56" fmla="*/ 0 w 50"/>
                <a:gd name="T57" fmla="*/ 652 h 17159"/>
                <a:gd name="T58" fmla="*/ 3 w 50"/>
                <a:gd name="T59" fmla="*/ 680 h 17159"/>
                <a:gd name="T60" fmla="*/ 5 w 50"/>
                <a:gd name="T61" fmla="*/ 703 h 17159"/>
                <a:gd name="T62" fmla="*/ 3 w 50"/>
                <a:gd name="T63" fmla="*/ 717 h 17159"/>
                <a:gd name="T64" fmla="*/ 0 w 50"/>
                <a:gd name="T65" fmla="*/ 744 h 17159"/>
                <a:gd name="T66" fmla="*/ 5 w 50"/>
                <a:gd name="T67" fmla="*/ 769 h 17159"/>
                <a:gd name="T68" fmla="*/ 5 w 50"/>
                <a:gd name="T69" fmla="*/ 786 h 17159"/>
                <a:gd name="T70" fmla="*/ 0 w 50"/>
                <a:gd name="T71" fmla="*/ 811 h 17159"/>
                <a:gd name="T72" fmla="*/ 3 w 50"/>
                <a:gd name="T73" fmla="*/ 838 h 17159"/>
                <a:gd name="T74" fmla="*/ 5 w 50"/>
                <a:gd name="T75" fmla="*/ 861 h 17159"/>
                <a:gd name="T76" fmla="*/ 3 w 50"/>
                <a:gd name="T77" fmla="*/ 876 h 17159"/>
                <a:gd name="T78" fmla="*/ 0 w 50"/>
                <a:gd name="T79" fmla="*/ 903 h 17159"/>
                <a:gd name="T80" fmla="*/ 5 w 50"/>
                <a:gd name="T81" fmla="*/ 928 h 17159"/>
                <a:gd name="T82" fmla="*/ 5 w 50"/>
                <a:gd name="T83" fmla="*/ 944 h 17159"/>
                <a:gd name="T84" fmla="*/ 0 w 50"/>
                <a:gd name="T85" fmla="*/ 969 h 17159"/>
                <a:gd name="T86" fmla="*/ 3 w 50"/>
                <a:gd name="T87" fmla="*/ 996 h 17159"/>
                <a:gd name="T88" fmla="*/ 5 w 50"/>
                <a:gd name="T89" fmla="*/ 1019 h 17159"/>
                <a:gd name="T90" fmla="*/ 3 w 50"/>
                <a:gd name="T91" fmla="*/ 1034 h 17159"/>
                <a:gd name="T92" fmla="*/ 0 w 50"/>
                <a:gd name="T93" fmla="*/ 1061 h 17159"/>
                <a:gd name="T94" fmla="*/ 5 w 50"/>
                <a:gd name="T95" fmla="*/ 1086 h 17159"/>
                <a:gd name="T96" fmla="*/ 5 w 50"/>
                <a:gd name="T97" fmla="*/ 1103 h 17159"/>
                <a:gd name="T98" fmla="*/ 0 w 50"/>
                <a:gd name="T99" fmla="*/ 1128 h 17159"/>
                <a:gd name="T100" fmla="*/ 3 w 50"/>
                <a:gd name="T101" fmla="*/ 1155 h 17159"/>
                <a:gd name="T102" fmla="*/ 5 w 50"/>
                <a:gd name="T103" fmla="*/ 1178 h 17159"/>
                <a:gd name="T104" fmla="*/ 3 w 50"/>
                <a:gd name="T105" fmla="*/ 1192 h 17159"/>
                <a:gd name="T106" fmla="*/ 0 w 50"/>
                <a:gd name="T107" fmla="*/ 1219 h 17159"/>
                <a:gd name="T108" fmla="*/ 5 w 50"/>
                <a:gd name="T109" fmla="*/ 1244 h 17159"/>
                <a:gd name="T110" fmla="*/ 5 w 50"/>
                <a:gd name="T111" fmla="*/ 1261 h 17159"/>
                <a:gd name="T112" fmla="*/ 0 w 50"/>
                <a:gd name="T113" fmla="*/ 1286 h 17159"/>
                <a:gd name="T114" fmla="*/ 3 w 50"/>
                <a:gd name="T115" fmla="*/ 1313 h 17159"/>
                <a:gd name="T116" fmla="*/ 5 w 50"/>
                <a:gd name="T117" fmla="*/ 1336 h 17159"/>
                <a:gd name="T118" fmla="*/ 3 w 50"/>
                <a:gd name="T119" fmla="*/ 1351 h 17159"/>
                <a:gd name="T120" fmla="*/ 0 w 50"/>
                <a:gd name="T121" fmla="*/ 1378 h 17159"/>
                <a:gd name="T122" fmla="*/ 5 w 50"/>
                <a:gd name="T123" fmla="*/ 1403 h 17159"/>
                <a:gd name="T124" fmla="*/ 5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6" name="Freeform 175"/>
            <p:cNvSpPr>
              <a:spLocks noEditPoints="1"/>
            </p:cNvSpPr>
            <p:nvPr/>
          </p:nvSpPr>
          <p:spPr bwMode="auto">
            <a:xfrm>
              <a:off x="4815"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7" name="Freeform 176"/>
            <p:cNvSpPr>
              <a:spLocks noEditPoints="1"/>
            </p:cNvSpPr>
            <p:nvPr/>
          </p:nvSpPr>
          <p:spPr bwMode="auto">
            <a:xfrm>
              <a:off x="5216" y="936"/>
              <a:ext cx="4" cy="1422"/>
            </a:xfrm>
            <a:custGeom>
              <a:avLst/>
              <a:gdLst>
                <a:gd name="T0" fmla="*/ 0 w 25"/>
                <a:gd name="T1" fmla="*/ 19 h 8529"/>
                <a:gd name="T2" fmla="*/ 2 w 25"/>
                <a:gd name="T3" fmla="*/ 46 h 8529"/>
                <a:gd name="T4" fmla="*/ 4 w 25"/>
                <a:gd name="T5" fmla="*/ 69 h 8529"/>
                <a:gd name="T6" fmla="*/ 2 w 25"/>
                <a:gd name="T7" fmla="*/ 83 h 8529"/>
                <a:gd name="T8" fmla="*/ 0 w 25"/>
                <a:gd name="T9" fmla="*/ 110 h 8529"/>
                <a:gd name="T10" fmla="*/ 4 w 25"/>
                <a:gd name="T11" fmla="*/ 136 h 8529"/>
                <a:gd name="T12" fmla="*/ 4 w 25"/>
                <a:gd name="T13" fmla="*/ 152 h 8529"/>
                <a:gd name="T14" fmla="*/ 0 w 25"/>
                <a:gd name="T15" fmla="*/ 177 h 8529"/>
                <a:gd name="T16" fmla="*/ 2 w 25"/>
                <a:gd name="T17" fmla="*/ 204 h 8529"/>
                <a:gd name="T18" fmla="*/ 4 w 25"/>
                <a:gd name="T19" fmla="*/ 227 h 8529"/>
                <a:gd name="T20" fmla="*/ 2 w 25"/>
                <a:gd name="T21" fmla="*/ 242 h 8529"/>
                <a:gd name="T22" fmla="*/ 0 w 25"/>
                <a:gd name="T23" fmla="*/ 269 h 8529"/>
                <a:gd name="T24" fmla="*/ 4 w 25"/>
                <a:gd name="T25" fmla="*/ 294 h 8529"/>
                <a:gd name="T26" fmla="*/ 4 w 25"/>
                <a:gd name="T27" fmla="*/ 311 h 8529"/>
                <a:gd name="T28" fmla="*/ 0 w 25"/>
                <a:gd name="T29" fmla="*/ 336 h 8529"/>
                <a:gd name="T30" fmla="*/ 2 w 25"/>
                <a:gd name="T31" fmla="*/ 363 h 8529"/>
                <a:gd name="T32" fmla="*/ 4 w 25"/>
                <a:gd name="T33" fmla="*/ 386 h 8529"/>
                <a:gd name="T34" fmla="*/ 2 w 25"/>
                <a:gd name="T35" fmla="*/ 400 h 8529"/>
                <a:gd name="T36" fmla="*/ 0 w 25"/>
                <a:gd name="T37" fmla="*/ 427 h 8529"/>
                <a:gd name="T38" fmla="*/ 4 w 25"/>
                <a:gd name="T39" fmla="*/ 452 h 8529"/>
                <a:gd name="T40" fmla="*/ 4 w 25"/>
                <a:gd name="T41" fmla="*/ 469 h 8529"/>
                <a:gd name="T42" fmla="*/ 0 w 25"/>
                <a:gd name="T43" fmla="*/ 494 h 8529"/>
                <a:gd name="T44" fmla="*/ 2 w 25"/>
                <a:gd name="T45" fmla="*/ 521 h 8529"/>
                <a:gd name="T46" fmla="*/ 4 w 25"/>
                <a:gd name="T47" fmla="*/ 544 h 8529"/>
                <a:gd name="T48" fmla="*/ 2 w 25"/>
                <a:gd name="T49" fmla="*/ 559 h 8529"/>
                <a:gd name="T50" fmla="*/ 0 w 25"/>
                <a:gd name="T51" fmla="*/ 586 h 8529"/>
                <a:gd name="T52" fmla="*/ 4 w 25"/>
                <a:gd name="T53" fmla="*/ 611 h 8529"/>
                <a:gd name="T54" fmla="*/ 4 w 25"/>
                <a:gd name="T55" fmla="*/ 628 h 8529"/>
                <a:gd name="T56" fmla="*/ 0 w 25"/>
                <a:gd name="T57" fmla="*/ 653 h 8529"/>
                <a:gd name="T58" fmla="*/ 2 w 25"/>
                <a:gd name="T59" fmla="*/ 680 h 8529"/>
                <a:gd name="T60" fmla="*/ 4 w 25"/>
                <a:gd name="T61" fmla="*/ 703 h 8529"/>
                <a:gd name="T62" fmla="*/ 2 w 25"/>
                <a:gd name="T63" fmla="*/ 717 h 8529"/>
                <a:gd name="T64" fmla="*/ 0 w 25"/>
                <a:gd name="T65" fmla="*/ 744 h 8529"/>
                <a:gd name="T66" fmla="*/ 4 w 25"/>
                <a:gd name="T67" fmla="*/ 769 h 8529"/>
                <a:gd name="T68" fmla="*/ 4 w 25"/>
                <a:gd name="T69" fmla="*/ 786 h 8529"/>
                <a:gd name="T70" fmla="*/ 0 w 25"/>
                <a:gd name="T71" fmla="*/ 811 h 8529"/>
                <a:gd name="T72" fmla="*/ 2 w 25"/>
                <a:gd name="T73" fmla="*/ 838 h 8529"/>
                <a:gd name="T74" fmla="*/ 4 w 25"/>
                <a:gd name="T75" fmla="*/ 861 h 8529"/>
                <a:gd name="T76" fmla="*/ 2 w 25"/>
                <a:gd name="T77" fmla="*/ 876 h 8529"/>
                <a:gd name="T78" fmla="*/ 0 w 25"/>
                <a:gd name="T79" fmla="*/ 903 h 8529"/>
                <a:gd name="T80" fmla="*/ 4 w 25"/>
                <a:gd name="T81" fmla="*/ 928 h 8529"/>
                <a:gd name="T82" fmla="*/ 4 w 25"/>
                <a:gd name="T83" fmla="*/ 944 h 8529"/>
                <a:gd name="T84" fmla="*/ 0 w 25"/>
                <a:gd name="T85" fmla="*/ 970 h 8529"/>
                <a:gd name="T86" fmla="*/ 2 w 25"/>
                <a:gd name="T87" fmla="*/ 997 h 8529"/>
                <a:gd name="T88" fmla="*/ 4 w 25"/>
                <a:gd name="T89" fmla="*/ 1020 h 8529"/>
                <a:gd name="T90" fmla="*/ 2 w 25"/>
                <a:gd name="T91" fmla="*/ 1034 h 8529"/>
                <a:gd name="T92" fmla="*/ 0 w 25"/>
                <a:gd name="T93" fmla="*/ 1061 h 8529"/>
                <a:gd name="T94" fmla="*/ 4 w 25"/>
                <a:gd name="T95" fmla="*/ 1086 h 8529"/>
                <a:gd name="T96" fmla="*/ 4 w 25"/>
                <a:gd name="T97" fmla="*/ 1103 h 8529"/>
                <a:gd name="T98" fmla="*/ 0 w 25"/>
                <a:gd name="T99" fmla="*/ 1128 h 8529"/>
                <a:gd name="T100" fmla="*/ 2 w 25"/>
                <a:gd name="T101" fmla="*/ 1155 h 8529"/>
                <a:gd name="T102" fmla="*/ 4 w 25"/>
                <a:gd name="T103" fmla="*/ 1178 h 8529"/>
                <a:gd name="T104" fmla="*/ 2 w 25"/>
                <a:gd name="T105" fmla="*/ 1193 h 8529"/>
                <a:gd name="T106" fmla="*/ 0 w 25"/>
                <a:gd name="T107" fmla="*/ 1220 h 8529"/>
                <a:gd name="T108" fmla="*/ 4 w 25"/>
                <a:gd name="T109" fmla="*/ 1245 h 8529"/>
                <a:gd name="T110" fmla="*/ 4 w 25"/>
                <a:gd name="T111" fmla="*/ 1261 h 8529"/>
                <a:gd name="T112" fmla="*/ 0 w 25"/>
                <a:gd name="T113" fmla="*/ 1286 h 8529"/>
                <a:gd name="T114" fmla="*/ 2 w 25"/>
                <a:gd name="T115" fmla="*/ 1314 h 8529"/>
                <a:gd name="T116" fmla="*/ 4 w 25"/>
                <a:gd name="T117" fmla="*/ 1336 h 8529"/>
                <a:gd name="T118" fmla="*/ 2 w 25"/>
                <a:gd name="T119" fmla="*/ 1351 h 8529"/>
                <a:gd name="T120" fmla="*/ 0 w 25"/>
                <a:gd name="T121" fmla="*/ 1378 h 8529"/>
                <a:gd name="T122" fmla="*/ 4 w 25"/>
                <a:gd name="T123" fmla="*/ 1403 h 8529"/>
                <a:gd name="T124" fmla="*/ 4 w 25"/>
                <a:gd name="T125" fmla="*/ 1420 h 8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8529">
                  <a:moveTo>
                    <a:pt x="25" y="12"/>
                  </a:moveTo>
                  <a:lnTo>
                    <a:pt x="25" y="12"/>
                  </a:lnTo>
                  <a:cubicBezTo>
                    <a:pt x="25" y="19"/>
                    <a:pt x="20" y="25"/>
                    <a:pt x="13" y="25"/>
                  </a:cubicBezTo>
                  <a:cubicBezTo>
                    <a:pt x="6" y="25"/>
                    <a:pt x="0" y="19"/>
                    <a:pt x="0" y="12"/>
                  </a:cubicBezTo>
                  <a:cubicBezTo>
                    <a:pt x="0" y="5"/>
                    <a:pt x="6" y="0"/>
                    <a:pt x="13" y="0"/>
                  </a:cubicBezTo>
                  <a:cubicBezTo>
                    <a:pt x="20" y="0"/>
                    <a:pt x="25" y="5"/>
                    <a:pt x="25" y="12"/>
                  </a:cubicBezTo>
                  <a:close/>
                  <a:moveTo>
                    <a:pt x="25" y="62"/>
                  </a:moveTo>
                  <a:lnTo>
                    <a:pt x="25" y="62"/>
                  </a:lnTo>
                  <a:cubicBezTo>
                    <a:pt x="25" y="69"/>
                    <a:pt x="20" y="75"/>
                    <a:pt x="13" y="75"/>
                  </a:cubicBezTo>
                  <a:cubicBezTo>
                    <a:pt x="6" y="75"/>
                    <a:pt x="0" y="69"/>
                    <a:pt x="0" y="62"/>
                  </a:cubicBezTo>
                  <a:cubicBezTo>
                    <a:pt x="0" y="55"/>
                    <a:pt x="6" y="50"/>
                    <a:pt x="13" y="50"/>
                  </a:cubicBezTo>
                  <a:cubicBezTo>
                    <a:pt x="20" y="50"/>
                    <a:pt x="25" y="55"/>
                    <a:pt x="25" y="62"/>
                  </a:cubicBezTo>
                  <a:close/>
                  <a:moveTo>
                    <a:pt x="25" y="112"/>
                  </a:moveTo>
                  <a:lnTo>
                    <a:pt x="25" y="112"/>
                  </a:lnTo>
                  <a:cubicBezTo>
                    <a:pt x="25" y="119"/>
                    <a:pt x="20" y="125"/>
                    <a:pt x="13" y="125"/>
                  </a:cubicBezTo>
                  <a:cubicBezTo>
                    <a:pt x="6" y="125"/>
                    <a:pt x="0" y="119"/>
                    <a:pt x="0" y="112"/>
                  </a:cubicBezTo>
                  <a:cubicBezTo>
                    <a:pt x="0" y="105"/>
                    <a:pt x="6" y="100"/>
                    <a:pt x="13" y="100"/>
                  </a:cubicBezTo>
                  <a:cubicBezTo>
                    <a:pt x="20" y="100"/>
                    <a:pt x="25" y="105"/>
                    <a:pt x="25" y="112"/>
                  </a:cubicBezTo>
                  <a:close/>
                  <a:moveTo>
                    <a:pt x="25" y="162"/>
                  </a:moveTo>
                  <a:lnTo>
                    <a:pt x="25" y="162"/>
                  </a:lnTo>
                  <a:cubicBezTo>
                    <a:pt x="25" y="169"/>
                    <a:pt x="20" y="175"/>
                    <a:pt x="13" y="175"/>
                  </a:cubicBezTo>
                  <a:cubicBezTo>
                    <a:pt x="6" y="175"/>
                    <a:pt x="0" y="169"/>
                    <a:pt x="0" y="162"/>
                  </a:cubicBezTo>
                  <a:cubicBezTo>
                    <a:pt x="0" y="155"/>
                    <a:pt x="6" y="150"/>
                    <a:pt x="13" y="150"/>
                  </a:cubicBezTo>
                  <a:cubicBezTo>
                    <a:pt x="20" y="150"/>
                    <a:pt x="25" y="155"/>
                    <a:pt x="25" y="162"/>
                  </a:cubicBezTo>
                  <a:close/>
                  <a:moveTo>
                    <a:pt x="25" y="212"/>
                  </a:moveTo>
                  <a:lnTo>
                    <a:pt x="25" y="212"/>
                  </a:lnTo>
                  <a:cubicBezTo>
                    <a:pt x="25" y="219"/>
                    <a:pt x="20" y="225"/>
                    <a:pt x="13" y="225"/>
                  </a:cubicBezTo>
                  <a:cubicBezTo>
                    <a:pt x="6" y="225"/>
                    <a:pt x="0" y="219"/>
                    <a:pt x="0" y="212"/>
                  </a:cubicBezTo>
                  <a:cubicBezTo>
                    <a:pt x="0" y="205"/>
                    <a:pt x="6" y="200"/>
                    <a:pt x="13" y="200"/>
                  </a:cubicBezTo>
                  <a:cubicBezTo>
                    <a:pt x="20" y="200"/>
                    <a:pt x="25" y="205"/>
                    <a:pt x="25" y="212"/>
                  </a:cubicBezTo>
                  <a:close/>
                  <a:moveTo>
                    <a:pt x="25" y="262"/>
                  </a:moveTo>
                  <a:lnTo>
                    <a:pt x="25" y="262"/>
                  </a:lnTo>
                  <a:cubicBezTo>
                    <a:pt x="25" y="269"/>
                    <a:pt x="20" y="275"/>
                    <a:pt x="13" y="275"/>
                  </a:cubicBezTo>
                  <a:cubicBezTo>
                    <a:pt x="6" y="275"/>
                    <a:pt x="0" y="269"/>
                    <a:pt x="0" y="262"/>
                  </a:cubicBezTo>
                  <a:cubicBezTo>
                    <a:pt x="0" y="255"/>
                    <a:pt x="6" y="250"/>
                    <a:pt x="13" y="250"/>
                  </a:cubicBezTo>
                  <a:cubicBezTo>
                    <a:pt x="20" y="250"/>
                    <a:pt x="25" y="255"/>
                    <a:pt x="25" y="262"/>
                  </a:cubicBezTo>
                  <a:close/>
                  <a:moveTo>
                    <a:pt x="25" y="312"/>
                  </a:moveTo>
                  <a:lnTo>
                    <a:pt x="25" y="312"/>
                  </a:lnTo>
                  <a:cubicBezTo>
                    <a:pt x="25" y="319"/>
                    <a:pt x="20" y="325"/>
                    <a:pt x="13" y="325"/>
                  </a:cubicBezTo>
                  <a:cubicBezTo>
                    <a:pt x="6" y="325"/>
                    <a:pt x="0" y="319"/>
                    <a:pt x="0" y="312"/>
                  </a:cubicBezTo>
                  <a:cubicBezTo>
                    <a:pt x="0" y="305"/>
                    <a:pt x="6" y="300"/>
                    <a:pt x="13" y="300"/>
                  </a:cubicBezTo>
                  <a:cubicBezTo>
                    <a:pt x="20" y="300"/>
                    <a:pt x="25" y="305"/>
                    <a:pt x="25" y="312"/>
                  </a:cubicBezTo>
                  <a:close/>
                  <a:moveTo>
                    <a:pt x="25" y="362"/>
                  </a:moveTo>
                  <a:lnTo>
                    <a:pt x="25" y="362"/>
                  </a:lnTo>
                  <a:cubicBezTo>
                    <a:pt x="25" y="369"/>
                    <a:pt x="20" y="375"/>
                    <a:pt x="13" y="375"/>
                  </a:cubicBezTo>
                  <a:cubicBezTo>
                    <a:pt x="6" y="375"/>
                    <a:pt x="0" y="369"/>
                    <a:pt x="0" y="362"/>
                  </a:cubicBezTo>
                  <a:cubicBezTo>
                    <a:pt x="0" y="355"/>
                    <a:pt x="6" y="350"/>
                    <a:pt x="13" y="350"/>
                  </a:cubicBezTo>
                  <a:cubicBezTo>
                    <a:pt x="20" y="350"/>
                    <a:pt x="25" y="355"/>
                    <a:pt x="25" y="362"/>
                  </a:cubicBezTo>
                  <a:close/>
                  <a:moveTo>
                    <a:pt x="25" y="412"/>
                  </a:moveTo>
                  <a:lnTo>
                    <a:pt x="25" y="412"/>
                  </a:lnTo>
                  <a:cubicBezTo>
                    <a:pt x="25" y="419"/>
                    <a:pt x="20" y="425"/>
                    <a:pt x="13" y="425"/>
                  </a:cubicBezTo>
                  <a:cubicBezTo>
                    <a:pt x="6" y="425"/>
                    <a:pt x="0" y="419"/>
                    <a:pt x="0" y="412"/>
                  </a:cubicBezTo>
                  <a:cubicBezTo>
                    <a:pt x="0" y="405"/>
                    <a:pt x="6" y="400"/>
                    <a:pt x="13" y="400"/>
                  </a:cubicBezTo>
                  <a:cubicBezTo>
                    <a:pt x="20" y="400"/>
                    <a:pt x="25" y="405"/>
                    <a:pt x="25" y="412"/>
                  </a:cubicBezTo>
                  <a:close/>
                  <a:moveTo>
                    <a:pt x="25" y="462"/>
                  </a:moveTo>
                  <a:lnTo>
                    <a:pt x="25" y="462"/>
                  </a:lnTo>
                  <a:cubicBezTo>
                    <a:pt x="25" y="469"/>
                    <a:pt x="20" y="475"/>
                    <a:pt x="13" y="475"/>
                  </a:cubicBezTo>
                  <a:cubicBezTo>
                    <a:pt x="6" y="475"/>
                    <a:pt x="0" y="469"/>
                    <a:pt x="0" y="462"/>
                  </a:cubicBezTo>
                  <a:cubicBezTo>
                    <a:pt x="0" y="455"/>
                    <a:pt x="6" y="450"/>
                    <a:pt x="13" y="450"/>
                  </a:cubicBezTo>
                  <a:cubicBezTo>
                    <a:pt x="20" y="450"/>
                    <a:pt x="25" y="455"/>
                    <a:pt x="25" y="462"/>
                  </a:cubicBezTo>
                  <a:close/>
                  <a:moveTo>
                    <a:pt x="25" y="512"/>
                  </a:moveTo>
                  <a:lnTo>
                    <a:pt x="25" y="512"/>
                  </a:lnTo>
                  <a:cubicBezTo>
                    <a:pt x="25" y="519"/>
                    <a:pt x="20" y="525"/>
                    <a:pt x="13" y="525"/>
                  </a:cubicBezTo>
                  <a:cubicBezTo>
                    <a:pt x="6" y="525"/>
                    <a:pt x="0" y="519"/>
                    <a:pt x="0" y="512"/>
                  </a:cubicBezTo>
                  <a:cubicBezTo>
                    <a:pt x="0" y="505"/>
                    <a:pt x="6" y="500"/>
                    <a:pt x="13" y="500"/>
                  </a:cubicBezTo>
                  <a:cubicBezTo>
                    <a:pt x="20" y="500"/>
                    <a:pt x="25" y="505"/>
                    <a:pt x="25" y="512"/>
                  </a:cubicBezTo>
                  <a:close/>
                  <a:moveTo>
                    <a:pt x="25" y="562"/>
                  </a:moveTo>
                  <a:lnTo>
                    <a:pt x="25" y="562"/>
                  </a:lnTo>
                  <a:cubicBezTo>
                    <a:pt x="25" y="569"/>
                    <a:pt x="20" y="575"/>
                    <a:pt x="13" y="575"/>
                  </a:cubicBezTo>
                  <a:cubicBezTo>
                    <a:pt x="6" y="575"/>
                    <a:pt x="0" y="569"/>
                    <a:pt x="0" y="562"/>
                  </a:cubicBezTo>
                  <a:cubicBezTo>
                    <a:pt x="0" y="556"/>
                    <a:pt x="6" y="550"/>
                    <a:pt x="13" y="550"/>
                  </a:cubicBezTo>
                  <a:cubicBezTo>
                    <a:pt x="20" y="550"/>
                    <a:pt x="25" y="556"/>
                    <a:pt x="25" y="562"/>
                  </a:cubicBezTo>
                  <a:close/>
                  <a:moveTo>
                    <a:pt x="25" y="612"/>
                  </a:moveTo>
                  <a:lnTo>
                    <a:pt x="25" y="612"/>
                  </a:lnTo>
                  <a:cubicBezTo>
                    <a:pt x="25" y="619"/>
                    <a:pt x="20" y="625"/>
                    <a:pt x="13" y="625"/>
                  </a:cubicBezTo>
                  <a:cubicBezTo>
                    <a:pt x="6" y="625"/>
                    <a:pt x="0" y="619"/>
                    <a:pt x="0" y="612"/>
                  </a:cubicBezTo>
                  <a:cubicBezTo>
                    <a:pt x="0" y="606"/>
                    <a:pt x="6" y="600"/>
                    <a:pt x="13" y="600"/>
                  </a:cubicBezTo>
                  <a:cubicBezTo>
                    <a:pt x="20" y="600"/>
                    <a:pt x="25" y="606"/>
                    <a:pt x="25" y="612"/>
                  </a:cubicBezTo>
                  <a:close/>
                  <a:moveTo>
                    <a:pt x="25" y="662"/>
                  </a:moveTo>
                  <a:lnTo>
                    <a:pt x="25" y="662"/>
                  </a:lnTo>
                  <a:cubicBezTo>
                    <a:pt x="25" y="669"/>
                    <a:pt x="20" y="675"/>
                    <a:pt x="13" y="675"/>
                  </a:cubicBezTo>
                  <a:cubicBezTo>
                    <a:pt x="6" y="675"/>
                    <a:pt x="0" y="669"/>
                    <a:pt x="0" y="662"/>
                  </a:cubicBezTo>
                  <a:cubicBezTo>
                    <a:pt x="0" y="656"/>
                    <a:pt x="6" y="650"/>
                    <a:pt x="13" y="650"/>
                  </a:cubicBezTo>
                  <a:cubicBezTo>
                    <a:pt x="20" y="650"/>
                    <a:pt x="25" y="656"/>
                    <a:pt x="25" y="662"/>
                  </a:cubicBezTo>
                  <a:close/>
                  <a:moveTo>
                    <a:pt x="25" y="712"/>
                  </a:moveTo>
                  <a:lnTo>
                    <a:pt x="25" y="713"/>
                  </a:lnTo>
                  <a:cubicBezTo>
                    <a:pt x="25" y="719"/>
                    <a:pt x="20" y="725"/>
                    <a:pt x="13" y="725"/>
                  </a:cubicBezTo>
                  <a:cubicBezTo>
                    <a:pt x="6" y="725"/>
                    <a:pt x="0" y="719"/>
                    <a:pt x="0" y="713"/>
                  </a:cubicBezTo>
                  <a:lnTo>
                    <a:pt x="0" y="712"/>
                  </a:lnTo>
                  <a:cubicBezTo>
                    <a:pt x="0" y="706"/>
                    <a:pt x="6" y="700"/>
                    <a:pt x="13" y="700"/>
                  </a:cubicBezTo>
                  <a:cubicBezTo>
                    <a:pt x="20" y="700"/>
                    <a:pt x="25" y="706"/>
                    <a:pt x="25" y="712"/>
                  </a:cubicBezTo>
                  <a:close/>
                  <a:moveTo>
                    <a:pt x="25" y="763"/>
                  </a:moveTo>
                  <a:lnTo>
                    <a:pt x="25" y="763"/>
                  </a:lnTo>
                  <a:cubicBezTo>
                    <a:pt x="25" y="769"/>
                    <a:pt x="20" y="775"/>
                    <a:pt x="13" y="775"/>
                  </a:cubicBezTo>
                  <a:cubicBezTo>
                    <a:pt x="6" y="775"/>
                    <a:pt x="0" y="769"/>
                    <a:pt x="0" y="763"/>
                  </a:cubicBezTo>
                  <a:cubicBezTo>
                    <a:pt x="0" y="756"/>
                    <a:pt x="6" y="750"/>
                    <a:pt x="13" y="750"/>
                  </a:cubicBezTo>
                  <a:cubicBezTo>
                    <a:pt x="20" y="750"/>
                    <a:pt x="25" y="756"/>
                    <a:pt x="25" y="763"/>
                  </a:cubicBezTo>
                  <a:close/>
                  <a:moveTo>
                    <a:pt x="25" y="813"/>
                  </a:moveTo>
                  <a:lnTo>
                    <a:pt x="25" y="813"/>
                  </a:lnTo>
                  <a:cubicBezTo>
                    <a:pt x="25" y="819"/>
                    <a:pt x="20" y="825"/>
                    <a:pt x="13" y="825"/>
                  </a:cubicBezTo>
                  <a:cubicBezTo>
                    <a:pt x="6" y="825"/>
                    <a:pt x="0" y="819"/>
                    <a:pt x="0" y="813"/>
                  </a:cubicBezTo>
                  <a:cubicBezTo>
                    <a:pt x="0" y="806"/>
                    <a:pt x="6" y="800"/>
                    <a:pt x="13" y="800"/>
                  </a:cubicBezTo>
                  <a:cubicBezTo>
                    <a:pt x="20" y="800"/>
                    <a:pt x="25" y="806"/>
                    <a:pt x="25" y="813"/>
                  </a:cubicBezTo>
                  <a:close/>
                  <a:moveTo>
                    <a:pt x="25" y="863"/>
                  </a:moveTo>
                  <a:lnTo>
                    <a:pt x="25" y="863"/>
                  </a:lnTo>
                  <a:cubicBezTo>
                    <a:pt x="25" y="869"/>
                    <a:pt x="20" y="875"/>
                    <a:pt x="13" y="875"/>
                  </a:cubicBezTo>
                  <a:cubicBezTo>
                    <a:pt x="6" y="875"/>
                    <a:pt x="0" y="869"/>
                    <a:pt x="0" y="863"/>
                  </a:cubicBezTo>
                  <a:cubicBezTo>
                    <a:pt x="0" y="856"/>
                    <a:pt x="6" y="850"/>
                    <a:pt x="13" y="850"/>
                  </a:cubicBezTo>
                  <a:cubicBezTo>
                    <a:pt x="20" y="850"/>
                    <a:pt x="25" y="856"/>
                    <a:pt x="25" y="863"/>
                  </a:cubicBezTo>
                  <a:close/>
                  <a:moveTo>
                    <a:pt x="25" y="913"/>
                  </a:moveTo>
                  <a:lnTo>
                    <a:pt x="25" y="913"/>
                  </a:lnTo>
                  <a:cubicBezTo>
                    <a:pt x="25" y="920"/>
                    <a:pt x="20" y="925"/>
                    <a:pt x="13" y="925"/>
                  </a:cubicBezTo>
                  <a:cubicBezTo>
                    <a:pt x="6" y="925"/>
                    <a:pt x="0" y="920"/>
                    <a:pt x="0" y="913"/>
                  </a:cubicBezTo>
                  <a:cubicBezTo>
                    <a:pt x="0" y="906"/>
                    <a:pt x="6" y="900"/>
                    <a:pt x="13" y="900"/>
                  </a:cubicBezTo>
                  <a:cubicBezTo>
                    <a:pt x="20" y="900"/>
                    <a:pt x="25" y="906"/>
                    <a:pt x="25" y="913"/>
                  </a:cubicBezTo>
                  <a:close/>
                  <a:moveTo>
                    <a:pt x="25" y="963"/>
                  </a:moveTo>
                  <a:lnTo>
                    <a:pt x="25" y="963"/>
                  </a:lnTo>
                  <a:cubicBezTo>
                    <a:pt x="25" y="970"/>
                    <a:pt x="20" y="975"/>
                    <a:pt x="13" y="975"/>
                  </a:cubicBezTo>
                  <a:cubicBezTo>
                    <a:pt x="6" y="975"/>
                    <a:pt x="0" y="970"/>
                    <a:pt x="0" y="963"/>
                  </a:cubicBezTo>
                  <a:cubicBezTo>
                    <a:pt x="0" y="956"/>
                    <a:pt x="6" y="950"/>
                    <a:pt x="13" y="950"/>
                  </a:cubicBezTo>
                  <a:cubicBezTo>
                    <a:pt x="20" y="950"/>
                    <a:pt x="25" y="956"/>
                    <a:pt x="25" y="963"/>
                  </a:cubicBezTo>
                  <a:close/>
                  <a:moveTo>
                    <a:pt x="25" y="1013"/>
                  </a:moveTo>
                  <a:lnTo>
                    <a:pt x="25" y="1013"/>
                  </a:lnTo>
                  <a:cubicBezTo>
                    <a:pt x="25" y="1020"/>
                    <a:pt x="20" y="1025"/>
                    <a:pt x="13" y="1025"/>
                  </a:cubicBezTo>
                  <a:cubicBezTo>
                    <a:pt x="6" y="1025"/>
                    <a:pt x="0" y="1020"/>
                    <a:pt x="0" y="1013"/>
                  </a:cubicBezTo>
                  <a:cubicBezTo>
                    <a:pt x="0" y="1006"/>
                    <a:pt x="6" y="1000"/>
                    <a:pt x="13" y="1000"/>
                  </a:cubicBezTo>
                  <a:cubicBezTo>
                    <a:pt x="20" y="1000"/>
                    <a:pt x="25" y="1006"/>
                    <a:pt x="25" y="1013"/>
                  </a:cubicBezTo>
                  <a:close/>
                  <a:moveTo>
                    <a:pt x="25" y="1063"/>
                  </a:moveTo>
                  <a:lnTo>
                    <a:pt x="25" y="1063"/>
                  </a:lnTo>
                  <a:cubicBezTo>
                    <a:pt x="25" y="1070"/>
                    <a:pt x="20" y="1075"/>
                    <a:pt x="13" y="1075"/>
                  </a:cubicBezTo>
                  <a:cubicBezTo>
                    <a:pt x="6" y="1075"/>
                    <a:pt x="0" y="1070"/>
                    <a:pt x="0" y="1063"/>
                  </a:cubicBezTo>
                  <a:cubicBezTo>
                    <a:pt x="0" y="1056"/>
                    <a:pt x="6" y="1050"/>
                    <a:pt x="13" y="1050"/>
                  </a:cubicBezTo>
                  <a:cubicBezTo>
                    <a:pt x="20" y="1050"/>
                    <a:pt x="25" y="1056"/>
                    <a:pt x="25" y="1063"/>
                  </a:cubicBezTo>
                  <a:close/>
                  <a:moveTo>
                    <a:pt x="25" y="1113"/>
                  </a:moveTo>
                  <a:lnTo>
                    <a:pt x="25" y="1113"/>
                  </a:lnTo>
                  <a:cubicBezTo>
                    <a:pt x="25" y="1120"/>
                    <a:pt x="20" y="1125"/>
                    <a:pt x="13" y="1125"/>
                  </a:cubicBezTo>
                  <a:cubicBezTo>
                    <a:pt x="6" y="1125"/>
                    <a:pt x="0" y="1120"/>
                    <a:pt x="0" y="1113"/>
                  </a:cubicBezTo>
                  <a:cubicBezTo>
                    <a:pt x="0" y="1106"/>
                    <a:pt x="6" y="1100"/>
                    <a:pt x="13" y="1100"/>
                  </a:cubicBezTo>
                  <a:cubicBezTo>
                    <a:pt x="20" y="1100"/>
                    <a:pt x="25" y="1106"/>
                    <a:pt x="25" y="1113"/>
                  </a:cubicBezTo>
                  <a:close/>
                  <a:moveTo>
                    <a:pt x="25" y="1163"/>
                  </a:moveTo>
                  <a:lnTo>
                    <a:pt x="25" y="1163"/>
                  </a:lnTo>
                  <a:cubicBezTo>
                    <a:pt x="25" y="1170"/>
                    <a:pt x="20" y="1175"/>
                    <a:pt x="13" y="1175"/>
                  </a:cubicBezTo>
                  <a:cubicBezTo>
                    <a:pt x="6" y="1175"/>
                    <a:pt x="0" y="1170"/>
                    <a:pt x="0" y="1163"/>
                  </a:cubicBezTo>
                  <a:cubicBezTo>
                    <a:pt x="0" y="1156"/>
                    <a:pt x="6" y="1150"/>
                    <a:pt x="13" y="1150"/>
                  </a:cubicBezTo>
                  <a:cubicBezTo>
                    <a:pt x="20" y="1150"/>
                    <a:pt x="25" y="1156"/>
                    <a:pt x="25" y="1163"/>
                  </a:cubicBezTo>
                  <a:close/>
                  <a:moveTo>
                    <a:pt x="25" y="1213"/>
                  </a:moveTo>
                  <a:lnTo>
                    <a:pt x="25" y="1213"/>
                  </a:lnTo>
                  <a:cubicBezTo>
                    <a:pt x="25" y="1220"/>
                    <a:pt x="20" y="1225"/>
                    <a:pt x="13" y="1225"/>
                  </a:cubicBezTo>
                  <a:cubicBezTo>
                    <a:pt x="6" y="1225"/>
                    <a:pt x="0" y="1220"/>
                    <a:pt x="0" y="1213"/>
                  </a:cubicBezTo>
                  <a:cubicBezTo>
                    <a:pt x="0" y="1206"/>
                    <a:pt x="6" y="1200"/>
                    <a:pt x="13" y="1200"/>
                  </a:cubicBezTo>
                  <a:cubicBezTo>
                    <a:pt x="20" y="1200"/>
                    <a:pt x="25" y="1206"/>
                    <a:pt x="25" y="1213"/>
                  </a:cubicBezTo>
                  <a:close/>
                  <a:moveTo>
                    <a:pt x="25" y="1263"/>
                  </a:moveTo>
                  <a:lnTo>
                    <a:pt x="25" y="1263"/>
                  </a:lnTo>
                  <a:cubicBezTo>
                    <a:pt x="25" y="1270"/>
                    <a:pt x="20" y="1275"/>
                    <a:pt x="13" y="1275"/>
                  </a:cubicBezTo>
                  <a:cubicBezTo>
                    <a:pt x="6" y="1275"/>
                    <a:pt x="0" y="1270"/>
                    <a:pt x="0" y="1263"/>
                  </a:cubicBezTo>
                  <a:cubicBezTo>
                    <a:pt x="0" y="1256"/>
                    <a:pt x="6" y="1250"/>
                    <a:pt x="13" y="1250"/>
                  </a:cubicBezTo>
                  <a:cubicBezTo>
                    <a:pt x="20" y="1250"/>
                    <a:pt x="25" y="1256"/>
                    <a:pt x="25" y="1263"/>
                  </a:cubicBezTo>
                  <a:close/>
                  <a:moveTo>
                    <a:pt x="25" y="1313"/>
                  </a:moveTo>
                  <a:lnTo>
                    <a:pt x="25" y="1313"/>
                  </a:lnTo>
                  <a:cubicBezTo>
                    <a:pt x="25" y="1320"/>
                    <a:pt x="20" y="1325"/>
                    <a:pt x="13" y="1325"/>
                  </a:cubicBezTo>
                  <a:cubicBezTo>
                    <a:pt x="6" y="1325"/>
                    <a:pt x="0" y="1320"/>
                    <a:pt x="0" y="1313"/>
                  </a:cubicBezTo>
                  <a:cubicBezTo>
                    <a:pt x="0" y="1306"/>
                    <a:pt x="6" y="1300"/>
                    <a:pt x="13" y="1300"/>
                  </a:cubicBezTo>
                  <a:cubicBezTo>
                    <a:pt x="20" y="1300"/>
                    <a:pt x="25" y="1306"/>
                    <a:pt x="25" y="1313"/>
                  </a:cubicBezTo>
                  <a:close/>
                  <a:moveTo>
                    <a:pt x="25" y="1363"/>
                  </a:moveTo>
                  <a:lnTo>
                    <a:pt x="25" y="1363"/>
                  </a:lnTo>
                  <a:cubicBezTo>
                    <a:pt x="25" y="1370"/>
                    <a:pt x="20" y="1375"/>
                    <a:pt x="13" y="1375"/>
                  </a:cubicBezTo>
                  <a:cubicBezTo>
                    <a:pt x="6" y="1375"/>
                    <a:pt x="0" y="1370"/>
                    <a:pt x="0" y="1363"/>
                  </a:cubicBezTo>
                  <a:cubicBezTo>
                    <a:pt x="0" y="1356"/>
                    <a:pt x="6" y="1350"/>
                    <a:pt x="13" y="1350"/>
                  </a:cubicBezTo>
                  <a:cubicBezTo>
                    <a:pt x="20" y="1350"/>
                    <a:pt x="25" y="1356"/>
                    <a:pt x="25" y="1363"/>
                  </a:cubicBezTo>
                  <a:close/>
                  <a:moveTo>
                    <a:pt x="25" y="1413"/>
                  </a:moveTo>
                  <a:lnTo>
                    <a:pt x="25" y="1413"/>
                  </a:lnTo>
                  <a:cubicBezTo>
                    <a:pt x="25" y="1420"/>
                    <a:pt x="20" y="1425"/>
                    <a:pt x="13" y="1425"/>
                  </a:cubicBezTo>
                  <a:cubicBezTo>
                    <a:pt x="6" y="1425"/>
                    <a:pt x="0" y="1420"/>
                    <a:pt x="0" y="1413"/>
                  </a:cubicBezTo>
                  <a:cubicBezTo>
                    <a:pt x="0" y="1406"/>
                    <a:pt x="6" y="1400"/>
                    <a:pt x="13" y="1400"/>
                  </a:cubicBezTo>
                  <a:cubicBezTo>
                    <a:pt x="20" y="1400"/>
                    <a:pt x="25" y="1406"/>
                    <a:pt x="25" y="1413"/>
                  </a:cubicBezTo>
                  <a:close/>
                  <a:moveTo>
                    <a:pt x="25" y="1463"/>
                  </a:moveTo>
                  <a:lnTo>
                    <a:pt x="25" y="1463"/>
                  </a:lnTo>
                  <a:cubicBezTo>
                    <a:pt x="25" y="1470"/>
                    <a:pt x="20" y="1475"/>
                    <a:pt x="13" y="1475"/>
                  </a:cubicBezTo>
                  <a:cubicBezTo>
                    <a:pt x="6" y="1475"/>
                    <a:pt x="0" y="1470"/>
                    <a:pt x="0" y="1463"/>
                  </a:cubicBezTo>
                  <a:cubicBezTo>
                    <a:pt x="0" y="1456"/>
                    <a:pt x="6" y="1450"/>
                    <a:pt x="13" y="1450"/>
                  </a:cubicBezTo>
                  <a:cubicBezTo>
                    <a:pt x="20" y="1450"/>
                    <a:pt x="25" y="1456"/>
                    <a:pt x="25" y="1463"/>
                  </a:cubicBezTo>
                  <a:close/>
                  <a:moveTo>
                    <a:pt x="25" y="1513"/>
                  </a:moveTo>
                  <a:lnTo>
                    <a:pt x="25" y="1513"/>
                  </a:lnTo>
                  <a:cubicBezTo>
                    <a:pt x="25" y="1520"/>
                    <a:pt x="20" y="1525"/>
                    <a:pt x="13" y="1525"/>
                  </a:cubicBezTo>
                  <a:cubicBezTo>
                    <a:pt x="6" y="1525"/>
                    <a:pt x="0" y="1520"/>
                    <a:pt x="0" y="1513"/>
                  </a:cubicBezTo>
                  <a:cubicBezTo>
                    <a:pt x="0" y="1506"/>
                    <a:pt x="6" y="1500"/>
                    <a:pt x="13" y="1500"/>
                  </a:cubicBezTo>
                  <a:cubicBezTo>
                    <a:pt x="20" y="1500"/>
                    <a:pt x="25" y="1506"/>
                    <a:pt x="25" y="1513"/>
                  </a:cubicBezTo>
                  <a:close/>
                  <a:moveTo>
                    <a:pt x="25" y="1563"/>
                  </a:moveTo>
                  <a:lnTo>
                    <a:pt x="25" y="1563"/>
                  </a:lnTo>
                  <a:cubicBezTo>
                    <a:pt x="25" y="1570"/>
                    <a:pt x="20" y="1575"/>
                    <a:pt x="13" y="1575"/>
                  </a:cubicBezTo>
                  <a:cubicBezTo>
                    <a:pt x="6" y="1575"/>
                    <a:pt x="0" y="1570"/>
                    <a:pt x="0" y="1563"/>
                  </a:cubicBezTo>
                  <a:cubicBezTo>
                    <a:pt x="0" y="1556"/>
                    <a:pt x="6" y="1550"/>
                    <a:pt x="13" y="1550"/>
                  </a:cubicBezTo>
                  <a:cubicBezTo>
                    <a:pt x="20" y="1550"/>
                    <a:pt x="25" y="1556"/>
                    <a:pt x="25" y="1563"/>
                  </a:cubicBezTo>
                  <a:close/>
                  <a:moveTo>
                    <a:pt x="25" y="1613"/>
                  </a:moveTo>
                  <a:lnTo>
                    <a:pt x="25" y="1613"/>
                  </a:lnTo>
                  <a:cubicBezTo>
                    <a:pt x="25" y="1620"/>
                    <a:pt x="20" y="1625"/>
                    <a:pt x="13" y="1625"/>
                  </a:cubicBezTo>
                  <a:cubicBezTo>
                    <a:pt x="6" y="1625"/>
                    <a:pt x="0" y="1620"/>
                    <a:pt x="0" y="1613"/>
                  </a:cubicBezTo>
                  <a:cubicBezTo>
                    <a:pt x="0" y="1606"/>
                    <a:pt x="6" y="1600"/>
                    <a:pt x="13" y="1600"/>
                  </a:cubicBezTo>
                  <a:cubicBezTo>
                    <a:pt x="20" y="1600"/>
                    <a:pt x="25" y="1606"/>
                    <a:pt x="25" y="1613"/>
                  </a:cubicBezTo>
                  <a:close/>
                  <a:moveTo>
                    <a:pt x="25" y="1663"/>
                  </a:moveTo>
                  <a:lnTo>
                    <a:pt x="25" y="1663"/>
                  </a:lnTo>
                  <a:cubicBezTo>
                    <a:pt x="25" y="1670"/>
                    <a:pt x="20" y="1675"/>
                    <a:pt x="13" y="1675"/>
                  </a:cubicBezTo>
                  <a:cubicBezTo>
                    <a:pt x="6" y="1675"/>
                    <a:pt x="0" y="1670"/>
                    <a:pt x="0" y="1663"/>
                  </a:cubicBezTo>
                  <a:cubicBezTo>
                    <a:pt x="0" y="1656"/>
                    <a:pt x="6" y="1650"/>
                    <a:pt x="13" y="1650"/>
                  </a:cubicBezTo>
                  <a:cubicBezTo>
                    <a:pt x="20" y="1650"/>
                    <a:pt x="25" y="1656"/>
                    <a:pt x="25" y="1663"/>
                  </a:cubicBezTo>
                  <a:close/>
                  <a:moveTo>
                    <a:pt x="25" y="1713"/>
                  </a:moveTo>
                  <a:lnTo>
                    <a:pt x="25" y="1713"/>
                  </a:lnTo>
                  <a:cubicBezTo>
                    <a:pt x="25" y="1720"/>
                    <a:pt x="20" y="1726"/>
                    <a:pt x="13" y="1726"/>
                  </a:cubicBezTo>
                  <a:cubicBezTo>
                    <a:pt x="6" y="1726"/>
                    <a:pt x="0" y="1720"/>
                    <a:pt x="0" y="1713"/>
                  </a:cubicBezTo>
                  <a:cubicBezTo>
                    <a:pt x="0" y="1706"/>
                    <a:pt x="6" y="1700"/>
                    <a:pt x="13" y="1700"/>
                  </a:cubicBezTo>
                  <a:cubicBezTo>
                    <a:pt x="20" y="1700"/>
                    <a:pt x="25" y="1706"/>
                    <a:pt x="25" y="1713"/>
                  </a:cubicBezTo>
                  <a:close/>
                  <a:moveTo>
                    <a:pt x="25" y="1763"/>
                  </a:moveTo>
                  <a:lnTo>
                    <a:pt x="25" y="1763"/>
                  </a:lnTo>
                  <a:cubicBezTo>
                    <a:pt x="25" y="1770"/>
                    <a:pt x="20" y="1776"/>
                    <a:pt x="13" y="1776"/>
                  </a:cubicBezTo>
                  <a:cubicBezTo>
                    <a:pt x="6" y="1776"/>
                    <a:pt x="0" y="1770"/>
                    <a:pt x="0" y="1763"/>
                  </a:cubicBezTo>
                  <a:cubicBezTo>
                    <a:pt x="0" y="1756"/>
                    <a:pt x="6" y="1751"/>
                    <a:pt x="13" y="1751"/>
                  </a:cubicBezTo>
                  <a:cubicBezTo>
                    <a:pt x="20" y="1751"/>
                    <a:pt x="25" y="1756"/>
                    <a:pt x="25" y="1763"/>
                  </a:cubicBezTo>
                  <a:close/>
                  <a:moveTo>
                    <a:pt x="25" y="1813"/>
                  </a:moveTo>
                  <a:lnTo>
                    <a:pt x="25" y="1813"/>
                  </a:lnTo>
                  <a:cubicBezTo>
                    <a:pt x="25" y="1820"/>
                    <a:pt x="20" y="1826"/>
                    <a:pt x="13" y="1826"/>
                  </a:cubicBezTo>
                  <a:cubicBezTo>
                    <a:pt x="6" y="1826"/>
                    <a:pt x="0" y="1820"/>
                    <a:pt x="0" y="1813"/>
                  </a:cubicBezTo>
                  <a:cubicBezTo>
                    <a:pt x="0" y="1806"/>
                    <a:pt x="6" y="1801"/>
                    <a:pt x="13" y="1801"/>
                  </a:cubicBezTo>
                  <a:cubicBezTo>
                    <a:pt x="20" y="1801"/>
                    <a:pt x="25" y="1806"/>
                    <a:pt x="25" y="1813"/>
                  </a:cubicBezTo>
                  <a:close/>
                  <a:moveTo>
                    <a:pt x="25" y="1863"/>
                  </a:moveTo>
                  <a:lnTo>
                    <a:pt x="25" y="1863"/>
                  </a:lnTo>
                  <a:cubicBezTo>
                    <a:pt x="25" y="1870"/>
                    <a:pt x="20" y="1876"/>
                    <a:pt x="13" y="1876"/>
                  </a:cubicBezTo>
                  <a:cubicBezTo>
                    <a:pt x="6" y="1876"/>
                    <a:pt x="0" y="1870"/>
                    <a:pt x="0" y="1863"/>
                  </a:cubicBezTo>
                  <a:cubicBezTo>
                    <a:pt x="0" y="1856"/>
                    <a:pt x="6" y="1851"/>
                    <a:pt x="13" y="1851"/>
                  </a:cubicBezTo>
                  <a:cubicBezTo>
                    <a:pt x="20" y="1851"/>
                    <a:pt x="25" y="1856"/>
                    <a:pt x="25" y="1863"/>
                  </a:cubicBezTo>
                  <a:close/>
                  <a:moveTo>
                    <a:pt x="25" y="1913"/>
                  </a:moveTo>
                  <a:lnTo>
                    <a:pt x="25" y="1913"/>
                  </a:lnTo>
                  <a:cubicBezTo>
                    <a:pt x="25" y="1920"/>
                    <a:pt x="20" y="1926"/>
                    <a:pt x="13" y="1926"/>
                  </a:cubicBezTo>
                  <a:cubicBezTo>
                    <a:pt x="6" y="1926"/>
                    <a:pt x="0" y="1920"/>
                    <a:pt x="0" y="1913"/>
                  </a:cubicBezTo>
                  <a:cubicBezTo>
                    <a:pt x="0" y="1906"/>
                    <a:pt x="6" y="1901"/>
                    <a:pt x="13" y="1901"/>
                  </a:cubicBezTo>
                  <a:cubicBezTo>
                    <a:pt x="20" y="1901"/>
                    <a:pt x="25" y="1906"/>
                    <a:pt x="25" y="1913"/>
                  </a:cubicBezTo>
                  <a:close/>
                  <a:moveTo>
                    <a:pt x="25" y="1963"/>
                  </a:moveTo>
                  <a:lnTo>
                    <a:pt x="25" y="1963"/>
                  </a:lnTo>
                  <a:cubicBezTo>
                    <a:pt x="25" y="1970"/>
                    <a:pt x="20" y="1976"/>
                    <a:pt x="13" y="1976"/>
                  </a:cubicBezTo>
                  <a:cubicBezTo>
                    <a:pt x="6" y="1976"/>
                    <a:pt x="0" y="1970"/>
                    <a:pt x="0" y="1963"/>
                  </a:cubicBezTo>
                  <a:cubicBezTo>
                    <a:pt x="0" y="1956"/>
                    <a:pt x="6" y="1951"/>
                    <a:pt x="13" y="1951"/>
                  </a:cubicBezTo>
                  <a:cubicBezTo>
                    <a:pt x="20" y="1951"/>
                    <a:pt x="25" y="1956"/>
                    <a:pt x="25" y="1963"/>
                  </a:cubicBezTo>
                  <a:close/>
                  <a:moveTo>
                    <a:pt x="25" y="2013"/>
                  </a:moveTo>
                  <a:lnTo>
                    <a:pt x="25" y="2013"/>
                  </a:lnTo>
                  <a:cubicBezTo>
                    <a:pt x="25" y="2020"/>
                    <a:pt x="20" y="2026"/>
                    <a:pt x="13" y="2026"/>
                  </a:cubicBezTo>
                  <a:cubicBezTo>
                    <a:pt x="6" y="2026"/>
                    <a:pt x="0" y="2020"/>
                    <a:pt x="0" y="2013"/>
                  </a:cubicBezTo>
                  <a:cubicBezTo>
                    <a:pt x="0" y="2006"/>
                    <a:pt x="6" y="2001"/>
                    <a:pt x="13" y="2001"/>
                  </a:cubicBezTo>
                  <a:cubicBezTo>
                    <a:pt x="20" y="2001"/>
                    <a:pt x="25" y="2006"/>
                    <a:pt x="25" y="2013"/>
                  </a:cubicBezTo>
                  <a:close/>
                  <a:moveTo>
                    <a:pt x="25" y="2063"/>
                  </a:moveTo>
                  <a:lnTo>
                    <a:pt x="25" y="2063"/>
                  </a:lnTo>
                  <a:cubicBezTo>
                    <a:pt x="25" y="2070"/>
                    <a:pt x="20" y="2076"/>
                    <a:pt x="13" y="2076"/>
                  </a:cubicBezTo>
                  <a:cubicBezTo>
                    <a:pt x="6" y="2076"/>
                    <a:pt x="0" y="2070"/>
                    <a:pt x="0" y="2063"/>
                  </a:cubicBezTo>
                  <a:cubicBezTo>
                    <a:pt x="0" y="2056"/>
                    <a:pt x="6" y="2051"/>
                    <a:pt x="13" y="2051"/>
                  </a:cubicBezTo>
                  <a:cubicBezTo>
                    <a:pt x="20" y="2051"/>
                    <a:pt x="25" y="2056"/>
                    <a:pt x="25" y="2063"/>
                  </a:cubicBezTo>
                  <a:close/>
                  <a:moveTo>
                    <a:pt x="25" y="2113"/>
                  </a:moveTo>
                  <a:lnTo>
                    <a:pt x="25" y="2113"/>
                  </a:lnTo>
                  <a:cubicBezTo>
                    <a:pt x="25" y="2120"/>
                    <a:pt x="20" y="2126"/>
                    <a:pt x="13" y="2126"/>
                  </a:cubicBezTo>
                  <a:cubicBezTo>
                    <a:pt x="6" y="2126"/>
                    <a:pt x="0" y="2120"/>
                    <a:pt x="0" y="2113"/>
                  </a:cubicBezTo>
                  <a:cubicBezTo>
                    <a:pt x="0" y="2106"/>
                    <a:pt x="6" y="2101"/>
                    <a:pt x="13" y="2101"/>
                  </a:cubicBezTo>
                  <a:cubicBezTo>
                    <a:pt x="20" y="2101"/>
                    <a:pt x="25" y="2106"/>
                    <a:pt x="25" y="2113"/>
                  </a:cubicBezTo>
                  <a:close/>
                  <a:moveTo>
                    <a:pt x="25" y="2163"/>
                  </a:moveTo>
                  <a:lnTo>
                    <a:pt x="25" y="2163"/>
                  </a:lnTo>
                  <a:cubicBezTo>
                    <a:pt x="25" y="2170"/>
                    <a:pt x="20" y="2176"/>
                    <a:pt x="13" y="2176"/>
                  </a:cubicBezTo>
                  <a:cubicBezTo>
                    <a:pt x="6" y="2176"/>
                    <a:pt x="0" y="2170"/>
                    <a:pt x="0" y="2163"/>
                  </a:cubicBezTo>
                  <a:cubicBezTo>
                    <a:pt x="0" y="2156"/>
                    <a:pt x="6" y="2151"/>
                    <a:pt x="13" y="2151"/>
                  </a:cubicBezTo>
                  <a:cubicBezTo>
                    <a:pt x="20" y="2151"/>
                    <a:pt x="25" y="2156"/>
                    <a:pt x="25" y="2163"/>
                  </a:cubicBezTo>
                  <a:close/>
                  <a:moveTo>
                    <a:pt x="25" y="2213"/>
                  </a:moveTo>
                  <a:lnTo>
                    <a:pt x="25" y="2213"/>
                  </a:lnTo>
                  <a:cubicBezTo>
                    <a:pt x="25" y="2220"/>
                    <a:pt x="20" y="2226"/>
                    <a:pt x="13" y="2226"/>
                  </a:cubicBezTo>
                  <a:cubicBezTo>
                    <a:pt x="6" y="2226"/>
                    <a:pt x="0" y="2220"/>
                    <a:pt x="0" y="2213"/>
                  </a:cubicBezTo>
                  <a:cubicBezTo>
                    <a:pt x="0" y="2206"/>
                    <a:pt x="6" y="2201"/>
                    <a:pt x="13" y="2201"/>
                  </a:cubicBezTo>
                  <a:cubicBezTo>
                    <a:pt x="20" y="2201"/>
                    <a:pt x="25" y="2206"/>
                    <a:pt x="25" y="2213"/>
                  </a:cubicBezTo>
                  <a:close/>
                  <a:moveTo>
                    <a:pt x="25" y="2263"/>
                  </a:moveTo>
                  <a:lnTo>
                    <a:pt x="25" y="2263"/>
                  </a:lnTo>
                  <a:cubicBezTo>
                    <a:pt x="25" y="2270"/>
                    <a:pt x="20" y="2276"/>
                    <a:pt x="13" y="2276"/>
                  </a:cubicBezTo>
                  <a:cubicBezTo>
                    <a:pt x="6" y="2276"/>
                    <a:pt x="0" y="2270"/>
                    <a:pt x="0" y="2263"/>
                  </a:cubicBezTo>
                  <a:cubicBezTo>
                    <a:pt x="0" y="2256"/>
                    <a:pt x="6" y="2251"/>
                    <a:pt x="13" y="2251"/>
                  </a:cubicBezTo>
                  <a:cubicBezTo>
                    <a:pt x="20" y="2251"/>
                    <a:pt x="25" y="2256"/>
                    <a:pt x="25" y="2263"/>
                  </a:cubicBezTo>
                  <a:close/>
                  <a:moveTo>
                    <a:pt x="25" y="2313"/>
                  </a:moveTo>
                  <a:lnTo>
                    <a:pt x="25" y="2313"/>
                  </a:lnTo>
                  <a:cubicBezTo>
                    <a:pt x="25" y="2320"/>
                    <a:pt x="20" y="2326"/>
                    <a:pt x="13" y="2326"/>
                  </a:cubicBezTo>
                  <a:cubicBezTo>
                    <a:pt x="6" y="2326"/>
                    <a:pt x="0" y="2320"/>
                    <a:pt x="0" y="2313"/>
                  </a:cubicBezTo>
                  <a:cubicBezTo>
                    <a:pt x="0" y="2306"/>
                    <a:pt x="6" y="2301"/>
                    <a:pt x="13" y="2301"/>
                  </a:cubicBezTo>
                  <a:cubicBezTo>
                    <a:pt x="20" y="2301"/>
                    <a:pt x="25" y="2306"/>
                    <a:pt x="25" y="2313"/>
                  </a:cubicBezTo>
                  <a:close/>
                  <a:moveTo>
                    <a:pt x="25" y="2363"/>
                  </a:moveTo>
                  <a:lnTo>
                    <a:pt x="25" y="2363"/>
                  </a:lnTo>
                  <a:cubicBezTo>
                    <a:pt x="25" y="2370"/>
                    <a:pt x="20" y="2376"/>
                    <a:pt x="13" y="2376"/>
                  </a:cubicBezTo>
                  <a:cubicBezTo>
                    <a:pt x="6" y="2376"/>
                    <a:pt x="0" y="2370"/>
                    <a:pt x="0" y="2363"/>
                  </a:cubicBezTo>
                  <a:cubicBezTo>
                    <a:pt x="0" y="2356"/>
                    <a:pt x="6" y="2351"/>
                    <a:pt x="13" y="2351"/>
                  </a:cubicBezTo>
                  <a:cubicBezTo>
                    <a:pt x="20" y="2351"/>
                    <a:pt x="25" y="2356"/>
                    <a:pt x="25" y="2363"/>
                  </a:cubicBezTo>
                  <a:close/>
                  <a:moveTo>
                    <a:pt x="25" y="2413"/>
                  </a:moveTo>
                  <a:lnTo>
                    <a:pt x="25" y="2413"/>
                  </a:lnTo>
                  <a:cubicBezTo>
                    <a:pt x="25" y="2420"/>
                    <a:pt x="20" y="2426"/>
                    <a:pt x="13" y="2426"/>
                  </a:cubicBezTo>
                  <a:cubicBezTo>
                    <a:pt x="6" y="2426"/>
                    <a:pt x="0" y="2420"/>
                    <a:pt x="0" y="2413"/>
                  </a:cubicBezTo>
                  <a:cubicBezTo>
                    <a:pt x="0" y="2406"/>
                    <a:pt x="6" y="2401"/>
                    <a:pt x="13" y="2401"/>
                  </a:cubicBezTo>
                  <a:cubicBezTo>
                    <a:pt x="20" y="2401"/>
                    <a:pt x="25" y="2406"/>
                    <a:pt x="25" y="2413"/>
                  </a:cubicBezTo>
                  <a:close/>
                  <a:moveTo>
                    <a:pt x="25" y="2463"/>
                  </a:moveTo>
                  <a:lnTo>
                    <a:pt x="25" y="2463"/>
                  </a:lnTo>
                  <a:cubicBezTo>
                    <a:pt x="25" y="2470"/>
                    <a:pt x="20" y="2476"/>
                    <a:pt x="13" y="2476"/>
                  </a:cubicBezTo>
                  <a:cubicBezTo>
                    <a:pt x="6" y="2476"/>
                    <a:pt x="0" y="2470"/>
                    <a:pt x="0" y="2463"/>
                  </a:cubicBezTo>
                  <a:cubicBezTo>
                    <a:pt x="0" y="2456"/>
                    <a:pt x="6" y="2451"/>
                    <a:pt x="13" y="2451"/>
                  </a:cubicBezTo>
                  <a:cubicBezTo>
                    <a:pt x="20" y="2451"/>
                    <a:pt x="25" y="2456"/>
                    <a:pt x="25" y="2463"/>
                  </a:cubicBezTo>
                  <a:close/>
                  <a:moveTo>
                    <a:pt x="25" y="2513"/>
                  </a:moveTo>
                  <a:lnTo>
                    <a:pt x="25" y="2513"/>
                  </a:lnTo>
                  <a:cubicBezTo>
                    <a:pt x="25" y="2520"/>
                    <a:pt x="20" y="2526"/>
                    <a:pt x="13" y="2526"/>
                  </a:cubicBezTo>
                  <a:cubicBezTo>
                    <a:pt x="6" y="2526"/>
                    <a:pt x="0" y="2520"/>
                    <a:pt x="0" y="2513"/>
                  </a:cubicBezTo>
                  <a:cubicBezTo>
                    <a:pt x="0" y="2506"/>
                    <a:pt x="6" y="2501"/>
                    <a:pt x="13" y="2501"/>
                  </a:cubicBezTo>
                  <a:cubicBezTo>
                    <a:pt x="20" y="2501"/>
                    <a:pt x="25" y="2506"/>
                    <a:pt x="25" y="2513"/>
                  </a:cubicBezTo>
                  <a:close/>
                  <a:moveTo>
                    <a:pt x="25" y="2563"/>
                  </a:moveTo>
                  <a:lnTo>
                    <a:pt x="25" y="2563"/>
                  </a:lnTo>
                  <a:cubicBezTo>
                    <a:pt x="25" y="2570"/>
                    <a:pt x="20" y="2576"/>
                    <a:pt x="13" y="2576"/>
                  </a:cubicBezTo>
                  <a:cubicBezTo>
                    <a:pt x="6" y="2576"/>
                    <a:pt x="0" y="2570"/>
                    <a:pt x="0" y="2563"/>
                  </a:cubicBezTo>
                  <a:cubicBezTo>
                    <a:pt x="0" y="2557"/>
                    <a:pt x="6" y="2551"/>
                    <a:pt x="13" y="2551"/>
                  </a:cubicBezTo>
                  <a:cubicBezTo>
                    <a:pt x="20" y="2551"/>
                    <a:pt x="25" y="2557"/>
                    <a:pt x="25" y="2563"/>
                  </a:cubicBezTo>
                  <a:close/>
                  <a:moveTo>
                    <a:pt x="25" y="2613"/>
                  </a:moveTo>
                  <a:lnTo>
                    <a:pt x="25" y="2613"/>
                  </a:lnTo>
                  <a:cubicBezTo>
                    <a:pt x="25" y="2620"/>
                    <a:pt x="20" y="2626"/>
                    <a:pt x="13" y="2626"/>
                  </a:cubicBezTo>
                  <a:cubicBezTo>
                    <a:pt x="6" y="2626"/>
                    <a:pt x="0" y="2620"/>
                    <a:pt x="0" y="2613"/>
                  </a:cubicBezTo>
                  <a:cubicBezTo>
                    <a:pt x="0" y="2607"/>
                    <a:pt x="6" y="2601"/>
                    <a:pt x="13" y="2601"/>
                  </a:cubicBezTo>
                  <a:cubicBezTo>
                    <a:pt x="20" y="2601"/>
                    <a:pt x="25" y="2607"/>
                    <a:pt x="25" y="2613"/>
                  </a:cubicBezTo>
                  <a:close/>
                  <a:moveTo>
                    <a:pt x="25" y="2663"/>
                  </a:moveTo>
                  <a:lnTo>
                    <a:pt x="25" y="2663"/>
                  </a:lnTo>
                  <a:cubicBezTo>
                    <a:pt x="25" y="2670"/>
                    <a:pt x="20" y="2676"/>
                    <a:pt x="13" y="2676"/>
                  </a:cubicBezTo>
                  <a:cubicBezTo>
                    <a:pt x="6" y="2676"/>
                    <a:pt x="0" y="2670"/>
                    <a:pt x="0" y="2663"/>
                  </a:cubicBezTo>
                  <a:cubicBezTo>
                    <a:pt x="0" y="2657"/>
                    <a:pt x="6" y="2651"/>
                    <a:pt x="13" y="2651"/>
                  </a:cubicBezTo>
                  <a:cubicBezTo>
                    <a:pt x="20" y="2651"/>
                    <a:pt x="25" y="2657"/>
                    <a:pt x="25" y="2663"/>
                  </a:cubicBezTo>
                  <a:close/>
                  <a:moveTo>
                    <a:pt x="25" y="2713"/>
                  </a:moveTo>
                  <a:lnTo>
                    <a:pt x="25" y="2714"/>
                  </a:lnTo>
                  <a:cubicBezTo>
                    <a:pt x="25" y="2720"/>
                    <a:pt x="20" y="2726"/>
                    <a:pt x="13" y="2726"/>
                  </a:cubicBezTo>
                  <a:cubicBezTo>
                    <a:pt x="6" y="2726"/>
                    <a:pt x="0" y="2720"/>
                    <a:pt x="0" y="2714"/>
                  </a:cubicBezTo>
                  <a:lnTo>
                    <a:pt x="0" y="2713"/>
                  </a:lnTo>
                  <a:cubicBezTo>
                    <a:pt x="0" y="2707"/>
                    <a:pt x="6" y="2701"/>
                    <a:pt x="13" y="2701"/>
                  </a:cubicBezTo>
                  <a:cubicBezTo>
                    <a:pt x="20" y="2701"/>
                    <a:pt x="25" y="2707"/>
                    <a:pt x="25" y="2713"/>
                  </a:cubicBezTo>
                  <a:close/>
                  <a:moveTo>
                    <a:pt x="25" y="2764"/>
                  </a:moveTo>
                  <a:lnTo>
                    <a:pt x="25" y="2764"/>
                  </a:lnTo>
                  <a:cubicBezTo>
                    <a:pt x="25" y="2770"/>
                    <a:pt x="20" y="2776"/>
                    <a:pt x="13" y="2776"/>
                  </a:cubicBezTo>
                  <a:cubicBezTo>
                    <a:pt x="6" y="2776"/>
                    <a:pt x="0" y="2770"/>
                    <a:pt x="0" y="2764"/>
                  </a:cubicBezTo>
                  <a:cubicBezTo>
                    <a:pt x="0" y="2757"/>
                    <a:pt x="6" y="2751"/>
                    <a:pt x="13" y="2751"/>
                  </a:cubicBezTo>
                  <a:cubicBezTo>
                    <a:pt x="20" y="2751"/>
                    <a:pt x="25" y="2757"/>
                    <a:pt x="25" y="2764"/>
                  </a:cubicBezTo>
                  <a:close/>
                  <a:moveTo>
                    <a:pt x="25" y="2814"/>
                  </a:moveTo>
                  <a:lnTo>
                    <a:pt x="25" y="2814"/>
                  </a:lnTo>
                  <a:cubicBezTo>
                    <a:pt x="25" y="2820"/>
                    <a:pt x="20" y="2826"/>
                    <a:pt x="13" y="2826"/>
                  </a:cubicBezTo>
                  <a:cubicBezTo>
                    <a:pt x="6" y="2826"/>
                    <a:pt x="0" y="2820"/>
                    <a:pt x="0" y="2814"/>
                  </a:cubicBezTo>
                  <a:cubicBezTo>
                    <a:pt x="0" y="2807"/>
                    <a:pt x="6" y="2801"/>
                    <a:pt x="13" y="2801"/>
                  </a:cubicBezTo>
                  <a:cubicBezTo>
                    <a:pt x="20" y="2801"/>
                    <a:pt x="25" y="2807"/>
                    <a:pt x="25" y="2814"/>
                  </a:cubicBezTo>
                  <a:close/>
                  <a:moveTo>
                    <a:pt x="25" y="2864"/>
                  </a:moveTo>
                  <a:lnTo>
                    <a:pt x="25" y="2864"/>
                  </a:lnTo>
                  <a:cubicBezTo>
                    <a:pt x="25" y="2870"/>
                    <a:pt x="20" y="2876"/>
                    <a:pt x="13" y="2876"/>
                  </a:cubicBezTo>
                  <a:cubicBezTo>
                    <a:pt x="6" y="2876"/>
                    <a:pt x="0" y="2870"/>
                    <a:pt x="0" y="2864"/>
                  </a:cubicBezTo>
                  <a:cubicBezTo>
                    <a:pt x="0" y="2857"/>
                    <a:pt x="6" y="2851"/>
                    <a:pt x="13" y="2851"/>
                  </a:cubicBezTo>
                  <a:cubicBezTo>
                    <a:pt x="20" y="2851"/>
                    <a:pt x="25" y="2857"/>
                    <a:pt x="25" y="2864"/>
                  </a:cubicBezTo>
                  <a:close/>
                  <a:moveTo>
                    <a:pt x="25" y="2914"/>
                  </a:moveTo>
                  <a:lnTo>
                    <a:pt x="25" y="2914"/>
                  </a:lnTo>
                  <a:cubicBezTo>
                    <a:pt x="25" y="2921"/>
                    <a:pt x="20" y="2926"/>
                    <a:pt x="13" y="2926"/>
                  </a:cubicBezTo>
                  <a:cubicBezTo>
                    <a:pt x="6" y="2926"/>
                    <a:pt x="0" y="2921"/>
                    <a:pt x="0" y="2914"/>
                  </a:cubicBezTo>
                  <a:cubicBezTo>
                    <a:pt x="0" y="2907"/>
                    <a:pt x="6" y="2901"/>
                    <a:pt x="13" y="2901"/>
                  </a:cubicBezTo>
                  <a:cubicBezTo>
                    <a:pt x="20" y="2901"/>
                    <a:pt x="25" y="2907"/>
                    <a:pt x="25" y="2914"/>
                  </a:cubicBezTo>
                  <a:close/>
                  <a:moveTo>
                    <a:pt x="25" y="2964"/>
                  </a:moveTo>
                  <a:lnTo>
                    <a:pt x="25" y="2964"/>
                  </a:lnTo>
                  <a:cubicBezTo>
                    <a:pt x="25" y="2971"/>
                    <a:pt x="20" y="2976"/>
                    <a:pt x="13" y="2976"/>
                  </a:cubicBezTo>
                  <a:cubicBezTo>
                    <a:pt x="6" y="2976"/>
                    <a:pt x="0" y="2971"/>
                    <a:pt x="0" y="2964"/>
                  </a:cubicBezTo>
                  <a:cubicBezTo>
                    <a:pt x="0" y="2957"/>
                    <a:pt x="6" y="2951"/>
                    <a:pt x="13" y="2951"/>
                  </a:cubicBezTo>
                  <a:cubicBezTo>
                    <a:pt x="20" y="2951"/>
                    <a:pt x="25" y="2957"/>
                    <a:pt x="25" y="2964"/>
                  </a:cubicBezTo>
                  <a:close/>
                  <a:moveTo>
                    <a:pt x="25" y="3014"/>
                  </a:moveTo>
                  <a:lnTo>
                    <a:pt x="25" y="3014"/>
                  </a:lnTo>
                  <a:cubicBezTo>
                    <a:pt x="25" y="3021"/>
                    <a:pt x="20" y="3026"/>
                    <a:pt x="13" y="3026"/>
                  </a:cubicBezTo>
                  <a:cubicBezTo>
                    <a:pt x="6" y="3026"/>
                    <a:pt x="0" y="3021"/>
                    <a:pt x="0" y="3014"/>
                  </a:cubicBezTo>
                  <a:cubicBezTo>
                    <a:pt x="0" y="3007"/>
                    <a:pt x="6" y="3001"/>
                    <a:pt x="13" y="3001"/>
                  </a:cubicBezTo>
                  <a:cubicBezTo>
                    <a:pt x="20" y="3001"/>
                    <a:pt x="25" y="3007"/>
                    <a:pt x="25" y="3014"/>
                  </a:cubicBezTo>
                  <a:close/>
                  <a:moveTo>
                    <a:pt x="25" y="3064"/>
                  </a:moveTo>
                  <a:lnTo>
                    <a:pt x="25" y="3064"/>
                  </a:lnTo>
                  <a:cubicBezTo>
                    <a:pt x="25" y="3071"/>
                    <a:pt x="20" y="3076"/>
                    <a:pt x="13" y="3076"/>
                  </a:cubicBezTo>
                  <a:cubicBezTo>
                    <a:pt x="6" y="3076"/>
                    <a:pt x="0" y="3071"/>
                    <a:pt x="0" y="3064"/>
                  </a:cubicBezTo>
                  <a:cubicBezTo>
                    <a:pt x="0" y="3057"/>
                    <a:pt x="6" y="3051"/>
                    <a:pt x="13" y="3051"/>
                  </a:cubicBezTo>
                  <a:cubicBezTo>
                    <a:pt x="20" y="3051"/>
                    <a:pt x="25" y="3057"/>
                    <a:pt x="25" y="3064"/>
                  </a:cubicBezTo>
                  <a:close/>
                  <a:moveTo>
                    <a:pt x="25" y="3114"/>
                  </a:moveTo>
                  <a:lnTo>
                    <a:pt x="25" y="3114"/>
                  </a:lnTo>
                  <a:cubicBezTo>
                    <a:pt x="25" y="3121"/>
                    <a:pt x="20" y="3126"/>
                    <a:pt x="13" y="3126"/>
                  </a:cubicBezTo>
                  <a:cubicBezTo>
                    <a:pt x="6" y="3126"/>
                    <a:pt x="0" y="3121"/>
                    <a:pt x="0" y="3114"/>
                  </a:cubicBezTo>
                  <a:cubicBezTo>
                    <a:pt x="0" y="3107"/>
                    <a:pt x="6" y="3101"/>
                    <a:pt x="13" y="3101"/>
                  </a:cubicBezTo>
                  <a:cubicBezTo>
                    <a:pt x="20" y="3101"/>
                    <a:pt x="25" y="3107"/>
                    <a:pt x="25" y="3114"/>
                  </a:cubicBezTo>
                  <a:close/>
                  <a:moveTo>
                    <a:pt x="25" y="3164"/>
                  </a:moveTo>
                  <a:lnTo>
                    <a:pt x="25" y="3164"/>
                  </a:lnTo>
                  <a:cubicBezTo>
                    <a:pt x="25" y="3171"/>
                    <a:pt x="20" y="3176"/>
                    <a:pt x="13" y="3176"/>
                  </a:cubicBezTo>
                  <a:cubicBezTo>
                    <a:pt x="6" y="3176"/>
                    <a:pt x="0" y="3171"/>
                    <a:pt x="0" y="3164"/>
                  </a:cubicBezTo>
                  <a:cubicBezTo>
                    <a:pt x="0" y="3157"/>
                    <a:pt x="6" y="3151"/>
                    <a:pt x="13" y="3151"/>
                  </a:cubicBezTo>
                  <a:cubicBezTo>
                    <a:pt x="20" y="3151"/>
                    <a:pt x="25" y="3157"/>
                    <a:pt x="25" y="3164"/>
                  </a:cubicBezTo>
                  <a:close/>
                  <a:moveTo>
                    <a:pt x="25" y="3214"/>
                  </a:moveTo>
                  <a:lnTo>
                    <a:pt x="25" y="3214"/>
                  </a:lnTo>
                  <a:cubicBezTo>
                    <a:pt x="25" y="3221"/>
                    <a:pt x="20" y="3226"/>
                    <a:pt x="13" y="3226"/>
                  </a:cubicBezTo>
                  <a:cubicBezTo>
                    <a:pt x="6" y="3226"/>
                    <a:pt x="0" y="3221"/>
                    <a:pt x="0" y="3214"/>
                  </a:cubicBezTo>
                  <a:cubicBezTo>
                    <a:pt x="0" y="3207"/>
                    <a:pt x="6" y="3201"/>
                    <a:pt x="13" y="3201"/>
                  </a:cubicBezTo>
                  <a:cubicBezTo>
                    <a:pt x="20" y="3201"/>
                    <a:pt x="25" y="3207"/>
                    <a:pt x="25" y="3214"/>
                  </a:cubicBezTo>
                  <a:close/>
                  <a:moveTo>
                    <a:pt x="25" y="3264"/>
                  </a:moveTo>
                  <a:lnTo>
                    <a:pt x="25" y="3264"/>
                  </a:lnTo>
                  <a:cubicBezTo>
                    <a:pt x="25" y="3271"/>
                    <a:pt x="20" y="3276"/>
                    <a:pt x="13" y="3276"/>
                  </a:cubicBezTo>
                  <a:cubicBezTo>
                    <a:pt x="6" y="3276"/>
                    <a:pt x="0" y="3271"/>
                    <a:pt x="0" y="3264"/>
                  </a:cubicBezTo>
                  <a:cubicBezTo>
                    <a:pt x="0" y="3257"/>
                    <a:pt x="6" y="3251"/>
                    <a:pt x="13" y="3251"/>
                  </a:cubicBezTo>
                  <a:cubicBezTo>
                    <a:pt x="20" y="3251"/>
                    <a:pt x="25" y="3257"/>
                    <a:pt x="25" y="3264"/>
                  </a:cubicBezTo>
                  <a:close/>
                  <a:moveTo>
                    <a:pt x="25" y="3314"/>
                  </a:moveTo>
                  <a:lnTo>
                    <a:pt x="25" y="3314"/>
                  </a:lnTo>
                  <a:cubicBezTo>
                    <a:pt x="25" y="3321"/>
                    <a:pt x="20" y="3326"/>
                    <a:pt x="13" y="3326"/>
                  </a:cubicBezTo>
                  <a:cubicBezTo>
                    <a:pt x="6" y="3326"/>
                    <a:pt x="0" y="3321"/>
                    <a:pt x="0" y="3314"/>
                  </a:cubicBezTo>
                  <a:cubicBezTo>
                    <a:pt x="0" y="3307"/>
                    <a:pt x="6" y="3301"/>
                    <a:pt x="13" y="3301"/>
                  </a:cubicBezTo>
                  <a:cubicBezTo>
                    <a:pt x="20" y="3301"/>
                    <a:pt x="25" y="3307"/>
                    <a:pt x="25" y="3314"/>
                  </a:cubicBezTo>
                  <a:close/>
                  <a:moveTo>
                    <a:pt x="25" y="3364"/>
                  </a:moveTo>
                  <a:lnTo>
                    <a:pt x="25" y="3364"/>
                  </a:lnTo>
                  <a:cubicBezTo>
                    <a:pt x="25" y="3371"/>
                    <a:pt x="20" y="3376"/>
                    <a:pt x="13" y="3376"/>
                  </a:cubicBezTo>
                  <a:cubicBezTo>
                    <a:pt x="6" y="3376"/>
                    <a:pt x="0" y="3371"/>
                    <a:pt x="0" y="3364"/>
                  </a:cubicBezTo>
                  <a:cubicBezTo>
                    <a:pt x="0" y="3357"/>
                    <a:pt x="6" y="3351"/>
                    <a:pt x="13" y="3351"/>
                  </a:cubicBezTo>
                  <a:cubicBezTo>
                    <a:pt x="20" y="3351"/>
                    <a:pt x="25" y="3357"/>
                    <a:pt x="25" y="3364"/>
                  </a:cubicBezTo>
                  <a:close/>
                  <a:moveTo>
                    <a:pt x="25" y="3414"/>
                  </a:moveTo>
                  <a:lnTo>
                    <a:pt x="25" y="3414"/>
                  </a:lnTo>
                  <a:cubicBezTo>
                    <a:pt x="25" y="3421"/>
                    <a:pt x="20" y="3426"/>
                    <a:pt x="13" y="3426"/>
                  </a:cubicBezTo>
                  <a:cubicBezTo>
                    <a:pt x="6" y="3426"/>
                    <a:pt x="0" y="3421"/>
                    <a:pt x="0" y="3414"/>
                  </a:cubicBezTo>
                  <a:cubicBezTo>
                    <a:pt x="0" y="3407"/>
                    <a:pt x="6" y="3401"/>
                    <a:pt x="13" y="3401"/>
                  </a:cubicBezTo>
                  <a:cubicBezTo>
                    <a:pt x="20" y="3401"/>
                    <a:pt x="25" y="3407"/>
                    <a:pt x="25" y="3414"/>
                  </a:cubicBezTo>
                  <a:close/>
                  <a:moveTo>
                    <a:pt x="25" y="3464"/>
                  </a:moveTo>
                  <a:lnTo>
                    <a:pt x="25" y="3464"/>
                  </a:lnTo>
                  <a:cubicBezTo>
                    <a:pt x="25" y="3471"/>
                    <a:pt x="20" y="3476"/>
                    <a:pt x="13" y="3476"/>
                  </a:cubicBezTo>
                  <a:cubicBezTo>
                    <a:pt x="6" y="3476"/>
                    <a:pt x="0" y="3471"/>
                    <a:pt x="0" y="3464"/>
                  </a:cubicBezTo>
                  <a:cubicBezTo>
                    <a:pt x="0" y="3457"/>
                    <a:pt x="6" y="3451"/>
                    <a:pt x="13" y="3451"/>
                  </a:cubicBezTo>
                  <a:cubicBezTo>
                    <a:pt x="20" y="3451"/>
                    <a:pt x="25" y="3457"/>
                    <a:pt x="25" y="3464"/>
                  </a:cubicBezTo>
                  <a:close/>
                  <a:moveTo>
                    <a:pt x="25" y="3514"/>
                  </a:moveTo>
                  <a:lnTo>
                    <a:pt x="25" y="3514"/>
                  </a:lnTo>
                  <a:cubicBezTo>
                    <a:pt x="25" y="3521"/>
                    <a:pt x="20" y="3526"/>
                    <a:pt x="13" y="3526"/>
                  </a:cubicBezTo>
                  <a:cubicBezTo>
                    <a:pt x="6" y="3526"/>
                    <a:pt x="0" y="3521"/>
                    <a:pt x="0" y="3514"/>
                  </a:cubicBezTo>
                  <a:cubicBezTo>
                    <a:pt x="0" y="3507"/>
                    <a:pt x="6" y="3501"/>
                    <a:pt x="13" y="3501"/>
                  </a:cubicBezTo>
                  <a:cubicBezTo>
                    <a:pt x="20" y="3501"/>
                    <a:pt x="25" y="3507"/>
                    <a:pt x="25" y="3514"/>
                  </a:cubicBezTo>
                  <a:close/>
                  <a:moveTo>
                    <a:pt x="25" y="3564"/>
                  </a:moveTo>
                  <a:lnTo>
                    <a:pt x="25" y="3564"/>
                  </a:lnTo>
                  <a:cubicBezTo>
                    <a:pt x="25" y="3571"/>
                    <a:pt x="20" y="3576"/>
                    <a:pt x="13" y="3576"/>
                  </a:cubicBezTo>
                  <a:cubicBezTo>
                    <a:pt x="6" y="3576"/>
                    <a:pt x="0" y="3571"/>
                    <a:pt x="0" y="3564"/>
                  </a:cubicBezTo>
                  <a:cubicBezTo>
                    <a:pt x="0" y="3557"/>
                    <a:pt x="6" y="3551"/>
                    <a:pt x="13" y="3551"/>
                  </a:cubicBezTo>
                  <a:cubicBezTo>
                    <a:pt x="20" y="3551"/>
                    <a:pt x="25" y="3557"/>
                    <a:pt x="25" y="3564"/>
                  </a:cubicBezTo>
                  <a:close/>
                  <a:moveTo>
                    <a:pt x="25" y="3614"/>
                  </a:moveTo>
                  <a:lnTo>
                    <a:pt x="25" y="3614"/>
                  </a:lnTo>
                  <a:cubicBezTo>
                    <a:pt x="25" y="3621"/>
                    <a:pt x="20" y="3626"/>
                    <a:pt x="13" y="3626"/>
                  </a:cubicBezTo>
                  <a:cubicBezTo>
                    <a:pt x="6" y="3626"/>
                    <a:pt x="0" y="3621"/>
                    <a:pt x="0" y="3614"/>
                  </a:cubicBezTo>
                  <a:cubicBezTo>
                    <a:pt x="0" y="3607"/>
                    <a:pt x="6" y="3601"/>
                    <a:pt x="13" y="3601"/>
                  </a:cubicBezTo>
                  <a:cubicBezTo>
                    <a:pt x="20" y="3601"/>
                    <a:pt x="25" y="3607"/>
                    <a:pt x="25" y="3614"/>
                  </a:cubicBezTo>
                  <a:close/>
                  <a:moveTo>
                    <a:pt x="25" y="3664"/>
                  </a:moveTo>
                  <a:lnTo>
                    <a:pt x="25" y="3664"/>
                  </a:lnTo>
                  <a:cubicBezTo>
                    <a:pt x="25" y="3671"/>
                    <a:pt x="20" y="3676"/>
                    <a:pt x="13" y="3676"/>
                  </a:cubicBezTo>
                  <a:cubicBezTo>
                    <a:pt x="6" y="3676"/>
                    <a:pt x="0" y="3671"/>
                    <a:pt x="0" y="3664"/>
                  </a:cubicBezTo>
                  <a:cubicBezTo>
                    <a:pt x="0" y="3657"/>
                    <a:pt x="6" y="3651"/>
                    <a:pt x="13" y="3651"/>
                  </a:cubicBezTo>
                  <a:cubicBezTo>
                    <a:pt x="20" y="3651"/>
                    <a:pt x="25" y="3657"/>
                    <a:pt x="25" y="3664"/>
                  </a:cubicBezTo>
                  <a:close/>
                  <a:moveTo>
                    <a:pt x="25" y="3714"/>
                  </a:moveTo>
                  <a:lnTo>
                    <a:pt x="25" y="3714"/>
                  </a:lnTo>
                  <a:cubicBezTo>
                    <a:pt x="25" y="3721"/>
                    <a:pt x="20" y="3726"/>
                    <a:pt x="13" y="3726"/>
                  </a:cubicBezTo>
                  <a:cubicBezTo>
                    <a:pt x="6" y="3726"/>
                    <a:pt x="0" y="3721"/>
                    <a:pt x="0" y="3714"/>
                  </a:cubicBezTo>
                  <a:cubicBezTo>
                    <a:pt x="0" y="3707"/>
                    <a:pt x="6" y="3701"/>
                    <a:pt x="13" y="3701"/>
                  </a:cubicBezTo>
                  <a:cubicBezTo>
                    <a:pt x="20" y="3701"/>
                    <a:pt x="25" y="3707"/>
                    <a:pt x="25" y="3714"/>
                  </a:cubicBezTo>
                  <a:close/>
                  <a:moveTo>
                    <a:pt x="25" y="3764"/>
                  </a:moveTo>
                  <a:lnTo>
                    <a:pt x="25" y="3764"/>
                  </a:lnTo>
                  <a:cubicBezTo>
                    <a:pt x="25" y="3771"/>
                    <a:pt x="20" y="3777"/>
                    <a:pt x="13" y="3777"/>
                  </a:cubicBezTo>
                  <a:cubicBezTo>
                    <a:pt x="6" y="3777"/>
                    <a:pt x="0" y="3771"/>
                    <a:pt x="0" y="3764"/>
                  </a:cubicBezTo>
                  <a:cubicBezTo>
                    <a:pt x="0" y="3757"/>
                    <a:pt x="6" y="3751"/>
                    <a:pt x="13" y="3751"/>
                  </a:cubicBezTo>
                  <a:cubicBezTo>
                    <a:pt x="20" y="3751"/>
                    <a:pt x="25" y="3757"/>
                    <a:pt x="25" y="3764"/>
                  </a:cubicBezTo>
                  <a:close/>
                  <a:moveTo>
                    <a:pt x="25" y="3814"/>
                  </a:moveTo>
                  <a:lnTo>
                    <a:pt x="25" y="3814"/>
                  </a:lnTo>
                  <a:cubicBezTo>
                    <a:pt x="25" y="3821"/>
                    <a:pt x="20" y="3827"/>
                    <a:pt x="13" y="3827"/>
                  </a:cubicBezTo>
                  <a:cubicBezTo>
                    <a:pt x="6" y="3827"/>
                    <a:pt x="0" y="3821"/>
                    <a:pt x="0" y="3814"/>
                  </a:cubicBezTo>
                  <a:cubicBezTo>
                    <a:pt x="0" y="3807"/>
                    <a:pt x="6" y="3802"/>
                    <a:pt x="13" y="3802"/>
                  </a:cubicBezTo>
                  <a:cubicBezTo>
                    <a:pt x="20" y="3802"/>
                    <a:pt x="25" y="3807"/>
                    <a:pt x="25" y="3814"/>
                  </a:cubicBezTo>
                  <a:close/>
                  <a:moveTo>
                    <a:pt x="25" y="3864"/>
                  </a:moveTo>
                  <a:lnTo>
                    <a:pt x="25" y="3864"/>
                  </a:lnTo>
                  <a:cubicBezTo>
                    <a:pt x="25" y="3871"/>
                    <a:pt x="20" y="3877"/>
                    <a:pt x="13" y="3877"/>
                  </a:cubicBezTo>
                  <a:cubicBezTo>
                    <a:pt x="6" y="3877"/>
                    <a:pt x="0" y="3871"/>
                    <a:pt x="0" y="3864"/>
                  </a:cubicBezTo>
                  <a:cubicBezTo>
                    <a:pt x="0" y="3857"/>
                    <a:pt x="6" y="3852"/>
                    <a:pt x="13" y="3852"/>
                  </a:cubicBezTo>
                  <a:cubicBezTo>
                    <a:pt x="20" y="3852"/>
                    <a:pt x="25" y="3857"/>
                    <a:pt x="25" y="3864"/>
                  </a:cubicBezTo>
                  <a:close/>
                  <a:moveTo>
                    <a:pt x="25" y="3914"/>
                  </a:moveTo>
                  <a:lnTo>
                    <a:pt x="25" y="3914"/>
                  </a:lnTo>
                  <a:cubicBezTo>
                    <a:pt x="25" y="3921"/>
                    <a:pt x="20" y="3927"/>
                    <a:pt x="13" y="3927"/>
                  </a:cubicBezTo>
                  <a:cubicBezTo>
                    <a:pt x="6" y="3927"/>
                    <a:pt x="0" y="3921"/>
                    <a:pt x="0" y="3914"/>
                  </a:cubicBezTo>
                  <a:cubicBezTo>
                    <a:pt x="0" y="3907"/>
                    <a:pt x="6" y="3902"/>
                    <a:pt x="13" y="3902"/>
                  </a:cubicBezTo>
                  <a:cubicBezTo>
                    <a:pt x="20" y="3902"/>
                    <a:pt x="25" y="3907"/>
                    <a:pt x="25" y="3914"/>
                  </a:cubicBezTo>
                  <a:close/>
                  <a:moveTo>
                    <a:pt x="25" y="3964"/>
                  </a:moveTo>
                  <a:lnTo>
                    <a:pt x="25" y="3964"/>
                  </a:lnTo>
                  <a:cubicBezTo>
                    <a:pt x="25" y="3971"/>
                    <a:pt x="20" y="3977"/>
                    <a:pt x="13" y="3977"/>
                  </a:cubicBezTo>
                  <a:cubicBezTo>
                    <a:pt x="6" y="3977"/>
                    <a:pt x="0" y="3971"/>
                    <a:pt x="0" y="3964"/>
                  </a:cubicBezTo>
                  <a:cubicBezTo>
                    <a:pt x="0" y="3957"/>
                    <a:pt x="6" y="3952"/>
                    <a:pt x="13" y="3952"/>
                  </a:cubicBezTo>
                  <a:cubicBezTo>
                    <a:pt x="20" y="3952"/>
                    <a:pt x="25" y="3957"/>
                    <a:pt x="25" y="3964"/>
                  </a:cubicBezTo>
                  <a:close/>
                  <a:moveTo>
                    <a:pt x="25" y="4014"/>
                  </a:moveTo>
                  <a:lnTo>
                    <a:pt x="25" y="4014"/>
                  </a:lnTo>
                  <a:cubicBezTo>
                    <a:pt x="25" y="4021"/>
                    <a:pt x="20" y="4027"/>
                    <a:pt x="13" y="4027"/>
                  </a:cubicBezTo>
                  <a:cubicBezTo>
                    <a:pt x="6" y="4027"/>
                    <a:pt x="0" y="4021"/>
                    <a:pt x="0" y="4014"/>
                  </a:cubicBezTo>
                  <a:cubicBezTo>
                    <a:pt x="0" y="4007"/>
                    <a:pt x="6" y="4002"/>
                    <a:pt x="13" y="4002"/>
                  </a:cubicBezTo>
                  <a:cubicBezTo>
                    <a:pt x="20" y="4002"/>
                    <a:pt x="25" y="4007"/>
                    <a:pt x="25" y="4014"/>
                  </a:cubicBezTo>
                  <a:close/>
                  <a:moveTo>
                    <a:pt x="25" y="4064"/>
                  </a:moveTo>
                  <a:lnTo>
                    <a:pt x="25" y="4064"/>
                  </a:lnTo>
                  <a:cubicBezTo>
                    <a:pt x="25" y="4071"/>
                    <a:pt x="20" y="4077"/>
                    <a:pt x="13" y="4077"/>
                  </a:cubicBezTo>
                  <a:cubicBezTo>
                    <a:pt x="6" y="4077"/>
                    <a:pt x="0" y="4071"/>
                    <a:pt x="0" y="4064"/>
                  </a:cubicBezTo>
                  <a:cubicBezTo>
                    <a:pt x="0" y="4057"/>
                    <a:pt x="6" y="4052"/>
                    <a:pt x="13" y="4052"/>
                  </a:cubicBezTo>
                  <a:cubicBezTo>
                    <a:pt x="20" y="4052"/>
                    <a:pt x="25" y="4057"/>
                    <a:pt x="25" y="4064"/>
                  </a:cubicBezTo>
                  <a:close/>
                  <a:moveTo>
                    <a:pt x="25" y="4114"/>
                  </a:moveTo>
                  <a:lnTo>
                    <a:pt x="25" y="4114"/>
                  </a:lnTo>
                  <a:cubicBezTo>
                    <a:pt x="25" y="4121"/>
                    <a:pt x="20" y="4127"/>
                    <a:pt x="13" y="4127"/>
                  </a:cubicBezTo>
                  <a:cubicBezTo>
                    <a:pt x="6" y="4127"/>
                    <a:pt x="0" y="4121"/>
                    <a:pt x="0" y="4114"/>
                  </a:cubicBezTo>
                  <a:cubicBezTo>
                    <a:pt x="0" y="4107"/>
                    <a:pt x="6" y="4102"/>
                    <a:pt x="13" y="4102"/>
                  </a:cubicBezTo>
                  <a:cubicBezTo>
                    <a:pt x="20" y="4102"/>
                    <a:pt x="25" y="4107"/>
                    <a:pt x="25" y="4114"/>
                  </a:cubicBezTo>
                  <a:close/>
                  <a:moveTo>
                    <a:pt x="25" y="4164"/>
                  </a:moveTo>
                  <a:lnTo>
                    <a:pt x="25" y="4164"/>
                  </a:lnTo>
                  <a:cubicBezTo>
                    <a:pt x="25" y="4171"/>
                    <a:pt x="20" y="4177"/>
                    <a:pt x="13" y="4177"/>
                  </a:cubicBezTo>
                  <a:cubicBezTo>
                    <a:pt x="6" y="4177"/>
                    <a:pt x="0" y="4171"/>
                    <a:pt x="0" y="4164"/>
                  </a:cubicBezTo>
                  <a:cubicBezTo>
                    <a:pt x="0" y="4157"/>
                    <a:pt x="6" y="4152"/>
                    <a:pt x="13" y="4152"/>
                  </a:cubicBezTo>
                  <a:cubicBezTo>
                    <a:pt x="20" y="4152"/>
                    <a:pt x="25" y="4157"/>
                    <a:pt x="25" y="4164"/>
                  </a:cubicBezTo>
                  <a:close/>
                  <a:moveTo>
                    <a:pt x="25" y="4214"/>
                  </a:moveTo>
                  <a:lnTo>
                    <a:pt x="25" y="4214"/>
                  </a:lnTo>
                  <a:cubicBezTo>
                    <a:pt x="25" y="4221"/>
                    <a:pt x="20" y="4227"/>
                    <a:pt x="13" y="4227"/>
                  </a:cubicBezTo>
                  <a:cubicBezTo>
                    <a:pt x="6" y="4227"/>
                    <a:pt x="0" y="4221"/>
                    <a:pt x="0" y="4214"/>
                  </a:cubicBezTo>
                  <a:cubicBezTo>
                    <a:pt x="0" y="4207"/>
                    <a:pt x="6" y="4202"/>
                    <a:pt x="13" y="4202"/>
                  </a:cubicBezTo>
                  <a:cubicBezTo>
                    <a:pt x="20" y="4202"/>
                    <a:pt x="25" y="4207"/>
                    <a:pt x="25" y="4214"/>
                  </a:cubicBezTo>
                  <a:close/>
                  <a:moveTo>
                    <a:pt x="25" y="4264"/>
                  </a:moveTo>
                  <a:lnTo>
                    <a:pt x="25" y="4264"/>
                  </a:lnTo>
                  <a:cubicBezTo>
                    <a:pt x="25" y="4271"/>
                    <a:pt x="20" y="4277"/>
                    <a:pt x="13" y="4277"/>
                  </a:cubicBezTo>
                  <a:cubicBezTo>
                    <a:pt x="6" y="4277"/>
                    <a:pt x="0" y="4271"/>
                    <a:pt x="0" y="4264"/>
                  </a:cubicBezTo>
                  <a:cubicBezTo>
                    <a:pt x="0" y="4257"/>
                    <a:pt x="6" y="4252"/>
                    <a:pt x="13" y="4252"/>
                  </a:cubicBezTo>
                  <a:cubicBezTo>
                    <a:pt x="20" y="4252"/>
                    <a:pt x="25" y="4257"/>
                    <a:pt x="25" y="4264"/>
                  </a:cubicBezTo>
                  <a:close/>
                  <a:moveTo>
                    <a:pt x="25" y="4314"/>
                  </a:moveTo>
                  <a:lnTo>
                    <a:pt x="25" y="4314"/>
                  </a:lnTo>
                  <a:cubicBezTo>
                    <a:pt x="25" y="4321"/>
                    <a:pt x="20" y="4327"/>
                    <a:pt x="13" y="4327"/>
                  </a:cubicBezTo>
                  <a:cubicBezTo>
                    <a:pt x="6" y="4327"/>
                    <a:pt x="0" y="4321"/>
                    <a:pt x="0" y="4314"/>
                  </a:cubicBezTo>
                  <a:cubicBezTo>
                    <a:pt x="0" y="4307"/>
                    <a:pt x="6" y="4302"/>
                    <a:pt x="13" y="4302"/>
                  </a:cubicBezTo>
                  <a:cubicBezTo>
                    <a:pt x="20" y="4302"/>
                    <a:pt x="25" y="4307"/>
                    <a:pt x="25" y="4314"/>
                  </a:cubicBezTo>
                  <a:close/>
                  <a:moveTo>
                    <a:pt x="25" y="4364"/>
                  </a:moveTo>
                  <a:lnTo>
                    <a:pt x="25" y="4364"/>
                  </a:lnTo>
                  <a:cubicBezTo>
                    <a:pt x="25" y="4371"/>
                    <a:pt x="20" y="4377"/>
                    <a:pt x="13" y="4377"/>
                  </a:cubicBezTo>
                  <a:cubicBezTo>
                    <a:pt x="6" y="4377"/>
                    <a:pt x="0" y="4371"/>
                    <a:pt x="0" y="4364"/>
                  </a:cubicBezTo>
                  <a:cubicBezTo>
                    <a:pt x="0" y="4357"/>
                    <a:pt x="6" y="4352"/>
                    <a:pt x="13" y="4352"/>
                  </a:cubicBezTo>
                  <a:cubicBezTo>
                    <a:pt x="20" y="4352"/>
                    <a:pt x="25" y="4357"/>
                    <a:pt x="25" y="4364"/>
                  </a:cubicBezTo>
                  <a:close/>
                  <a:moveTo>
                    <a:pt x="25" y="4414"/>
                  </a:moveTo>
                  <a:lnTo>
                    <a:pt x="25" y="4414"/>
                  </a:lnTo>
                  <a:cubicBezTo>
                    <a:pt x="25" y="4421"/>
                    <a:pt x="20" y="4427"/>
                    <a:pt x="13" y="4427"/>
                  </a:cubicBezTo>
                  <a:cubicBezTo>
                    <a:pt x="6" y="4427"/>
                    <a:pt x="0" y="4421"/>
                    <a:pt x="0" y="4414"/>
                  </a:cubicBezTo>
                  <a:cubicBezTo>
                    <a:pt x="0" y="4407"/>
                    <a:pt x="6" y="4402"/>
                    <a:pt x="13" y="4402"/>
                  </a:cubicBezTo>
                  <a:cubicBezTo>
                    <a:pt x="20" y="4402"/>
                    <a:pt x="25" y="4407"/>
                    <a:pt x="25" y="4414"/>
                  </a:cubicBezTo>
                  <a:close/>
                  <a:moveTo>
                    <a:pt x="25" y="4464"/>
                  </a:moveTo>
                  <a:lnTo>
                    <a:pt x="25" y="4464"/>
                  </a:lnTo>
                  <a:cubicBezTo>
                    <a:pt x="25" y="4471"/>
                    <a:pt x="20" y="4477"/>
                    <a:pt x="13" y="4477"/>
                  </a:cubicBezTo>
                  <a:cubicBezTo>
                    <a:pt x="6" y="4477"/>
                    <a:pt x="0" y="4471"/>
                    <a:pt x="0" y="4464"/>
                  </a:cubicBezTo>
                  <a:cubicBezTo>
                    <a:pt x="0" y="4457"/>
                    <a:pt x="6" y="4452"/>
                    <a:pt x="13" y="4452"/>
                  </a:cubicBezTo>
                  <a:cubicBezTo>
                    <a:pt x="20" y="4452"/>
                    <a:pt x="25" y="4457"/>
                    <a:pt x="25" y="4464"/>
                  </a:cubicBezTo>
                  <a:close/>
                  <a:moveTo>
                    <a:pt x="25" y="4514"/>
                  </a:moveTo>
                  <a:lnTo>
                    <a:pt x="25" y="4514"/>
                  </a:lnTo>
                  <a:cubicBezTo>
                    <a:pt x="25" y="4521"/>
                    <a:pt x="20" y="4527"/>
                    <a:pt x="13" y="4527"/>
                  </a:cubicBezTo>
                  <a:cubicBezTo>
                    <a:pt x="6" y="4527"/>
                    <a:pt x="0" y="4521"/>
                    <a:pt x="0" y="4514"/>
                  </a:cubicBezTo>
                  <a:cubicBezTo>
                    <a:pt x="0" y="4507"/>
                    <a:pt x="6" y="4502"/>
                    <a:pt x="13" y="4502"/>
                  </a:cubicBezTo>
                  <a:cubicBezTo>
                    <a:pt x="20" y="4502"/>
                    <a:pt x="25" y="4507"/>
                    <a:pt x="25" y="4514"/>
                  </a:cubicBezTo>
                  <a:close/>
                  <a:moveTo>
                    <a:pt x="25" y="4564"/>
                  </a:moveTo>
                  <a:lnTo>
                    <a:pt x="25" y="4564"/>
                  </a:lnTo>
                  <a:cubicBezTo>
                    <a:pt x="25" y="4571"/>
                    <a:pt x="20" y="4577"/>
                    <a:pt x="13" y="4577"/>
                  </a:cubicBezTo>
                  <a:cubicBezTo>
                    <a:pt x="6" y="4577"/>
                    <a:pt x="0" y="4571"/>
                    <a:pt x="0" y="4564"/>
                  </a:cubicBezTo>
                  <a:cubicBezTo>
                    <a:pt x="0" y="4557"/>
                    <a:pt x="6" y="4552"/>
                    <a:pt x="13" y="4552"/>
                  </a:cubicBezTo>
                  <a:cubicBezTo>
                    <a:pt x="20" y="4552"/>
                    <a:pt x="25" y="4557"/>
                    <a:pt x="25" y="4564"/>
                  </a:cubicBezTo>
                  <a:close/>
                  <a:moveTo>
                    <a:pt x="25" y="4614"/>
                  </a:moveTo>
                  <a:lnTo>
                    <a:pt x="25" y="4614"/>
                  </a:lnTo>
                  <a:cubicBezTo>
                    <a:pt x="25" y="4621"/>
                    <a:pt x="20" y="4627"/>
                    <a:pt x="13" y="4627"/>
                  </a:cubicBezTo>
                  <a:cubicBezTo>
                    <a:pt x="6" y="4627"/>
                    <a:pt x="0" y="4621"/>
                    <a:pt x="0" y="4614"/>
                  </a:cubicBezTo>
                  <a:cubicBezTo>
                    <a:pt x="0" y="4608"/>
                    <a:pt x="6" y="4602"/>
                    <a:pt x="13" y="4602"/>
                  </a:cubicBezTo>
                  <a:cubicBezTo>
                    <a:pt x="20" y="4602"/>
                    <a:pt x="25" y="4608"/>
                    <a:pt x="25" y="4614"/>
                  </a:cubicBezTo>
                  <a:close/>
                  <a:moveTo>
                    <a:pt x="25" y="4664"/>
                  </a:moveTo>
                  <a:lnTo>
                    <a:pt x="25" y="4664"/>
                  </a:lnTo>
                  <a:cubicBezTo>
                    <a:pt x="25" y="4671"/>
                    <a:pt x="20" y="4677"/>
                    <a:pt x="13" y="4677"/>
                  </a:cubicBezTo>
                  <a:cubicBezTo>
                    <a:pt x="6" y="4677"/>
                    <a:pt x="0" y="4671"/>
                    <a:pt x="0" y="4664"/>
                  </a:cubicBezTo>
                  <a:cubicBezTo>
                    <a:pt x="0" y="4658"/>
                    <a:pt x="6" y="4652"/>
                    <a:pt x="13" y="4652"/>
                  </a:cubicBezTo>
                  <a:cubicBezTo>
                    <a:pt x="20" y="4652"/>
                    <a:pt x="25" y="4658"/>
                    <a:pt x="25" y="4664"/>
                  </a:cubicBezTo>
                  <a:close/>
                  <a:moveTo>
                    <a:pt x="25" y="4714"/>
                  </a:moveTo>
                  <a:lnTo>
                    <a:pt x="25" y="4714"/>
                  </a:lnTo>
                  <a:cubicBezTo>
                    <a:pt x="25" y="4721"/>
                    <a:pt x="20" y="4727"/>
                    <a:pt x="13" y="4727"/>
                  </a:cubicBezTo>
                  <a:cubicBezTo>
                    <a:pt x="6" y="4727"/>
                    <a:pt x="0" y="4721"/>
                    <a:pt x="0" y="4714"/>
                  </a:cubicBezTo>
                  <a:cubicBezTo>
                    <a:pt x="0" y="4708"/>
                    <a:pt x="6" y="4702"/>
                    <a:pt x="13" y="4702"/>
                  </a:cubicBezTo>
                  <a:cubicBezTo>
                    <a:pt x="20" y="4702"/>
                    <a:pt x="25" y="4708"/>
                    <a:pt x="25" y="4714"/>
                  </a:cubicBezTo>
                  <a:close/>
                  <a:moveTo>
                    <a:pt x="25" y="4764"/>
                  </a:moveTo>
                  <a:lnTo>
                    <a:pt x="25" y="4765"/>
                  </a:lnTo>
                  <a:cubicBezTo>
                    <a:pt x="25" y="4771"/>
                    <a:pt x="20" y="4777"/>
                    <a:pt x="13" y="4777"/>
                  </a:cubicBezTo>
                  <a:cubicBezTo>
                    <a:pt x="6" y="4777"/>
                    <a:pt x="0" y="4771"/>
                    <a:pt x="0" y="4765"/>
                  </a:cubicBezTo>
                  <a:lnTo>
                    <a:pt x="0" y="4764"/>
                  </a:lnTo>
                  <a:cubicBezTo>
                    <a:pt x="0" y="4758"/>
                    <a:pt x="6" y="4752"/>
                    <a:pt x="13" y="4752"/>
                  </a:cubicBezTo>
                  <a:cubicBezTo>
                    <a:pt x="20" y="4752"/>
                    <a:pt x="25" y="4758"/>
                    <a:pt x="25" y="4764"/>
                  </a:cubicBezTo>
                  <a:close/>
                  <a:moveTo>
                    <a:pt x="25" y="4815"/>
                  </a:moveTo>
                  <a:lnTo>
                    <a:pt x="25" y="4815"/>
                  </a:lnTo>
                  <a:cubicBezTo>
                    <a:pt x="25" y="4821"/>
                    <a:pt x="20" y="4827"/>
                    <a:pt x="13" y="4827"/>
                  </a:cubicBezTo>
                  <a:cubicBezTo>
                    <a:pt x="6" y="4827"/>
                    <a:pt x="0" y="4821"/>
                    <a:pt x="0" y="4815"/>
                  </a:cubicBezTo>
                  <a:cubicBezTo>
                    <a:pt x="0" y="4808"/>
                    <a:pt x="6" y="4802"/>
                    <a:pt x="13" y="4802"/>
                  </a:cubicBezTo>
                  <a:cubicBezTo>
                    <a:pt x="20" y="4802"/>
                    <a:pt x="25" y="4808"/>
                    <a:pt x="25" y="4815"/>
                  </a:cubicBezTo>
                  <a:close/>
                  <a:moveTo>
                    <a:pt x="25" y="4865"/>
                  </a:moveTo>
                  <a:lnTo>
                    <a:pt x="25" y="4865"/>
                  </a:lnTo>
                  <a:cubicBezTo>
                    <a:pt x="25" y="4871"/>
                    <a:pt x="20" y="4877"/>
                    <a:pt x="13" y="4877"/>
                  </a:cubicBezTo>
                  <a:cubicBezTo>
                    <a:pt x="6" y="4877"/>
                    <a:pt x="0" y="4871"/>
                    <a:pt x="0" y="4865"/>
                  </a:cubicBezTo>
                  <a:cubicBezTo>
                    <a:pt x="0" y="4858"/>
                    <a:pt x="6" y="4852"/>
                    <a:pt x="13" y="4852"/>
                  </a:cubicBezTo>
                  <a:cubicBezTo>
                    <a:pt x="20" y="4852"/>
                    <a:pt x="25" y="4858"/>
                    <a:pt x="25" y="4865"/>
                  </a:cubicBezTo>
                  <a:close/>
                  <a:moveTo>
                    <a:pt x="25" y="4915"/>
                  </a:moveTo>
                  <a:lnTo>
                    <a:pt x="25" y="4915"/>
                  </a:lnTo>
                  <a:cubicBezTo>
                    <a:pt x="25" y="4921"/>
                    <a:pt x="20" y="4927"/>
                    <a:pt x="13" y="4927"/>
                  </a:cubicBezTo>
                  <a:cubicBezTo>
                    <a:pt x="6" y="4927"/>
                    <a:pt x="0" y="4921"/>
                    <a:pt x="0" y="4915"/>
                  </a:cubicBezTo>
                  <a:cubicBezTo>
                    <a:pt x="0" y="4908"/>
                    <a:pt x="6" y="4902"/>
                    <a:pt x="13" y="4902"/>
                  </a:cubicBezTo>
                  <a:cubicBezTo>
                    <a:pt x="20" y="4902"/>
                    <a:pt x="25" y="4908"/>
                    <a:pt x="25" y="4915"/>
                  </a:cubicBezTo>
                  <a:close/>
                  <a:moveTo>
                    <a:pt x="25" y="4965"/>
                  </a:moveTo>
                  <a:lnTo>
                    <a:pt x="25" y="4965"/>
                  </a:lnTo>
                  <a:cubicBezTo>
                    <a:pt x="25" y="4972"/>
                    <a:pt x="20" y="4977"/>
                    <a:pt x="13" y="4977"/>
                  </a:cubicBezTo>
                  <a:cubicBezTo>
                    <a:pt x="6" y="4977"/>
                    <a:pt x="0" y="4972"/>
                    <a:pt x="0" y="4965"/>
                  </a:cubicBezTo>
                  <a:cubicBezTo>
                    <a:pt x="0" y="4958"/>
                    <a:pt x="6" y="4952"/>
                    <a:pt x="13" y="4952"/>
                  </a:cubicBezTo>
                  <a:cubicBezTo>
                    <a:pt x="20" y="4952"/>
                    <a:pt x="25" y="4958"/>
                    <a:pt x="25" y="4965"/>
                  </a:cubicBezTo>
                  <a:close/>
                  <a:moveTo>
                    <a:pt x="25" y="5015"/>
                  </a:moveTo>
                  <a:lnTo>
                    <a:pt x="25" y="5015"/>
                  </a:lnTo>
                  <a:cubicBezTo>
                    <a:pt x="25" y="5022"/>
                    <a:pt x="20" y="5027"/>
                    <a:pt x="13" y="5027"/>
                  </a:cubicBezTo>
                  <a:cubicBezTo>
                    <a:pt x="6" y="5027"/>
                    <a:pt x="0" y="5022"/>
                    <a:pt x="0" y="5015"/>
                  </a:cubicBezTo>
                  <a:cubicBezTo>
                    <a:pt x="0" y="5008"/>
                    <a:pt x="6" y="5002"/>
                    <a:pt x="13" y="5002"/>
                  </a:cubicBezTo>
                  <a:cubicBezTo>
                    <a:pt x="20" y="5002"/>
                    <a:pt x="25" y="5008"/>
                    <a:pt x="25" y="5015"/>
                  </a:cubicBezTo>
                  <a:close/>
                  <a:moveTo>
                    <a:pt x="25" y="5065"/>
                  </a:moveTo>
                  <a:lnTo>
                    <a:pt x="25" y="5065"/>
                  </a:lnTo>
                  <a:cubicBezTo>
                    <a:pt x="25" y="5072"/>
                    <a:pt x="20" y="5077"/>
                    <a:pt x="13" y="5077"/>
                  </a:cubicBezTo>
                  <a:cubicBezTo>
                    <a:pt x="6" y="5077"/>
                    <a:pt x="0" y="5072"/>
                    <a:pt x="0" y="5065"/>
                  </a:cubicBezTo>
                  <a:cubicBezTo>
                    <a:pt x="0" y="5058"/>
                    <a:pt x="6" y="5052"/>
                    <a:pt x="13" y="5052"/>
                  </a:cubicBezTo>
                  <a:cubicBezTo>
                    <a:pt x="20" y="5052"/>
                    <a:pt x="25" y="5058"/>
                    <a:pt x="25" y="5065"/>
                  </a:cubicBezTo>
                  <a:close/>
                  <a:moveTo>
                    <a:pt x="25" y="5115"/>
                  </a:moveTo>
                  <a:lnTo>
                    <a:pt x="25" y="5115"/>
                  </a:lnTo>
                  <a:cubicBezTo>
                    <a:pt x="25" y="5122"/>
                    <a:pt x="20" y="5127"/>
                    <a:pt x="13" y="5127"/>
                  </a:cubicBezTo>
                  <a:cubicBezTo>
                    <a:pt x="6" y="5127"/>
                    <a:pt x="0" y="5122"/>
                    <a:pt x="0" y="5115"/>
                  </a:cubicBezTo>
                  <a:cubicBezTo>
                    <a:pt x="0" y="5108"/>
                    <a:pt x="6" y="5102"/>
                    <a:pt x="13" y="5102"/>
                  </a:cubicBezTo>
                  <a:cubicBezTo>
                    <a:pt x="20" y="5102"/>
                    <a:pt x="25" y="5108"/>
                    <a:pt x="25" y="5115"/>
                  </a:cubicBezTo>
                  <a:close/>
                  <a:moveTo>
                    <a:pt x="25" y="5165"/>
                  </a:moveTo>
                  <a:lnTo>
                    <a:pt x="25" y="5165"/>
                  </a:lnTo>
                  <a:cubicBezTo>
                    <a:pt x="25" y="5172"/>
                    <a:pt x="20" y="5177"/>
                    <a:pt x="13" y="5177"/>
                  </a:cubicBezTo>
                  <a:cubicBezTo>
                    <a:pt x="6" y="5177"/>
                    <a:pt x="0" y="5172"/>
                    <a:pt x="0" y="5165"/>
                  </a:cubicBezTo>
                  <a:cubicBezTo>
                    <a:pt x="0" y="5158"/>
                    <a:pt x="6" y="5152"/>
                    <a:pt x="13" y="5152"/>
                  </a:cubicBezTo>
                  <a:cubicBezTo>
                    <a:pt x="20" y="5152"/>
                    <a:pt x="25" y="5158"/>
                    <a:pt x="25" y="5165"/>
                  </a:cubicBezTo>
                  <a:close/>
                  <a:moveTo>
                    <a:pt x="25" y="5215"/>
                  </a:moveTo>
                  <a:lnTo>
                    <a:pt x="25" y="5215"/>
                  </a:lnTo>
                  <a:cubicBezTo>
                    <a:pt x="25" y="5222"/>
                    <a:pt x="20" y="5227"/>
                    <a:pt x="13" y="5227"/>
                  </a:cubicBezTo>
                  <a:cubicBezTo>
                    <a:pt x="6" y="5227"/>
                    <a:pt x="0" y="5222"/>
                    <a:pt x="0" y="5215"/>
                  </a:cubicBezTo>
                  <a:cubicBezTo>
                    <a:pt x="0" y="5208"/>
                    <a:pt x="6" y="5202"/>
                    <a:pt x="13" y="5202"/>
                  </a:cubicBezTo>
                  <a:cubicBezTo>
                    <a:pt x="20" y="5202"/>
                    <a:pt x="25" y="5208"/>
                    <a:pt x="25" y="5215"/>
                  </a:cubicBezTo>
                  <a:close/>
                  <a:moveTo>
                    <a:pt x="25" y="5265"/>
                  </a:moveTo>
                  <a:lnTo>
                    <a:pt x="25" y="5265"/>
                  </a:lnTo>
                  <a:cubicBezTo>
                    <a:pt x="25" y="5272"/>
                    <a:pt x="20" y="5277"/>
                    <a:pt x="13" y="5277"/>
                  </a:cubicBezTo>
                  <a:cubicBezTo>
                    <a:pt x="6" y="5277"/>
                    <a:pt x="0" y="5272"/>
                    <a:pt x="0" y="5265"/>
                  </a:cubicBezTo>
                  <a:cubicBezTo>
                    <a:pt x="0" y="5258"/>
                    <a:pt x="6" y="5252"/>
                    <a:pt x="13" y="5252"/>
                  </a:cubicBezTo>
                  <a:cubicBezTo>
                    <a:pt x="20" y="5252"/>
                    <a:pt x="25" y="5258"/>
                    <a:pt x="25" y="5265"/>
                  </a:cubicBezTo>
                  <a:close/>
                  <a:moveTo>
                    <a:pt x="25" y="5315"/>
                  </a:moveTo>
                  <a:lnTo>
                    <a:pt x="25" y="5315"/>
                  </a:lnTo>
                  <a:cubicBezTo>
                    <a:pt x="25" y="5322"/>
                    <a:pt x="20" y="5327"/>
                    <a:pt x="13" y="5327"/>
                  </a:cubicBezTo>
                  <a:cubicBezTo>
                    <a:pt x="6" y="5327"/>
                    <a:pt x="0" y="5322"/>
                    <a:pt x="0" y="5315"/>
                  </a:cubicBezTo>
                  <a:cubicBezTo>
                    <a:pt x="0" y="5308"/>
                    <a:pt x="6" y="5302"/>
                    <a:pt x="13" y="5302"/>
                  </a:cubicBezTo>
                  <a:cubicBezTo>
                    <a:pt x="20" y="5302"/>
                    <a:pt x="25" y="5308"/>
                    <a:pt x="25" y="5315"/>
                  </a:cubicBezTo>
                  <a:close/>
                  <a:moveTo>
                    <a:pt x="25" y="5365"/>
                  </a:moveTo>
                  <a:lnTo>
                    <a:pt x="25" y="5365"/>
                  </a:lnTo>
                  <a:cubicBezTo>
                    <a:pt x="25" y="5372"/>
                    <a:pt x="20" y="5377"/>
                    <a:pt x="13" y="5377"/>
                  </a:cubicBezTo>
                  <a:cubicBezTo>
                    <a:pt x="6" y="5377"/>
                    <a:pt x="0" y="5372"/>
                    <a:pt x="0" y="5365"/>
                  </a:cubicBezTo>
                  <a:cubicBezTo>
                    <a:pt x="0" y="5358"/>
                    <a:pt x="6" y="5352"/>
                    <a:pt x="13" y="5352"/>
                  </a:cubicBezTo>
                  <a:cubicBezTo>
                    <a:pt x="20" y="5352"/>
                    <a:pt x="25" y="5358"/>
                    <a:pt x="25" y="5365"/>
                  </a:cubicBezTo>
                  <a:close/>
                  <a:moveTo>
                    <a:pt x="25" y="5415"/>
                  </a:moveTo>
                  <a:lnTo>
                    <a:pt x="25" y="5415"/>
                  </a:lnTo>
                  <a:cubicBezTo>
                    <a:pt x="25" y="5422"/>
                    <a:pt x="20" y="5427"/>
                    <a:pt x="13" y="5427"/>
                  </a:cubicBezTo>
                  <a:cubicBezTo>
                    <a:pt x="6" y="5427"/>
                    <a:pt x="0" y="5422"/>
                    <a:pt x="0" y="5415"/>
                  </a:cubicBezTo>
                  <a:cubicBezTo>
                    <a:pt x="0" y="5408"/>
                    <a:pt x="6" y="5402"/>
                    <a:pt x="13" y="5402"/>
                  </a:cubicBezTo>
                  <a:cubicBezTo>
                    <a:pt x="20" y="5402"/>
                    <a:pt x="25" y="5408"/>
                    <a:pt x="25" y="5415"/>
                  </a:cubicBezTo>
                  <a:close/>
                  <a:moveTo>
                    <a:pt x="25" y="5465"/>
                  </a:moveTo>
                  <a:lnTo>
                    <a:pt x="25" y="5465"/>
                  </a:lnTo>
                  <a:cubicBezTo>
                    <a:pt x="25" y="5472"/>
                    <a:pt x="20" y="5477"/>
                    <a:pt x="13" y="5477"/>
                  </a:cubicBezTo>
                  <a:cubicBezTo>
                    <a:pt x="6" y="5477"/>
                    <a:pt x="0" y="5472"/>
                    <a:pt x="0" y="5465"/>
                  </a:cubicBezTo>
                  <a:cubicBezTo>
                    <a:pt x="0" y="5458"/>
                    <a:pt x="6" y="5452"/>
                    <a:pt x="13" y="5452"/>
                  </a:cubicBezTo>
                  <a:cubicBezTo>
                    <a:pt x="20" y="5452"/>
                    <a:pt x="25" y="5458"/>
                    <a:pt x="25" y="5465"/>
                  </a:cubicBezTo>
                  <a:close/>
                  <a:moveTo>
                    <a:pt x="25" y="5515"/>
                  </a:moveTo>
                  <a:lnTo>
                    <a:pt x="25" y="5515"/>
                  </a:lnTo>
                  <a:cubicBezTo>
                    <a:pt x="25" y="5522"/>
                    <a:pt x="20" y="5527"/>
                    <a:pt x="13" y="5527"/>
                  </a:cubicBezTo>
                  <a:cubicBezTo>
                    <a:pt x="6" y="5527"/>
                    <a:pt x="0" y="5522"/>
                    <a:pt x="0" y="5515"/>
                  </a:cubicBezTo>
                  <a:cubicBezTo>
                    <a:pt x="0" y="5508"/>
                    <a:pt x="6" y="5502"/>
                    <a:pt x="13" y="5502"/>
                  </a:cubicBezTo>
                  <a:cubicBezTo>
                    <a:pt x="20" y="5502"/>
                    <a:pt x="25" y="5508"/>
                    <a:pt x="25" y="5515"/>
                  </a:cubicBezTo>
                  <a:close/>
                  <a:moveTo>
                    <a:pt x="25" y="5565"/>
                  </a:moveTo>
                  <a:lnTo>
                    <a:pt x="25" y="5565"/>
                  </a:lnTo>
                  <a:cubicBezTo>
                    <a:pt x="25" y="5572"/>
                    <a:pt x="20" y="5577"/>
                    <a:pt x="13" y="5577"/>
                  </a:cubicBezTo>
                  <a:cubicBezTo>
                    <a:pt x="6" y="5577"/>
                    <a:pt x="0" y="5572"/>
                    <a:pt x="0" y="5565"/>
                  </a:cubicBezTo>
                  <a:cubicBezTo>
                    <a:pt x="0" y="5558"/>
                    <a:pt x="6" y="5552"/>
                    <a:pt x="13" y="5552"/>
                  </a:cubicBezTo>
                  <a:cubicBezTo>
                    <a:pt x="20" y="5552"/>
                    <a:pt x="25" y="5558"/>
                    <a:pt x="25" y="5565"/>
                  </a:cubicBezTo>
                  <a:close/>
                  <a:moveTo>
                    <a:pt x="25" y="5615"/>
                  </a:moveTo>
                  <a:lnTo>
                    <a:pt x="25" y="5615"/>
                  </a:lnTo>
                  <a:cubicBezTo>
                    <a:pt x="25" y="5622"/>
                    <a:pt x="20" y="5627"/>
                    <a:pt x="13" y="5627"/>
                  </a:cubicBezTo>
                  <a:cubicBezTo>
                    <a:pt x="6" y="5627"/>
                    <a:pt x="0" y="5622"/>
                    <a:pt x="0" y="5615"/>
                  </a:cubicBezTo>
                  <a:cubicBezTo>
                    <a:pt x="0" y="5608"/>
                    <a:pt x="6" y="5602"/>
                    <a:pt x="13" y="5602"/>
                  </a:cubicBezTo>
                  <a:cubicBezTo>
                    <a:pt x="20" y="5602"/>
                    <a:pt x="25" y="5608"/>
                    <a:pt x="25" y="5615"/>
                  </a:cubicBezTo>
                  <a:close/>
                  <a:moveTo>
                    <a:pt x="25" y="5665"/>
                  </a:moveTo>
                  <a:lnTo>
                    <a:pt x="25" y="5665"/>
                  </a:lnTo>
                  <a:cubicBezTo>
                    <a:pt x="25" y="5672"/>
                    <a:pt x="20" y="5677"/>
                    <a:pt x="13" y="5677"/>
                  </a:cubicBezTo>
                  <a:cubicBezTo>
                    <a:pt x="6" y="5677"/>
                    <a:pt x="0" y="5672"/>
                    <a:pt x="0" y="5665"/>
                  </a:cubicBezTo>
                  <a:cubicBezTo>
                    <a:pt x="0" y="5658"/>
                    <a:pt x="6" y="5652"/>
                    <a:pt x="13" y="5652"/>
                  </a:cubicBezTo>
                  <a:cubicBezTo>
                    <a:pt x="20" y="5652"/>
                    <a:pt x="25" y="5658"/>
                    <a:pt x="25" y="5665"/>
                  </a:cubicBezTo>
                  <a:close/>
                  <a:moveTo>
                    <a:pt x="25" y="5715"/>
                  </a:moveTo>
                  <a:lnTo>
                    <a:pt x="25" y="5715"/>
                  </a:lnTo>
                  <a:cubicBezTo>
                    <a:pt x="25" y="5722"/>
                    <a:pt x="20" y="5727"/>
                    <a:pt x="13" y="5727"/>
                  </a:cubicBezTo>
                  <a:cubicBezTo>
                    <a:pt x="6" y="5727"/>
                    <a:pt x="0" y="5722"/>
                    <a:pt x="0" y="5715"/>
                  </a:cubicBezTo>
                  <a:cubicBezTo>
                    <a:pt x="0" y="5708"/>
                    <a:pt x="6" y="5702"/>
                    <a:pt x="13" y="5702"/>
                  </a:cubicBezTo>
                  <a:cubicBezTo>
                    <a:pt x="20" y="5702"/>
                    <a:pt x="25" y="5708"/>
                    <a:pt x="25" y="5715"/>
                  </a:cubicBezTo>
                  <a:close/>
                  <a:moveTo>
                    <a:pt x="25" y="5765"/>
                  </a:moveTo>
                  <a:lnTo>
                    <a:pt x="25" y="5765"/>
                  </a:lnTo>
                  <a:cubicBezTo>
                    <a:pt x="25" y="5772"/>
                    <a:pt x="20" y="5778"/>
                    <a:pt x="13" y="5778"/>
                  </a:cubicBezTo>
                  <a:cubicBezTo>
                    <a:pt x="6" y="5778"/>
                    <a:pt x="0" y="5772"/>
                    <a:pt x="0" y="5765"/>
                  </a:cubicBezTo>
                  <a:cubicBezTo>
                    <a:pt x="0" y="5758"/>
                    <a:pt x="6" y="5752"/>
                    <a:pt x="13" y="5752"/>
                  </a:cubicBezTo>
                  <a:cubicBezTo>
                    <a:pt x="20" y="5752"/>
                    <a:pt x="25" y="5758"/>
                    <a:pt x="25" y="5765"/>
                  </a:cubicBezTo>
                  <a:close/>
                  <a:moveTo>
                    <a:pt x="25" y="5815"/>
                  </a:moveTo>
                  <a:lnTo>
                    <a:pt x="25" y="5815"/>
                  </a:lnTo>
                  <a:cubicBezTo>
                    <a:pt x="25" y="5822"/>
                    <a:pt x="20" y="5828"/>
                    <a:pt x="13" y="5828"/>
                  </a:cubicBezTo>
                  <a:cubicBezTo>
                    <a:pt x="6" y="5828"/>
                    <a:pt x="0" y="5822"/>
                    <a:pt x="0" y="5815"/>
                  </a:cubicBezTo>
                  <a:cubicBezTo>
                    <a:pt x="0" y="5808"/>
                    <a:pt x="6" y="5803"/>
                    <a:pt x="13" y="5803"/>
                  </a:cubicBezTo>
                  <a:cubicBezTo>
                    <a:pt x="20" y="5803"/>
                    <a:pt x="25" y="5808"/>
                    <a:pt x="25" y="5815"/>
                  </a:cubicBezTo>
                  <a:close/>
                  <a:moveTo>
                    <a:pt x="25" y="5865"/>
                  </a:moveTo>
                  <a:lnTo>
                    <a:pt x="25" y="5865"/>
                  </a:lnTo>
                  <a:cubicBezTo>
                    <a:pt x="25" y="5872"/>
                    <a:pt x="20" y="5878"/>
                    <a:pt x="13" y="5878"/>
                  </a:cubicBezTo>
                  <a:cubicBezTo>
                    <a:pt x="6" y="5878"/>
                    <a:pt x="0" y="5872"/>
                    <a:pt x="0" y="5865"/>
                  </a:cubicBezTo>
                  <a:cubicBezTo>
                    <a:pt x="0" y="5858"/>
                    <a:pt x="6" y="5853"/>
                    <a:pt x="13" y="5853"/>
                  </a:cubicBezTo>
                  <a:cubicBezTo>
                    <a:pt x="20" y="5853"/>
                    <a:pt x="25" y="5858"/>
                    <a:pt x="25" y="5865"/>
                  </a:cubicBezTo>
                  <a:close/>
                  <a:moveTo>
                    <a:pt x="25" y="5915"/>
                  </a:moveTo>
                  <a:lnTo>
                    <a:pt x="25" y="5915"/>
                  </a:lnTo>
                  <a:cubicBezTo>
                    <a:pt x="25" y="5922"/>
                    <a:pt x="20" y="5928"/>
                    <a:pt x="13" y="5928"/>
                  </a:cubicBezTo>
                  <a:cubicBezTo>
                    <a:pt x="6" y="5928"/>
                    <a:pt x="0" y="5922"/>
                    <a:pt x="0" y="5915"/>
                  </a:cubicBezTo>
                  <a:cubicBezTo>
                    <a:pt x="0" y="5908"/>
                    <a:pt x="6" y="5903"/>
                    <a:pt x="13" y="5903"/>
                  </a:cubicBezTo>
                  <a:cubicBezTo>
                    <a:pt x="20" y="5903"/>
                    <a:pt x="25" y="5908"/>
                    <a:pt x="25" y="5915"/>
                  </a:cubicBezTo>
                  <a:close/>
                  <a:moveTo>
                    <a:pt x="25" y="5965"/>
                  </a:moveTo>
                  <a:lnTo>
                    <a:pt x="25" y="5965"/>
                  </a:lnTo>
                  <a:cubicBezTo>
                    <a:pt x="25" y="5972"/>
                    <a:pt x="20" y="5978"/>
                    <a:pt x="13" y="5978"/>
                  </a:cubicBezTo>
                  <a:cubicBezTo>
                    <a:pt x="6" y="5978"/>
                    <a:pt x="0" y="5972"/>
                    <a:pt x="0" y="5965"/>
                  </a:cubicBezTo>
                  <a:cubicBezTo>
                    <a:pt x="0" y="5958"/>
                    <a:pt x="6" y="5953"/>
                    <a:pt x="13" y="5953"/>
                  </a:cubicBezTo>
                  <a:cubicBezTo>
                    <a:pt x="20" y="5953"/>
                    <a:pt x="25" y="5958"/>
                    <a:pt x="25" y="5965"/>
                  </a:cubicBezTo>
                  <a:close/>
                  <a:moveTo>
                    <a:pt x="25" y="6015"/>
                  </a:moveTo>
                  <a:lnTo>
                    <a:pt x="25" y="6015"/>
                  </a:lnTo>
                  <a:cubicBezTo>
                    <a:pt x="25" y="6022"/>
                    <a:pt x="20" y="6028"/>
                    <a:pt x="13" y="6028"/>
                  </a:cubicBezTo>
                  <a:cubicBezTo>
                    <a:pt x="6" y="6028"/>
                    <a:pt x="0" y="6022"/>
                    <a:pt x="0" y="6015"/>
                  </a:cubicBezTo>
                  <a:cubicBezTo>
                    <a:pt x="0" y="6008"/>
                    <a:pt x="6" y="6003"/>
                    <a:pt x="13" y="6003"/>
                  </a:cubicBezTo>
                  <a:cubicBezTo>
                    <a:pt x="20" y="6003"/>
                    <a:pt x="25" y="6008"/>
                    <a:pt x="25" y="6015"/>
                  </a:cubicBezTo>
                  <a:close/>
                  <a:moveTo>
                    <a:pt x="25" y="6065"/>
                  </a:moveTo>
                  <a:lnTo>
                    <a:pt x="25" y="6065"/>
                  </a:lnTo>
                  <a:cubicBezTo>
                    <a:pt x="25" y="6072"/>
                    <a:pt x="20" y="6078"/>
                    <a:pt x="13" y="6078"/>
                  </a:cubicBezTo>
                  <a:cubicBezTo>
                    <a:pt x="6" y="6078"/>
                    <a:pt x="0" y="6072"/>
                    <a:pt x="0" y="6065"/>
                  </a:cubicBezTo>
                  <a:cubicBezTo>
                    <a:pt x="0" y="6058"/>
                    <a:pt x="6" y="6053"/>
                    <a:pt x="13" y="6053"/>
                  </a:cubicBezTo>
                  <a:cubicBezTo>
                    <a:pt x="20" y="6053"/>
                    <a:pt x="25" y="6058"/>
                    <a:pt x="25" y="6065"/>
                  </a:cubicBezTo>
                  <a:close/>
                  <a:moveTo>
                    <a:pt x="25" y="6115"/>
                  </a:moveTo>
                  <a:lnTo>
                    <a:pt x="25" y="6115"/>
                  </a:lnTo>
                  <a:cubicBezTo>
                    <a:pt x="25" y="6122"/>
                    <a:pt x="20" y="6128"/>
                    <a:pt x="13" y="6128"/>
                  </a:cubicBezTo>
                  <a:cubicBezTo>
                    <a:pt x="6" y="6128"/>
                    <a:pt x="0" y="6122"/>
                    <a:pt x="0" y="6115"/>
                  </a:cubicBezTo>
                  <a:cubicBezTo>
                    <a:pt x="0" y="6108"/>
                    <a:pt x="6" y="6103"/>
                    <a:pt x="13" y="6103"/>
                  </a:cubicBezTo>
                  <a:cubicBezTo>
                    <a:pt x="20" y="6103"/>
                    <a:pt x="25" y="6108"/>
                    <a:pt x="25" y="6115"/>
                  </a:cubicBezTo>
                  <a:close/>
                  <a:moveTo>
                    <a:pt x="25" y="6165"/>
                  </a:moveTo>
                  <a:lnTo>
                    <a:pt x="25" y="6165"/>
                  </a:lnTo>
                  <a:cubicBezTo>
                    <a:pt x="25" y="6172"/>
                    <a:pt x="20" y="6178"/>
                    <a:pt x="13" y="6178"/>
                  </a:cubicBezTo>
                  <a:cubicBezTo>
                    <a:pt x="6" y="6178"/>
                    <a:pt x="0" y="6172"/>
                    <a:pt x="0" y="6165"/>
                  </a:cubicBezTo>
                  <a:cubicBezTo>
                    <a:pt x="0" y="6158"/>
                    <a:pt x="6" y="6153"/>
                    <a:pt x="13" y="6153"/>
                  </a:cubicBezTo>
                  <a:cubicBezTo>
                    <a:pt x="20" y="6153"/>
                    <a:pt x="25" y="6158"/>
                    <a:pt x="25" y="6165"/>
                  </a:cubicBezTo>
                  <a:close/>
                  <a:moveTo>
                    <a:pt x="25" y="6215"/>
                  </a:moveTo>
                  <a:lnTo>
                    <a:pt x="25" y="6215"/>
                  </a:lnTo>
                  <a:cubicBezTo>
                    <a:pt x="25" y="6222"/>
                    <a:pt x="20" y="6228"/>
                    <a:pt x="13" y="6228"/>
                  </a:cubicBezTo>
                  <a:cubicBezTo>
                    <a:pt x="6" y="6228"/>
                    <a:pt x="0" y="6222"/>
                    <a:pt x="0" y="6215"/>
                  </a:cubicBezTo>
                  <a:cubicBezTo>
                    <a:pt x="0" y="6208"/>
                    <a:pt x="6" y="6203"/>
                    <a:pt x="13" y="6203"/>
                  </a:cubicBezTo>
                  <a:cubicBezTo>
                    <a:pt x="20" y="6203"/>
                    <a:pt x="25" y="6208"/>
                    <a:pt x="25" y="6215"/>
                  </a:cubicBezTo>
                  <a:close/>
                  <a:moveTo>
                    <a:pt x="25" y="6265"/>
                  </a:moveTo>
                  <a:lnTo>
                    <a:pt x="25" y="6265"/>
                  </a:lnTo>
                  <a:cubicBezTo>
                    <a:pt x="25" y="6272"/>
                    <a:pt x="20" y="6278"/>
                    <a:pt x="13" y="6278"/>
                  </a:cubicBezTo>
                  <a:cubicBezTo>
                    <a:pt x="6" y="6278"/>
                    <a:pt x="0" y="6272"/>
                    <a:pt x="0" y="6265"/>
                  </a:cubicBezTo>
                  <a:cubicBezTo>
                    <a:pt x="0" y="6258"/>
                    <a:pt x="6" y="6253"/>
                    <a:pt x="13" y="6253"/>
                  </a:cubicBezTo>
                  <a:cubicBezTo>
                    <a:pt x="20" y="6253"/>
                    <a:pt x="25" y="6258"/>
                    <a:pt x="25" y="6265"/>
                  </a:cubicBezTo>
                  <a:close/>
                  <a:moveTo>
                    <a:pt x="25" y="6315"/>
                  </a:moveTo>
                  <a:lnTo>
                    <a:pt x="25" y="6315"/>
                  </a:lnTo>
                  <a:cubicBezTo>
                    <a:pt x="25" y="6322"/>
                    <a:pt x="20" y="6328"/>
                    <a:pt x="13" y="6328"/>
                  </a:cubicBezTo>
                  <a:cubicBezTo>
                    <a:pt x="6" y="6328"/>
                    <a:pt x="0" y="6322"/>
                    <a:pt x="0" y="6315"/>
                  </a:cubicBezTo>
                  <a:cubicBezTo>
                    <a:pt x="0" y="6308"/>
                    <a:pt x="6" y="6303"/>
                    <a:pt x="13" y="6303"/>
                  </a:cubicBezTo>
                  <a:cubicBezTo>
                    <a:pt x="20" y="6303"/>
                    <a:pt x="25" y="6308"/>
                    <a:pt x="25" y="6315"/>
                  </a:cubicBezTo>
                  <a:close/>
                  <a:moveTo>
                    <a:pt x="25" y="6365"/>
                  </a:moveTo>
                  <a:lnTo>
                    <a:pt x="25" y="6365"/>
                  </a:lnTo>
                  <a:cubicBezTo>
                    <a:pt x="25" y="6372"/>
                    <a:pt x="20" y="6378"/>
                    <a:pt x="13" y="6378"/>
                  </a:cubicBezTo>
                  <a:cubicBezTo>
                    <a:pt x="6" y="6378"/>
                    <a:pt x="0" y="6372"/>
                    <a:pt x="0" y="6365"/>
                  </a:cubicBezTo>
                  <a:cubicBezTo>
                    <a:pt x="0" y="6358"/>
                    <a:pt x="6" y="6353"/>
                    <a:pt x="13" y="6353"/>
                  </a:cubicBezTo>
                  <a:cubicBezTo>
                    <a:pt x="20" y="6353"/>
                    <a:pt x="25" y="6358"/>
                    <a:pt x="25" y="6365"/>
                  </a:cubicBezTo>
                  <a:close/>
                  <a:moveTo>
                    <a:pt x="25" y="6415"/>
                  </a:moveTo>
                  <a:lnTo>
                    <a:pt x="25" y="6415"/>
                  </a:lnTo>
                  <a:cubicBezTo>
                    <a:pt x="25" y="6422"/>
                    <a:pt x="20" y="6428"/>
                    <a:pt x="13" y="6428"/>
                  </a:cubicBezTo>
                  <a:cubicBezTo>
                    <a:pt x="6" y="6428"/>
                    <a:pt x="0" y="6422"/>
                    <a:pt x="0" y="6415"/>
                  </a:cubicBezTo>
                  <a:cubicBezTo>
                    <a:pt x="0" y="6408"/>
                    <a:pt x="6" y="6403"/>
                    <a:pt x="13" y="6403"/>
                  </a:cubicBezTo>
                  <a:cubicBezTo>
                    <a:pt x="20" y="6403"/>
                    <a:pt x="25" y="6408"/>
                    <a:pt x="25" y="6415"/>
                  </a:cubicBezTo>
                  <a:close/>
                  <a:moveTo>
                    <a:pt x="25" y="6465"/>
                  </a:moveTo>
                  <a:lnTo>
                    <a:pt x="25" y="6465"/>
                  </a:lnTo>
                  <a:cubicBezTo>
                    <a:pt x="25" y="6472"/>
                    <a:pt x="20" y="6478"/>
                    <a:pt x="13" y="6478"/>
                  </a:cubicBezTo>
                  <a:cubicBezTo>
                    <a:pt x="6" y="6478"/>
                    <a:pt x="0" y="6472"/>
                    <a:pt x="0" y="6465"/>
                  </a:cubicBezTo>
                  <a:cubicBezTo>
                    <a:pt x="0" y="6458"/>
                    <a:pt x="6" y="6453"/>
                    <a:pt x="13" y="6453"/>
                  </a:cubicBezTo>
                  <a:cubicBezTo>
                    <a:pt x="20" y="6453"/>
                    <a:pt x="25" y="6458"/>
                    <a:pt x="25" y="6465"/>
                  </a:cubicBezTo>
                  <a:close/>
                  <a:moveTo>
                    <a:pt x="25" y="6515"/>
                  </a:moveTo>
                  <a:lnTo>
                    <a:pt x="25" y="6515"/>
                  </a:lnTo>
                  <a:cubicBezTo>
                    <a:pt x="25" y="6522"/>
                    <a:pt x="20" y="6528"/>
                    <a:pt x="13" y="6528"/>
                  </a:cubicBezTo>
                  <a:cubicBezTo>
                    <a:pt x="6" y="6528"/>
                    <a:pt x="0" y="6522"/>
                    <a:pt x="0" y="6515"/>
                  </a:cubicBezTo>
                  <a:cubicBezTo>
                    <a:pt x="0" y="6508"/>
                    <a:pt x="6" y="6503"/>
                    <a:pt x="13" y="6503"/>
                  </a:cubicBezTo>
                  <a:cubicBezTo>
                    <a:pt x="20" y="6503"/>
                    <a:pt x="25" y="6508"/>
                    <a:pt x="25" y="6515"/>
                  </a:cubicBezTo>
                  <a:close/>
                  <a:moveTo>
                    <a:pt x="25" y="6565"/>
                  </a:moveTo>
                  <a:lnTo>
                    <a:pt x="25" y="6565"/>
                  </a:lnTo>
                  <a:cubicBezTo>
                    <a:pt x="25" y="6572"/>
                    <a:pt x="20" y="6578"/>
                    <a:pt x="13" y="6578"/>
                  </a:cubicBezTo>
                  <a:cubicBezTo>
                    <a:pt x="6" y="6578"/>
                    <a:pt x="0" y="6572"/>
                    <a:pt x="0" y="6565"/>
                  </a:cubicBezTo>
                  <a:cubicBezTo>
                    <a:pt x="0" y="6558"/>
                    <a:pt x="6" y="6553"/>
                    <a:pt x="13" y="6553"/>
                  </a:cubicBezTo>
                  <a:cubicBezTo>
                    <a:pt x="20" y="6553"/>
                    <a:pt x="25" y="6558"/>
                    <a:pt x="25" y="6565"/>
                  </a:cubicBezTo>
                  <a:close/>
                  <a:moveTo>
                    <a:pt x="25" y="6615"/>
                  </a:moveTo>
                  <a:lnTo>
                    <a:pt x="25" y="6615"/>
                  </a:lnTo>
                  <a:cubicBezTo>
                    <a:pt x="25" y="6622"/>
                    <a:pt x="20" y="6628"/>
                    <a:pt x="13" y="6628"/>
                  </a:cubicBezTo>
                  <a:cubicBezTo>
                    <a:pt x="6" y="6628"/>
                    <a:pt x="0" y="6622"/>
                    <a:pt x="0" y="6615"/>
                  </a:cubicBezTo>
                  <a:cubicBezTo>
                    <a:pt x="0" y="6609"/>
                    <a:pt x="6" y="6603"/>
                    <a:pt x="13" y="6603"/>
                  </a:cubicBezTo>
                  <a:cubicBezTo>
                    <a:pt x="20" y="6603"/>
                    <a:pt x="25" y="6609"/>
                    <a:pt x="25" y="6615"/>
                  </a:cubicBezTo>
                  <a:close/>
                  <a:moveTo>
                    <a:pt x="25" y="6665"/>
                  </a:moveTo>
                  <a:lnTo>
                    <a:pt x="25" y="6665"/>
                  </a:lnTo>
                  <a:cubicBezTo>
                    <a:pt x="25" y="6672"/>
                    <a:pt x="20" y="6678"/>
                    <a:pt x="13" y="6678"/>
                  </a:cubicBezTo>
                  <a:cubicBezTo>
                    <a:pt x="6" y="6678"/>
                    <a:pt x="0" y="6672"/>
                    <a:pt x="0" y="6665"/>
                  </a:cubicBezTo>
                  <a:cubicBezTo>
                    <a:pt x="0" y="6659"/>
                    <a:pt x="6" y="6653"/>
                    <a:pt x="13" y="6653"/>
                  </a:cubicBezTo>
                  <a:cubicBezTo>
                    <a:pt x="20" y="6653"/>
                    <a:pt x="25" y="6659"/>
                    <a:pt x="25" y="6665"/>
                  </a:cubicBezTo>
                  <a:close/>
                  <a:moveTo>
                    <a:pt x="25" y="6715"/>
                  </a:moveTo>
                  <a:lnTo>
                    <a:pt x="25" y="6715"/>
                  </a:lnTo>
                  <a:cubicBezTo>
                    <a:pt x="25" y="6722"/>
                    <a:pt x="20" y="6728"/>
                    <a:pt x="13" y="6728"/>
                  </a:cubicBezTo>
                  <a:cubicBezTo>
                    <a:pt x="6" y="6728"/>
                    <a:pt x="0" y="6722"/>
                    <a:pt x="0" y="6715"/>
                  </a:cubicBezTo>
                  <a:cubicBezTo>
                    <a:pt x="0" y="6709"/>
                    <a:pt x="6" y="6703"/>
                    <a:pt x="13" y="6703"/>
                  </a:cubicBezTo>
                  <a:cubicBezTo>
                    <a:pt x="20" y="6703"/>
                    <a:pt x="25" y="6709"/>
                    <a:pt x="25" y="6715"/>
                  </a:cubicBezTo>
                  <a:close/>
                  <a:moveTo>
                    <a:pt x="25" y="6765"/>
                  </a:moveTo>
                  <a:lnTo>
                    <a:pt x="25" y="6766"/>
                  </a:lnTo>
                  <a:cubicBezTo>
                    <a:pt x="25" y="6772"/>
                    <a:pt x="20" y="6778"/>
                    <a:pt x="13" y="6778"/>
                  </a:cubicBezTo>
                  <a:cubicBezTo>
                    <a:pt x="6" y="6778"/>
                    <a:pt x="0" y="6772"/>
                    <a:pt x="0" y="6766"/>
                  </a:cubicBezTo>
                  <a:lnTo>
                    <a:pt x="0" y="6765"/>
                  </a:lnTo>
                  <a:cubicBezTo>
                    <a:pt x="0" y="6759"/>
                    <a:pt x="6" y="6753"/>
                    <a:pt x="13" y="6753"/>
                  </a:cubicBezTo>
                  <a:cubicBezTo>
                    <a:pt x="20" y="6753"/>
                    <a:pt x="25" y="6759"/>
                    <a:pt x="25" y="6765"/>
                  </a:cubicBezTo>
                  <a:close/>
                  <a:moveTo>
                    <a:pt x="25" y="6816"/>
                  </a:moveTo>
                  <a:lnTo>
                    <a:pt x="25" y="6816"/>
                  </a:lnTo>
                  <a:cubicBezTo>
                    <a:pt x="25" y="6822"/>
                    <a:pt x="20" y="6828"/>
                    <a:pt x="13" y="6828"/>
                  </a:cubicBezTo>
                  <a:cubicBezTo>
                    <a:pt x="6" y="6828"/>
                    <a:pt x="0" y="6822"/>
                    <a:pt x="0" y="6816"/>
                  </a:cubicBezTo>
                  <a:cubicBezTo>
                    <a:pt x="0" y="6809"/>
                    <a:pt x="6" y="6803"/>
                    <a:pt x="13" y="6803"/>
                  </a:cubicBezTo>
                  <a:cubicBezTo>
                    <a:pt x="20" y="6803"/>
                    <a:pt x="25" y="6809"/>
                    <a:pt x="25" y="6816"/>
                  </a:cubicBezTo>
                  <a:close/>
                  <a:moveTo>
                    <a:pt x="25" y="6866"/>
                  </a:moveTo>
                  <a:lnTo>
                    <a:pt x="25" y="6866"/>
                  </a:lnTo>
                  <a:cubicBezTo>
                    <a:pt x="25" y="6872"/>
                    <a:pt x="20" y="6878"/>
                    <a:pt x="13" y="6878"/>
                  </a:cubicBezTo>
                  <a:cubicBezTo>
                    <a:pt x="6" y="6878"/>
                    <a:pt x="0" y="6872"/>
                    <a:pt x="0" y="6866"/>
                  </a:cubicBezTo>
                  <a:cubicBezTo>
                    <a:pt x="0" y="6859"/>
                    <a:pt x="6" y="6853"/>
                    <a:pt x="13" y="6853"/>
                  </a:cubicBezTo>
                  <a:cubicBezTo>
                    <a:pt x="20" y="6853"/>
                    <a:pt x="25" y="6859"/>
                    <a:pt x="25" y="6866"/>
                  </a:cubicBezTo>
                  <a:close/>
                  <a:moveTo>
                    <a:pt x="25" y="6916"/>
                  </a:moveTo>
                  <a:lnTo>
                    <a:pt x="25" y="6916"/>
                  </a:lnTo>
                  <a:cubicBezTo>
                    <a:pt x="25" y="6922"/>
                    <a:pt x="20" y="6928"/>
                    <a:pt x="13" y="6928"/>
                  </a:cubicBezTo>
                  <a:cubicBezTo>
                    <a:pt x="6" y="6928"/>
                    <a:pt x="0" y="6922"/>
                    <a:pt x="0" y="6916"/>
                  </a:cubicBezTo>
                  <a:cubicBezTo>
                    <a:pt x="0" y="6909"/>
                    <a:pt x="6" y="6903"/>
                    <a:pt x="13" y="6903"/>
                  </a:cubicBezTo>
                  <a:cubicBezTo>
                    <a:pt x="20" y="6903"/>
                    <a:pt x="25" y="6909"/>
                    <a:pt x="25" y="6916"/>
                  </a:cubicBezTo>
                  <a:close/>
                  <a:moveTo>
                    <a:pt x="25" y="6966"/>
                  </a:moveTo>
                  <a:lnTo>
                    <a:pt x="25" y="6966"/>
                  </a:lnTo>
                  <a:cubicBezTo>
                    <a:pt x="25" y="6973"/>
                    <a:pt x="20" y="6978"/>
                    <a:pt x="13" y="6978"/>
                  </a:cubicBezTo>
                  <a:cubicBezTo>
                    <a:pt x="6" y="6978"/>
                    <a:pt x="0" y="6973"/>
                    <a:pt x="0" y="6966"/>
                  </a:cubicBezTo>
                  <a:cubicBezTo>
                    <a:pt x="0" y="6959"/>
                    <a:pt x="6" y="6953"/>
                    <a:pt x="13" y="6953"/>
                  </a:cubicBezTo>
                  <a:cubicBezTo>
                    <a:pt x="20" y="6953"/>
                    <a:pt x="25" y="6959"/>
                    <a:pt x="25" y="6966"/>
                  </a:cubicBezTo>
                  <a:close/>
                  <a:moveTo>
                    <a:pt x="25" y="7016"/>
                  </a:moveTo>
                  <a:lnTo>
                    <a:pt x="25" y="7016"/>
                  </a:lnTo>
                  <a:cubicBezTo>
                    <a:pt x="25" y="7023"/>
                    <a:pt x="20" y="7028"/>
                    <a:pt x="13" y="7028"/>
                  </a:cubicBezTo>
                  <a:cubicBezTo>
                    <a:pt x="6" y="7028"/>
                    <a:pt x="0" y="7023"/>
                    <a:pt x="0" y="7016"/>
                  </a:cubicBezTo>
                  <a:cubicBezTo>
                    <a:pt x="0" y="7009"/>
                    <a:pt x="6" y="7003"/>
                    <a:pt x="13" y="7003"/>
                  </a:cubicBezTo>
                  <a:cubicBezTo>
                    <a:pt x="20" y="7003"/>
                    <a:pt x="25" y="7009"/>
                    <a:pt x="25" y="7016"/>
                  </a:cubicBezTo>
                  <a:close/>
                  <a:moveTo>
                    <a:pt x="25" y="7066"/>
                  </a:moveTo>
                  <a:lnTo>
                    <a:pt x="25" y="7066"/>
                  </a:lnTo>
                  <a:cubicBezTo>
                    <a:pt x="25" y="7073"/>
                    <a:pt x="20" y="7078"/>
                    <a:pt x="13" y="7078"/>
                  </a:cubicBezTo>
                  <a:cubicBezTo>
                    <a:pt x="6" y="7078"/>
                    <a:pt x="0" y="7073"/>
                    <a:pt x="0" y="7066"/>
                  </a:cubicBezTo>
                  <a:cubicBezTo>
                    <a:pt x="0" y="7059"/>
                    <a:pt x="6" y="7053"/>
                    <a:pt x="13" y="7053"/>
                  </a:cubicBezTo>
                  <a:cubicBezTo>
                    <a:pt x="20" y="7053"/>
                    <a:pt x="25" y="7059"/>
                    <a:pt x="25" y="7066"/>
                  </a:cubicBezTo>
                  <a:close/>
                  <a:moveTo>
                    <a:pt x="25" y="7116"/>
                  </a:moveTo>
                  <a:lnTo>
                    <a:pt x="25" y="7116"/>
                  </a:lnTo>
                  <a:cubicBezTo>
                    <a:pt x="25" y="7123"/>
                    <a:pt x="20" y="7128"/>
                    <a:pt x="13" y="7128"/>
                  </a:cubicBezTo>
                  <a:cubicBezTo>
                    <a:pt x="6" y="7128"/>
                    <a:pt x="0" y="7123"/>
                    <a:pt x="0" y="7116"/>
                  </a:cubicBezTo>
                  <a:cubicBezTo>
                    <a:pt x="0" y="7109"/>
                    <a:pt x="6" y="7103"/>
                    <a:pt x="13" y="7103"/>
                  </a:cubicBezTo>
                  <a:cubicBezTo>
                    <a:pt x="20" y="7103"/>
                    <a:pt x="25" y="7109"/>
                    <a:pt x="25" y="7116"/>
                  </a:cubicBezTo>
                  <a:close/>
                  <a:moveTo>
                    <a:pt x="25" y="7166"/>
                  </a:moveTo>
                  <a:lnTo>
                    <a:pt x="25" y="7166"/>
                  </a:lnTo>
                  <a:cubicBezTo>
                    <a:pt x="25" y="7173"/>
                    <a:pt x="20" y="7178"/>
                    <a:pt x="13" y="7178"/>
                  </a:cubicBezTo>
                  <a:cubicBezTo>
                    <a:pt x="6" y="7178"/>
                    <a:pt x="0" y="7173"/>
                    <a:pt x="0" y="7166"/>
                  </a:cubicBezTo>
                  <a:cubicBezTo>
                    <a:pt x="0" y="7159"/>
                    <a:pt x="6" y="7153"/>
                    <a:pt x="13" y="7153"/>
                  </a:cubicBezTo>
                  <a:cubicBezTo>
                    <a:pt x="20" y="7153"/>
                    <a:pt x="25" y="7159"/>
                    <a:pt x="25" y="7166"/>
                  </a:cubicBezTo>
                  <a:close/>
                  <a:moveTo>
                    <a:pt x="25" y="7216"/>
                  </a:moveTo>
                  <a:lnTo>
                    <a:pt x="25" y="7216"/>
                  </a:lnTo>
                  <a:cubicBezTo>
                    <a:pt x="25" y="7223"/>
                    <a:pt x="20" y="7228"/>
                    <a:pt x="13" y="7228"/>
                  </a:cubicBezTo>
                  <a:cubicBezTo>
                    <a:pt x="6" y="7228"/>
                    <a:pt x="0" y="7223"/>
                    <a:pt x="0" y="7216"/>
                  </a:cubicBezTo>
                  <a:cubicBezTo>
                    <a:pt x="0" y="7209"/>
                    <a:pt x="6" y="7203"/>
                    <a:pt x="13" y="7203"/>
                  </a:cubicBezTo>
                  <a:cubicBezTo>
                    <a:pt x="20" y="7203"/>
                    <a:pt x="25" y="7209"/>
                    <a:pt x="25" y="7216"/>
                  </a:cubicBezTo>
                  <a:close/>
                  <a:moveTo>
                    <a:pt x="25" y="7266"/>
                  </a:moveTo>
                  <a:lnTo>
                    <a:pt x="25" y="7266"/>
                  </a:lnTo>
                  <a:cubicBezTo>
                    <a:pt x="25" y="7273"/>
                    <a:pt x="20" y="7278"/>
                    <a:pt x="13" y="7278"/>
                  </a:cubicBezTo>
                  <a:cubicBezTo>
                    <a:pt x="6" y="7278"/>
                    <a:pt x="0" y="7273"/>
                    <a:pt x="0" y="7266"/>
                  </a:cubicBezTo>
                  <a:cubicBezTo>
                    <a:pt x="0" y="7259"/>
                    <a:pt x="6" y="7253"/>
                    <a:pt x="13" y="7253"/>
                  </a:cubicBezTo>
                  <a:cubicBezTo>
                    <a:pt x="20" y="7253"/>
                    <a:pt x="25" y="7259"/>
                    <a:pt x="25" y="7266"/>
                  </a:cubicBezTo>
                  <a:close/>
                  <a:moveTo>
                    <a:pt x="25" y="7316"/>
                  </a:moveTo>
                  <a:lnTo>
                    <a:pt x="25" y="7316"/>
                  </a:lnTo>
                  <a:cubicBezTo>
                    <a:pt x="25" y="7323"/>
                    <a:pt x="20" y="7328"/>
                    <a:pt x="13" y="7328"/>
                  </a:cubicBezTo>
                  <a:cubicBezTo>
                    <a:pt x="6" y="7328"/>
                    <a:pt x="0" y="7323"/>
                    <a:pt x="0" y="7316"/>
                  </a:cubicBezTo>
                  <a:cubicBezTo>
                    <a:pt x="0" y="7309"/>
                    <a:pt x="6" y="7303"/>
                    <a:pt x="13" y="7303"/>
                  </a:cubicBezTo>
                  <a:cubicBezTo>
                    <a:pt x="20" y="7303"/>
                    <a:pt x="25" y="7309"/>
                    <a:pt x="25" y="7316"/>
                  </a:cubicBezTo>
                  <a:close/>
                  <a:moveTo>
                    <a:pt x="25" y="7366"/>
                  </a:moveTo>
                  <a:lnTo>
                    <a:pt x="25" y="7366"/>
                  </a:lnTo>
                  <a:cubicBezTo>
                    <a:pt x="25" y="7373"/>
                    <a:pt x="20" y="7378"/>
                    <a:pt x="13" y="7378"/>
                  </a:cubicBezTo>
                  <a:cubicBezTo>
                    <a:pt x="6" y="7378"/>
                    <a:pt x="0" y="7373"/>
                    <a:pt x="0" y="7366"/>
                  </a:cubicBezTo>
                  <a:cubicBezTo>
                    <a:pt x="0" y="7359"/>
                    <a:pt x="6" y="7353"/>
                    <a:pt x="13" y="7353"/>
                  </a:cubicBezTo>
                  <a:cubicBezTo>
                    <a:pt x="20" y="7353"/>
                    <a:pt x="25" y="7359"/>
                    <a:pt x="25" y="7366"/>
                  </a:cubicBezTo>
                  <a:close/>
                  <a:moveTo>
                    <a:pt x="25" y="7416"/>
                  </a:moveTo>
                  <a:lnTo>
                    <a:pt x="25" y="7416"/>
                  </a:lnTo>
                  <a:cubicBezTo>
                    <a:pt x="25" y="7423"/>
                    <a:pt x="20" y="7428"/>
                    <a:pt x="13" y="7428"/>
                  </a:cubicBezTo>
                  <a:cubicBezTo>
                    <a:pt x="6" y="7428"/>
                    <a:pt x="0" y="7423"/>
                    <a:pt x="0" y="7416"/>
                  </a:cubicBezTo>
                  <a:cubicBezTo>
                    <a:pt x="0" y="7409"/>
                    <a:pt x="6" y="7403"/>
                    <a:pt x="13" y="7403"/>
                  </a:cubicBezTo>
                  <a:cubicBezTo>
                    <a:pt x="20" y="7403"/>
                    <a:pt x="25" y="7409"/>
                    <a:pt x="25" y="7416"/>
                  </a:cubicBezTo>
                  <a:close/>
                  <a:moveTo>
                    <a:pt x="25" y="7466"/>
                  </a:moveTo>
                  <a:lnTo>
                    <a:pt x="25" y="7466"/>
                  </a:lnTo>
                  <a:cubicBezTo>
                    <a:pt x="25" y="7473"/>
                    <a:pt x="20" y="7478"/>
                    <a:pt x="13" y="7478"/>
                  </a:cubicBezTo>
                  <a:cubicBezTo>
                    <a:pt x="6" y="7478"/>
                    <a:pt x="0" y="7473"/>
                    <a:pt x="0" y="7466"/>
                  </a:cubicBezTo>
                  <a:cubicBezTo>
                    <a:pt x="0" y="7459"/>
                    <a:pt x="6" y="7453"/>
                    <a:pt x="13" y="7453"/>
                  </a:cubicBezTo>
                  <a:cubicBezTo>
                    <a:pt x="20" y="7453"/>
                    <a:pt x="25" y="7459"/>
                    <a:pt x="25" y="7466"/>
                  </a:cubicBezTo>
                  <a:close/>
                  <a:moveTo>
                    <a:pt x="25" y="7516"/>
                  </a:moveTo>
                  <a:lnTo>
                    <a:pt x="25" y="7516"/>
                  </a:lnTo>
                  <a:cubicBezTo>
                    <a:pt x="25" y="7523"/>
                    <a:pt x="20" y="7528"/>
                    <a:pt x="13" y="7528"/>
                  </a:cubicBezTo>
                  <a:cubicBezTo>
                    <a:pt x="6" y="7528"/>
                    <a:pt x="0" y="7523"/>
                    <a:pt x="0" y="7516"/>
                  </a:cubicBezTo>
                  <a:cubicBezTo>
                    <a:pt x="0" y="7509"/>
                    <a:pt x="6" y="7503"/>
                    <a:pt x="13" y="7503"/>
                  </a:cubicBezTo>
                  <a:cubicBezTo>
                    <a:pt x="20" y="7503"/>
                    <a:pt x="25" y="7509"/>
                    <a:pt x="25" y="7516"/>
                  </a:cubicBezTo>
                  <a:close/>
                  <a:moveTo>
                    <a:pt x="25" y="7566"/>
                  </a:moveTo>
                  <a:lnTo>
                    <a:pt x="25" y="7566"/>
                  </a:lnTo>
                  <a:cubicBezTo>
                    <a:pt x="25" y="7573"/>
                    <a:pt x="20" y="7578"/>
                    <a:pt x="13" y="7578"/>
                  </a:cubicBezTo>
                  <a:cubicBezTo>
                    <a:pt x="6" y="7578"/>
                    <a:pt x="0" y="7573"/>
                    <a:pt x="0" y="7566"/>
                  </a:cubicBezTo>
                  <a:cubicBezTo>
                    <a:pt x="0" y="7559"/>
                    <a:pt x="6" y="7553"/>
                    <a:pt x="13" y="7553"/>
                  </a:cubicBezTo>
                  <a:cubicBezTo>
                    <a:pt x="20" y="7553"/>
                    <a:pt x="25" y="7559"/>
                    <a:pt x="25" y="7566"/>
                  </a:cubicBezTo>
                  <a:close/>
                  <a:moveTo>
                    <a:pt x="25" y="7616"/>
                  </a:moveTo>
                  <a:lnTo>
                    <a:pt x="25" y="7616"/>
                  </a:lnTo>
                  <a:cubicBezTo>
                    <a:pt x="25" y="7623"/>
                    <a:pt x="20" y="7628"/>
                    <a:pt x="13" y="7628"/>
                  </a:cubicBezTo>
                  <a:cubicBezTo>
                    <a:pt x="6" y="7628"/>
                    <a:pt x="0" y="7623"/>
                    <a:pt x="0" y="7616"/>
                  </a:cubicBezTo>
                  <a:cubicBezTo>
                    <a:pt x="0" y="7609"/>
                    <a:pt x="6" y="7603"/>
                    <a:pt x="13" y="7603"/>
                  </a:cubicBezTo>
                  <a:cubicBezTo>
                    <a:pt x="20" y="7603"/>
                    <a:pt x="25" y="7609"/>
                    <a:pt x="25" y="7616"/>
                  </a:cubicBezTo>
                  <a:close/>
                  <a:moveTo>
                    <a:pt x="25" y="7666"/>
                  </a:moveTo>
                  <a:lnTo>
                    <a:pt x="25" y="7666"/>
                  </a:lnTo>
                  <a:cubicBezTo>
                    <a:pt x="25" y="7673"/>
                    <a:pt x="20" y="7678"/>
                    <a:pt x="13" y="7678"/>
                  </a:cubicBezTo>
                  <a:cubicBezTo>
                    <a:pt x="6" y="7678"/>
                    <a:pt x="0" y="7673"/>
                    <a:pt x="0" y="7666"/>
                  </a:cubicBezTo>
                  <a:cubicBezTo>
                    <a:pt x="0" y="7659"/>
                    <a:pt x="6" y="7653"/>
                    <a:pt x="13" y="7653"/>
                  </a:cubicBezTo>
                  <a:cubicBezTo>
                    <a:pt x="20" y="7653"/>
                    <a:pt x="25" y="7659"/>
                    <a:pt x="25" y="7666"/>
                  </a:cubicBezTo>
                  <a:close/>
                  <a:moveTo>
                    <a:pt x="25" y="7716"/>
                  </a:moveTo>
                  <a:lnTo>
                    <a:pt x="25" y="7716"/>
                  </a:lnTo>
                  <a:cubicBezTo>
                    <a:pt x="25" y="7723"/>
                    <a:pt x="20" y="7729"/>
                    <a:pt x="13" y="7729"/>
                  </a:cubicBezTo>
                  <a:cubicBezTo>
                    <a:pt x="6" y="7729"/>
                    <a:pt x="0" y="7723"/>
                    <a:pt x="0" y="7716"/>
                  </a:cubicBezTo>
                  <a:cubicBezTo>
                    <a:pt x="0" y="7709"/>
                    <a:pt x="6" y="7703"/>
                    <a:pt x="13" y="7703"/>
                  </a:cubicBezTo>
                  <a:cubicBezTo>
                    <a:pt x="20" y="7703"/>
                    <a:pt x="25" y="7709"/>
                    <a:pt x="25" y="7716"/>
                  </a:cubicBezTo>
                  <a:close/>
                  <a:moveTo>
                    <a:pt x="25" y="7766"/>
                  </a:moveTo>
                  <a:lnTo>
                    <a:pt x="25" y="7766"/>
                  </a:lnTo>
                  <a:cubicBezTo>
                    <a:pt x="25" y="7773"/>
                    <a:pt x="20" y="7779"/>
                    <a:pt x="13" y="7779"/>
                  </a:cubicBezTo>
                  <a:cubicBezTo>
                    <a:pt x="6" y="7779"/>
                    <a:pt x="0" y="7773"/>
                    <a:pt x="0" y="7766"/>
                  </a:cubicBezTo>
                  <a:cubicBezTo>
                    <a:pt x="0" y="7759"/>
                    <a:pt x="6" y="7754"/>
                    <a:pt x="13" y="7754"/>
                  </a:cubicBezTo>
                  <a:cubicBezTo>
                    <a:pt x="20" y="7754"/>
                    <a:pt x="25" y="7759"/>
                    <a:pt x="25" y="7766"/>
                  </a:cubicBezTo>
                  <a:close/>
                  <a:moveTo>
                    <a:pt x="25" y="7816"/>
                  </a:moveTo>
                  <a:lnTo>
                    <a:pt x="25" y="7816"/>
                  </a:lnTo>
                  <a:cubicBezTo>
                    <a:pt x="25" y="7823"/>
                    <a:pt x="20" y="7829"/>
                    <a:pt x="13" y="7829"/>
                  </a:cubicBezTo>
                  <a:cubicBezTo>
                    <a:pt x="6" y="7829"/>
                    <a:pt x="0" y="7823"/>
                    <a:pt x="0" y="7816"/>
                  </a:cubicBezTo>
                  <a:cubicBezTo>
                    <a:pt x="0" y="7809"/>
                    <a:pt x="6" y="7804"/>
                    <a:pt x="13" y="7804"/>
                  </a:cubicBezTo>
                  <a:cubicBezTo>
                    <a:pt x="20" y="7804"/>
                    <a:pt x="25" y="7809"/>
                    <a:pt x="25" y="7816"/>
                  </a:cubicBezTo>
                  <a:close/>
                  <a:moveTo>
                    <a:pt x="25" y="7866"/>
                  </a:moveTo>
                  <a:lnTo>
                    <a:pt x="25" y="7866"/>
                  </a:lnTo>
                  <a:cubicBezTo>
                    <a:pt x="25" y="7873"/>
                    <a:pt x="20" y="7879"/>
                    <a:pt x="13" y="7879"/>
                  </a:cubicBezTo>
                  <a:cubicBezTo>
                    <a:pt x="6" y="7879"/>
                    <a:pt x="0" y="7873"/>
                    <a:pt x="0" y="7866"/>
                  </a:cubicBezTo>
                  <a:cubicBezTo>
                    <a:pt x="0" y="7859"/>
                    <a:pt x="6" y="7854"/>
                    <a:pt x="13" y="7854"/>
                  </a:cubicBezTo>
                  <a:cubicBezTo>
                    <a:pt x="20" y="7854"/>
                    <a:pt x="25" y="7859"/>
                    <a:pt x="25" y="7866"/>
                  </a:cubicBezTo>
                  <a:close/>
                  <a:moveTo>
                    <a:pt x="25" y="7916"/>
                  </a:moveTo>
                  <a:lnTo>
                    <a:pt x="25" y="7916"/>
                  </a:lnTo>
                  <a:cubicBezTo>
                    <a:pt x="25" y="7923"/>
                    <a:pt x="20" y="7929"/>
                    <a:pt x="13" y="7929"/>
                  </a:cubicBezTo>
                  <a:cubicBezTo>
                    <a:pt x="6" y="7929"/>
                    <a:pt x="0" y="7923"/>
                    <a:pt x="0" y="7916"/>
                  </a:cubicBezTo>
                  <a:cubicBezTo>
                    <a:pt x="0" y="7909"/>
                    <a:pt x="6" y="7904"/>
                    <a:pt x="13" y="7904"/>
                  </a:cubicBezTo>
                  <a:cubicBezTo>
                    <a:pt x="20" y="7904"/>
                    <a:pt x="25" y="7909"/>
                    <a:pt x="25" y="7916"/>
                  </a:cubicBezTo>
                  <a:close/>
                  <a:moveTo>
                    <a:pt x="25" y="7966"/>
                  </a:moveTo>
                  <a:lnTo>
                    <a:pt x="25" y="7966"/>
                  </a:lnTo>
                  <a:cubicBezTo>
                    <a:pt x="25" y="7973"/>
                    <a:pt x="20" y="7979"/>
                    <a:pt x="13" y="7979"/>
                  </a:cubicBezTo>
                  <a:cubicBezTo>
                    <a:pt x="6" y="7979"/>
                    <a:pt x="0" y="7973"/>
                    <a:pt x="0" y="7966"/>
                  </a:cubicBezTo>
                  <a:cubicBezTo>
                    <a:pt x="0" y="7959"/>
                    <a:pt x="6" y="7954"/>
                    <a:pt x="13" y="7954"/>
                  </a:cubicBezTo>
                  <a:cubicBezTo>
                    <a:pt x="20" y="7954"/>
                    <a:pt x="25" y="7959"/>
                    <a:pt x="25" y="7966"/>
                  </a:cubicBezTo>
                  <a:close/>
                  <a:moveTo>
                    <a:pt x="25" y="8016"/>
                  </a:moveTo>
                  <a:lnTo>
                    <a:pt x="25" y="8016"/>
                  </a:lnTo>
                  <a:cubicBezTo>
                    <a:pt x="25" y="8023"/>
                    <a:pt x="20" y="8029"/>
                    <a:pt x="13" y="8029"/>
                  </a:cubicBezTo>
                  <a:cubicBezTo>
                    <a:pt x="6" y="8029"/>
                    <a:pt x="0" y="8023"/>
                    <a:pt x="0" y="8016"/>
                  </a:cubicBezTo>
                  <a:cubicBezTo>
                    <a:pt x="0" y="8009"/>
                    <a:pt x="6" y="8004"/>
                    <a:pt x="13" y="8004"/>
                  </a:cubicBezTo>
                  <a:cubicBezTo>
                    <a:pt x="20" y="8004"/>
                    <a:pt x="25" y="8009"/>
                    <a:pt x="25" y="8016"/>
                  </a:cubicBezTo>
                  <a:close/>
                  <a:moveTo>
                    <a:pt x="25" y="8066"/>
                  </a:moveTo>
                  <a:lnTo>
                    <a:pt x="25" y="8066"/>
                  </a:lnTo>
                  <a:cubicBezTo>
                    <a:pt x="25" y="8073"/>
                    <a:pt x="20" y="8079"/>
                    <a:pt x="13" y="8079"/>
                  </a:cubicBezTo>
                  <a:cubicBezTo>
                    <a:pt x="6" y="8079"/>
                    <a:pt x="0" y="8073"/>
                    <a:pt x="0" y="8066"/>
                  </a:cubicBezTo>
                  <a:cubicBezTo>
                    <a:pt x="0" y="8059"/>
                    <a:pt x="6" y="8054"/>
                    <a:pt x="13" y="8054"/>
                  </a:cubicBezTo>
                  <a:cubicBezTo>
                    <a:pt x="20" y="8054"/>
                    <a:pt x="25" y="8059"/>
                    <a:pt x="25" y="8066"/>
                  </a:cubicBezTo>
                  <a:close/>
                  <a:moveTo>
                    <a:pt x="25" y="8116"/>
                  </a:moveTo>
                  <a:lnTo>
                    <a:pt x="25" y="8116"/>
                  </a:lnTo>
                  <a:cubicBezTo>
                    <a:pt x="25" y="8123"/>
                    <a:pt x="20" y="8129"/>
                    <a:pt x="13" y="8129"/>
                  </a:cubicBezTo>
                  <a:cubicBezTo>
                    <a:pt x="6" y="8129"/>
                    <a:pt x="0" y="8123"/>
                    <a:pt x="0" y="8116"/>
                  </a:cubicBezTo>
                  <a:cubicBezTo>
                    <a:pt x="0" y="8109"/>
                    <a:pt x="6" y="8104"/>
                    <a:pt x="13" y="8104"/>
                  </a:cubicBezTo>
                  <a:cubicBezTo>
                    <a:pt x="20" y="8104"/>
                    <a:pt x="25" y="8109"/>
                    <a:pt x="25" y="8116"/>
                  </a:cubicBezTo>
                  <a:close/>
                  <a:moveTo>
                    <a:pt x="25" y="8166"/>
                  </a:moveTo>
                  <a:lnTo>
                    <a:pt x="25" y="8166"/>
                  </a:lnTo>
                  <a:cubicBezTo>
                    <a:pt x="25" y="8173"/>
                    <a:pt x="20" y="8179"/>
                    <a:pt x="13" y="8179"/>
                  </a:cubicBezTo>
                  <a:cubicBezTo>
                    <a:pt x="6" y="8179"/>
                    <a:pt x="0" y="8173"/>
                    <a:pt x="0" y="8166"/>
                  </a:cubicBezTo>
                  <a:cubicBezTo>
                    <a:pt x="0" y="8159"/>
                    <a:pt x="6" y="8154"/>
                    <a:pt x="13" y="8154"/>
                  </a:cubicBezTo>
                  <a:cubicBezTo>
                    <a:pt x="20" y="8154"/>
                    <a:pt x="25" y="8159"/>
                    <a:pt x="25" y="8166"/>
                  </a:cubicBezTo>
                  <a:close/>
                  <a:moveTo>
                    <a:pt x="25" y="8216"/>
                  </a:moveTo>
                  <a:lnTo>
                    <a:pt x="25" y="8216"/>
                  </a:lnTo>
                  <a:cubicBezTo>
                    <a:pt x="25" y="8223"/>
                    <a:pt x="20" y="8229"/>
                    <a:pt x="13" y="8229"/>
                  </a:cubicBezTo>
                  <a:cubicBezTo>
                    <a:pt x="6" y="8229"/>
                    <a:pt x="0" y="8223"/>
                    <a:pt x="0" y="8216"/>
                  </a:cubicBezTo>
                  <a:cubicBezTo>
                    <a:pt x="0" y="8209"/>
                    <a:pt x="6" y="8204"/>
                    <a:pt x="13" y="8204"/>
                  </a:cubicBezTo>
                  <a:cubicBezTo>
                    <a:pt x="20" y="8204"/>
                    <a:pt x="25" y="8209"/>
                    <a:pt x="25" y="8216"/>
                  </a:cubicBezTo>
                  <a:close/>
                  <a:moveTo>
                    <a:pt x="25" y="8266"/>
                  </a:moveTo>
                  <a:lnTo>
                    <a:pt x="25" y="8266"/>
                  </a:lnTo>
                  <a:cubicBezTo>
                    <a:pt x="25" y="8273"/>
                    <a:pt x="20" y="8279"/>
                    <a:pt x="13" y="8279"/>
                  </a:cubicBezTo>
                  <a:cubicBezTo>
                    <a:pt x="6" y="8279"/>
                    <a:pt x="0" y="8273"/>
                    <a:pt x="0" y="8266"/>
                  </a:cubicBezTo>
                  <a:cubicBezTo>
                    <a:pt x="0" y="8259"/>
                    <a:pt x="6" y="8254"/>
                    <a:pt x="13" y="8254"/>
                  </a:cubicBezTo>
                  <a:cubicBezTo>
                    <a:pt x="20" y="8254"/>
                    <a:pt x="25" y="8259"/>
                    <a:pt x="25" y="8266"/>
                  </a:cubicBezTo>
                  <a:close/>
                  <a:moveTo>
                    <a:pt x="25" y="8316"/>
                  </a:moveTo>
                  <a:lnTo>
                    <a:pt x="25" y="8316"/>
                  </a:lnTo>
                  <a:cubicBezTo>
                    <a:pt x="25" y="8323"/>
                    <a:pt x="20" y="8329"/>
                    <a:pt x="13" y="8329"/>
                  </a:cubicBezTo>
                  <a:cubicBezTo>
                    <a:pt x="6" y="8329"/>
                    <a:pt x="0" y="8323"/>
                    <a:pt x="0" y="8316"/>
                  </a:cubicBezTo>
                  <a:cubicBezTo>
                    <a:pt x="0" y="8309"/>
                    <a:pt x="6" y="8304"/>
                    <a:pt x="13" y="8304"/>
                  </a:cubicBezTo>
                  <a:cubicBezTo>
                    <a:pt x="20" y="8304"/>
                    <a:pt x="25" y="8309"/>
                    <a:pt x="25" y="8316"/>
                  </a:cubicBezTo>
                  <a:close/>
                  <a:moveTo>
                    <a:pt x="25" y="8366"/>
                  </a:moveTo>
                  <a:lnTo>
                    <a:pt x="25" y="8366"/>
                  </a:lnTo>
                  <a:cubicBezTo>
                    <a:pt x="25" y="8373"/>
                    <a:pt x="20" y="8379"/>
                    <a:pt x="13" y="8379"/>
                  </a:cubicBezTo>
                  <a:cubicBezTo>
                    <a:pt x="6" y="8379"/>
                    <a:pt x="0" y="8373"/>
                    <a:pt x="0" y="8366"/>
                  </a:cubicBezTo>
                  <a:cubicBezTo>
                    <a:pt x="0" y="8359"/>
                    <a:pt x="6" y="8354"/>
                    <a:pt x="13" y="8354"/>
                  </a:cubicBezTo>
                  <a:cubicBezTo>
                    <a:pt x="20" y="8354"/>
                    <a:pt x="25" y="8359"/>
                    <a:pt x="25" y="8366"/>
                  </a:cubicBezTo>
                  <a:close/>
                  <a:moveTo>
                    <a:pt x="25" y="8416"/>
                  </a:moveTo>
                  <a:lnTo>
                    <a:pt x="25" y="8416"/>
                  </a:lnTo>
                  <a:cubicBezTo>
                    <a:pt x="25" y="8423"/>
                    <a:pt x="20" y="8429"/>
                    <a:pt x="13" y="8429"/>
                  </a:cubicBezTo>
                  <a:cubicBezTo>
                    <a:pt x="6" y="8429"/>
                    <a:pt x="0" y="8423"/>
                    <a:pt x="0" y="8416"/>
                  </a:cubicBezTo>
                  <a:cubicBezTo>
                    <a:pt x="0" y="8409"/>
                    <a:pt x="6" y="8404"/>
                    <a:pt x="13" y="8404"/>
                  </a:cubicBezTo>
                  <a:cubicBezTo>
                    <a:pt x="20" y="8404"/>
                    <a:pt x="25" y="8409"/>
                    <a:pt x="25" y="8416"/>
                  </a:cubicBezTo>
                  <a:close/>
                  <a:moveTo>
                    <a:pt x="25" y="8466"/>
                  </a:moveTo>
                  <a:lnTo>
                    <a:pt x="25" y="8466"/>
                  </a:lnTo>
                  <a:cubicBezTo>
                    <a:pt x="25" y="8473"/>
                    <a:pt x="20" y="8479"/>
                    <a:pt x="13" y="8479"/>
                  </a:cubicBezTo>
                  <a:cubicBezTo>
                    <a:pt x="6" y="8479"/>
                    <a:pt x="0" y="8473"/>
                    <a:pt x="0" y="8466"/>
                  </a:cubicBezTo>
                  <a:cubicBezTo>
                    <a:pt x="0" y="8459"/>
                    <a:pt x="6" y="8454"/>
                    <a:pt x="13" y="8454"/>
                  </a:cubicBezTo>
                  <a:cubicBezTo>
                    <a:pt x="20" y="8454"/>
                    <a:pt x="25" y="8459"/>
                    <a:pt x="25" y="8466"/>
                  </a:cubicBezTo>
                  <a:close/>
                  <a:moveTo>
                    <a:pt x="25" y="8516"/>
                  </a:moveTo>
                  <a:lnTo>
                    <a:pt x="25" y="8516"/>
                  </a:lnTo>
                  <a:cubicBezTo>
                    <a:pt x="25" y="8523"/>
                    <a:pt x="20" y="8529"/>
                    <a:pt x="13" y="8529"/>
                  </a:cubicBezTo>
                  <a:cubicBezTo>
                    <a:pt x="6" y="8529"/>
                    <a:pt x="0" y="8523"/>
                    <a:pt x="0" y="8516"/>
                  </a:cubicBezTo>
                  <a:cubicBezTo>
                    <a:pt x="0" y="8510"/>
                    <a:pt x="6" y="8504"/>
                    <a:pt x="13" y="8504"/>
                  </a:cubicBezTo>
                  <a:cubicBezTo>
                    <a:pt x="20" y="8504"/>
                    <a:pt x="25" y="8510"/>
                    <a:pt x="25" y="8516"/>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8" name="Freeform 177"/>
            <p:cNvSpPr>
              <a:spLocks noEditPoints="1"/>
            </p:cNvSpPr>
            <p:nvPr/>
          </p:nvSpPr>
          <p:spPr bwMode="auto">
            <a:xfrm>
              <a:off x="5005" y="936"/>
              <a:ext cx="4" cy="1422"/>
            </a:xfrm>
            <a:custGeom>
              <a:avLst/>
              <a:gdLst>
                <a:gd name="T0" fmla="*/ 0 w 50"/>
                <a:gd name="T1" fmla="*/ 19 h 17058"/>
                <a:gd name="T2" fmla="*/ 2 w 50"/>
                <a:gd name="T3" fmla="*/ 46 h 17058"/>
                <a:gd name="T4" fmla="*/ 4 w 50"/>
                <a:gd name="T5" fmla="*/ 69 h 17058"/>
                <a:gd name="T6" fmla="*/ 2 w 50"/>
                <a:gd name="T7" fmla="*/ 83 h 17058"/>
                <a:gd name="T8" fmla="*/ 0 w 50"/>
                <a:gd name="T9" fmla="*/ 110 h 17058"/>
                <a:gd name="T10" fmla="*/ 4 w 50"/>
                <a:gd name="T11" fmla="*/ 136 h 17058"/>
                <a:gd name="T12" fmla="*/ 4 w 50"/>
                <a:gd name="T13" fmla="*/ 152 h 17058"/>
                <a:gd name="T14" fmla="*/ 0 w 50"/>
                <a:gd name="T15" fmla="*/ 177 h 17058"/>
                <a:gd name="T16" fmla="*/ 2 w 50"/>
                <a:gd name="T17" fmla="*/ 204 h 17058"/>
                <a:gd name="T18" fmla="*/ 4 w 50"/>
                <a:gd name="T19" fmla="*/ 227 h 17058"/>
                <a:gd name="T20" fmla="*/ 2 w 50"/>
                <a:gd name="T21" fmla="*/ 242 h 17058"/>
                <a:gd name="T22" fmla="*/ 0 w 50"/>
                <a:gd name="T23" fmla="*/ 269 h 17058"/>
                <a:gd name="T24" fmla="*/ 4 w 50"/>
                <a:gd name="T25" fmla="*/ 294 h 17058"/>
                <a:gd name="T26" fmla="*/ 4 w 50"/>
                <a:gd name="T27" fmla="*/ 311 h 17058"/>
                <a:gd name="T28" fmla="*/ 0 w 50"/>
                <a:gd name="T29" fmla="*/ 336 h 17058"/>
                <a:gd name="T30" fmla="*/ 2 w 50"/>
                <a:gd name="T31" fmla="*/ 363 h 17058"/>
                <a:gd name="T32" fmla="*/ 4 w 50"/>
                <a:gd name="T33" fmla="*/ 386 h 17058"/>
                <a:gd name="T34" fmla="*/ 2 w 50"/>
                <a:gd name="T35" fmla="*/ 400 h 17058"/>
                <a:gd name="T36" fmla="*/ 0 w 50"/>
                <a:gd name="T37" fmla="*/ 427 h 17058"/>
                <a:gd name="T38" fmla="*/ 4 w 50"/>
                <a:gd name="T39" fmla="*/ 452 h 17058"/>
                <a:gd name="T40" fmla="*/ 4 w 50"/>
                <a:gd name="T41" fmla="*/ 469 h 17058"/>
                <a:gd name="T42" fmla="*/ 0 w 50"/>
                <a:gd name="T43" fmla="*/ 494 h 17058"/>
                <a:gd name="T44" fmla="*/ 2 w 50"/>
                <a:gd name="T45" fmla="*/ 521 h 17058"/>
                <a:gd name="T46" fmla="*/ 4 w 50"/>
                <a:gd name="T47" fmla="*/ 544 h 17058"/>
                <a:gd name="T48" fmla="*/ 2 w 50"/>
                <a:gd name="T49" fmla="*/ 559 h 17058"/>
                <a:gd name="T50" fmla="*/ 0 w 50"/>
                <a:gd name="T51" fmla="*/ 586 h 17058"/>
                <a:gd name="T52" fmla="*/ 4 w 50"/>
                <a:gd name="T53" fmla="*/ 611 h 17058"/>
                <a:gd name="T54" fmla="*/ 4 w 50"/>
                <a:gd name="T55" fmla="*/ 628 h 17058"/>
                <a:gd name="T56" fmla="*/ 0 w 50"/>
                <a:gd name="T57" fmla="*/ 653 h 17058"/>
                <a:gd name="T58" fmla="*/ 2 w 50"/>
                <a:gd name="T59" fmla="*/ 680 h 17058"/>
                <a:gd name="T60" fmla="*/ 4 w 50"/>
                <a:gd name="T61" fmla="*/ 703 h 17058"/>
                <a:gd name="T62" fmla="*/ 2 w 50"/>
                <a:gd name="T63" fmla="*/ 717 h 17058"/>
                <a:gd name="T64" fmla="*/ 0 w 50"/>
                <a:gd name="T65" fmla="*/ 744 h 17058"/>
                <a:gd name="T66" fmla="*/ 4 w 50"/>
                <a:gd name="T67" fmla="*/ 769 h 17058"/>
                <a:gd name="T68" fmla="*/ 4 w 50"/>
                <a:gd name="T69" fmla="*/ 786 h 17058"/>
                <a:gd name="T70" fmla="*/ 0 w 50"/>
                <a:gd name="T71" fmla="*/ 811 h 17058"/>
                <a:gd name="T72" fmla="*/ 2 w 50"/>
                <a:gd name="T73" fmla="*/ 838 h 17058"/>
                <a:gd name="T74" fmla="*/ 4 w 50"/>
                <a:gd name="T75" fmla="*/ 861 h 17058"/>
                <a:gd name="T76" fmla="*/ 2 w 50"/>
                <a:gd name="T77" fmla="*/ 876 h 17058"/>
                <a:gd name="T78" fmla="*/ 0 w 50"/>
                <a:gd name="T79" fmla="*/ 903 h 17058"/>
                <a:gd name="T80" fmla="*/ 4 w 50"/>
                <a:gd name="T81" fmla="*/ 928 h 17058"/>
                <a:gd name="T82" fmla="*/ 4 w 50"/>
                <a:gd name="T83" fmla="*/ 944 h 17058"/>
                <a:gd name="T84" fmla="*/ 0 w 50"/>
                <a:gd name="T85" fmla="*/ 970 h 17058"/>
                <a:gd name="T86" fmla="*/ 2 w 50"/>
                <a:gd name="T87" fmla="*/ 997 h 17058"/>
                <a:gd name="T88" fmla="*/ 4 w 50"/>
                <a:gd name="T89" fmla="*/ 1020 h 17058"/>
                <a:gd name="T90" fmla="*/ 2 w 50"/>
                <a:gd name="T91" fmla="*/ 1034 h 17058"/>
                <a:gd name="T92" fmla="*/ 0 w 50"/>
                <a:gd name="T93" fmla="*/ 1061 h 17058"/>
                <a:gd name="T94" fmla="*/ 4 w 50"/>
                <a:gd name="T95" fmla="*/ 1086 h 17058"/>
                <a:gd name="T96" fmla="*/ 4 w 50"/>
                <a:gd name="T97" fmla="*/ 1103 h 17058"/>
                <a:gd name="T98" fmla="*/ 0 w 50"/>
                <a:gd name="T99" fmla="*/ 1128 h 17058"/>
                <a:gd name="T100" fmla="*/ 2 w 50"/>
                <a:gd name="T101" fmla="*/ 1155 h 17058"/>
                <a:gd name="T102" fmla="*/ 4 w 50"/>
                <a:gd name="T103" fmla="*/ 1178 h 17058"/>
                <a:gd name="T104" fmla="*/ 2 w 50"/>
                <a:gd name="T105" fmla="*/ 1193 h 17058"/>
                <a:gd name="T106" fmla="*/ 0 w 50"/>
                <a:gd name="T107" fmla="*/ 1220 h 17058"/>
                <a:gd name="T108" fmla="*/ 4 w 50"/>
                <a:gd name="T109" fmla="*/ 1245 h 17058"/>
                <a:gd name="T110" fmla="*/ 4 w 50"/>
                <a:gd name="T111" fmla="*/ 1261 h 17058"/>
                <a:gd name="T112" fmla="*/ 0 w 50"/>
                <a:gd name="T113" fmla="*/ 1287 h 17058"/>
                <a:gd name="T114" fmla="*/ 2 w 50"/>
                <a:gd name="T115" fmla="*/ 1314 h 17058"/>
                <a:gd name="T116" fmla="*/ 4 w 50"/>
                <a:gd name="T117" fmla="*/ 1337 h 17058"/>
                <a:gd name="T118" fmla="*/ 2 w 50"/>
                <a:gd name="T119" fmla="*/ 1351 h 17058"/>
                <a:gd name="T120" fmla="*/ 0 w 50"/>
                <a:gd name="T121" fmla="*/ 1378 h 17058"/>
                <a:gd name="T122" fmla="*/ 4 w 50"/>
                <a:gd name="T123" fmla="*/ 1403 h 17058"/>
                <a:gd name="T124" fmla="*/ 4 w 50"/>
                <a:gd name="T125" fmla="*/ 1420 h 17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8">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1"/>
                    <a:pt x="11" y="400"/>
                    <a:pt x="25" y="400"/>
                  </a:cubicBezTo>
                  <a:cubicBezTo>
                    <a:pt x="39" y="400"/>
                    <a:pt x="50" y="411"/>
                    <a:pt x="50" y="425"/>
                  </a:cubicBezTo>
                  <a:close/>
                  <a:moveTo>
                    <a:pt x="50" y="525"/>
                  </a:moveTo>
                  <a:lnTo>
                    <a:pt x="50" y="525"/>
                  </a:lnTo>
                  <a:cubicBezTo>
                    <a:pt x="50" y="539"/>
                    <a:pt x="39" y="550"/>
                    <a:pt x="25" y="550"/>
                  </a:cubicBezTo>
                  <a:cubicBezTo>
                    <a:pt x="11" y="550"/>
                    <a:pt x="0" y="539"/>
                    <a:pt x="0" y="525"/>
                  </a:cubicBezTo>
                  <a:cubicBezTo>
                    <a:pt x="0" y="511"/>
                    <a:pt x="11" y="500"/>
                    <a:pt x="25" y="500"/>
                  </a:cubicBezTo>
                  <a:cubicBezTo>
                    <a:pt x="39" y="500"/>
                    <a:pt x="50" y="511"/>
                    <a:pt x="50" y="525"/>
                  </a:cubicBezTo>
                  <a:close/>
                  <a:moveTo>
                    <a:pt x="50" y="625"/>
                  </a:moveTo>
                  <a:lnTo>
                    <a:pt x="50" y="625"/>
                  </a:lnTo>
                  <a:cubicBezTo>
                    <a:pt x="50" y="639"/>
                    <a:pt x="39" y="650"/>
                    <a:pt x="25" y="650"/>
                  </a:cubicBezTo>
                  <a:cubicBezTo>
                    <a:pt x="11" y="650"/>
                    <a:pt x="0" y="639"/>
                    <a:pt x="0" y="625"/>
                  </a:cubicBezTo>
                  <a:cubicBezTo>
                    <a:pt x="0" y="611"/>
                    <a:pt x="11" y="600"/>
                    <a:pt x="25" y="600"/>
                  </a:cubicBezTo>
                  <a:cubicBezTo>
                    <a:pt x="39" y="600"/>
                    <a:pt x="50" y="611"/>
                    <a:pt x="50" y="625"/>
                  </a:cubicBezTo>
                  <a:close/>
                  <a:moveTo>
                    <a:pt x="50" y="725"/>
                  </a:moveTo>
                  <a:lnTo>
                    <a:pt x="50" y="725"/>
                  </a:lnTo>
                  <a:cubicBezTo>
                    <a:pt x="50" y="739"/>
                    <a:pt x="39" y="750"/>
                    <a:pt x="25" y="750"/>
                  </a:cubicBezTo>
                  <a:cubicBezTo>
                    <a:pt x="11" y="750"/>
                    <a:pt x="0" y="739"/>
                    <a:pt x="0" y="725"/>
                  </a:cubicBezTo>
                  <a:cubicBezTo>
                    <a:pt x="0" y="711"/>
                    <a:pt x="11" y="700"/>
                    <a:pt x="25" y="700"/>
                  </a:cubicBezTo>
                  <a:cubicBezTo>
                    <a:pt x="39" y="700"/>
                    <a:pt x="50" y="711"/>
                    <a:pt x="50" y="725"/>
                  </a:cubicBezTo>
                  <a:close/>
                  <a:moveTo>
                    <a:pt x="50" y="825"/>
                  </a:moveTo>
                  <a:lnTo>
                    <a:pt x="50" y="825"/>
                  </a:lnTo>
                  <a:cubicBezTo>
                    <a:pt x="50" y="839"/>
                    <a:pt x="39" y="850"/>
                    <a:pt x="25" y="850"/>
                  </a:cubicBezTo>
                  <a:cubicBezTo>
                    <a:pt x="11" y="850"/>
                    <a:pt x="0" y="839"/>
                    <a:pt x="0" y="825"/>
                  </a:cubicBezTo>
                  <a:cubicBezTo>
                    <a:pt x="0" y="811"/>
                    <a:pt x="11" y="800"/>
                    <a:pt x="25" y="800"/>
                  </a:cubicBezTo>
                  <a:cubicBezTo>
                    <a:pt x="39" y="800"/>
                    <a:pt x="50" y="811"/>
                    <a:pt x="50" y="825"/>
                  </a:cubicBezTo>
                  <a:close/>
                  <a:moveTo>
                    <a:pt x="50" y="925"/>
                  </a:moveTo>
                  <a:lnTo>
                    <a:pt x="50" y="925"/>
                  </a:lnTo>
                  <a:cubicBezTo>
                    <a:pt x="50" y="939"/>
                    <a:pt x="39" y="950"/>
                    <a:pt x="25" y="950"/>
                  </a:cubicBezTo>
                  <a:cubicBezTo>
                    <a:pt x="11" y="950"/>
                    <a:pt x="0" y="939"/>
                    <a:pt x="0" y="925"/>
                  </a:cubicBezTo>
                  <a:cubicBezTo>
                    <a:pt x="0" y="911"/>
                    <a:pt x="11" y="900"/>
                    <a:pt x="25" y="900"/>
                  </a:cubicBezTo>
                  <a:cubicBezTo>
                    <a:pt x="39" y="900"/>
                    <a:pt x="50" y="911"/>
                    <a:pt x="50" y="925"/>
                  </a:cubicBezTo>
                  <a:close/>
                  <a:moveTo>
                    <a:pt x="50" y="1025"/>
                  </a:moveTo>
                  <a:lnTo>
                    <a:pt x="50" y="1025"/>
                  </a:lnTo>
                  <a:cubicBezTo>
                    <a:pt x="50" y="1039"/>
                    <a:pt x="39" y="1050"/>
                    <a:pt x="25" y="1050"/>
                  </a:cubicBezTo>
                  <a:cubicBezTo>
                    <a:pt x="11" y="1050"/>
                    <a:pt x="0" y="1039"/>
                    <a:pt x="0" y="1025"/>
                  </a:cubicBezTo>
                  <a:cubicBezTo>
                    <a:pt x="0" y="1011"/>
                    <a:pt x="11" y="1000"/>
                    <a:pt x="25" y="1000"/>
                  </a:cubicBezTo>
                  <a:cubicBezTo>
                    <a:pt x="39" y="1000"/>
                    <a:pt x="50" y="1011"/>
                    <a:pt x="50" y="1025"/>
                  </a:cubicBezTo>
                  <a:close/>
                  <a:moveTo>
                    <a:pt x="50" y="1125"/>
                  </a:moveTo>
                  <a:lnTo>
                    <a:pt x="50" y="1125"/>
                  </a:lnTo>
                  <a:cubicBezTo>
                    <a:pt x="50" y="1139"/>
                    <a:pt x="39" y="1150"/>
                    <a:pt x="25" y="1150"/>
                  </a:cubicBezTo>
                  <a:cubicBezTo>
                    <a:pt x="11" y="1150"/>
                    <a:pt x="0" y="1139"/>
                    <a:pt x="0" y="1125"/>
                  </a:cubicBezTo>
                  <a:cubicBezTo>
                    <a:pt x="0" y="1112"/>
                    <a:pt x="11" y="1100"/>
                    <a:pt x="25" y="1100"/>
                  </a:cubicBezTo>
                  <a:cubicBezTo>
                    <a:pt x="39" y="1100"/>
                    <a:pt x="50" y="1112"/>
                    <a:pt x="50" y="1125"/>
                  </a:cubicBezTo>
                  <a:close/>
                  <a:moveTo>
                    <a:pt x="50" y="1225"/>
                  </a:moveTo>
                  <a:lnTo>
                    <a:pt x="50" y="1225"/>
                  </a:lnTo>
                  <a:cubicBezTo>
                    <a:pt x="50" y="1239"/>
                    <a:pt x="39" y="1250"/>
                    <a:pt x="25" y="1250"/>
                  </a:cubicBezTo>
                  <a:cubicBezTo>
                    <a:pt x="11" y="1250"/>
                    <a:pt x="0" y="1239"/>
                    <a:pt x="0" y="1225"/>
                  </a:cubicBezTo>
                  <a:cubicBezTo>
                    <a:pt x="0" y="1212"/>
                    <a:pt x="11" y="1200"/>
                    <a:pt x="25" y="1200"/>
                  </a:cubicBezTo>
                  <a:cubicBezTo>
                    <a:pt x="39" y="1200"/>
                    <a:pt x="50" y="1212"/>
                    <a:pt x="50" y="1225"/>
                  </a:cubicBezTo>
                  <a:close/>
                  <a:moveTo>
                    <a:pt x="50" y="1325"/>
                  </a:moveTo>
                  <a:lnTo>
                    <a:pt x="50" y="1325"/>
                  </a:lnTo>
                  <a:cubicBezTo>
                    <a:pt x="50" y="1339"/>
                    <a:pt x="39" y="1350"/>
                    <a:pt x="25" y="1350"/>
                  </a:cubicBezTo>
                  <a:cubicBezTo>
                    <a:pt x="11" y="1350"/>
                    <a:pt x="0" y="1339"/>
                    <a:pt x="0" y="1325"/>
                  </a:cubicBezTo>
                  <a:cubicBezTo>
                    <a:pt x="0" y="1312"/>
                    <a:pt x="11" y="1300"/>
                    <a:pt x="25" y="1300"/>
                  </a:cubicBezTo>
                  <a:cubicBezTo>
                    <a:pt x="39" y="1300"/>
                    <a:pt x="50" y="1312"/>
                    <a:pt x="50" y="1325"/>
                  </a:cubicBezTo>
                  <a:close/>
                  <a:moveTo>
                    <a:pt x="50" y="1425"/>
                  </a:moveTo>
                  <a:lnTo>
                    <a:pt x="50" y="1426"/>
                  </a:lnTo>
                  <a:cubicBezTo>
                    <a:pt x="50" y="1439"/>
                    <a:pt x="39" y="1451"/>
                    <a:pt x="25" y="1451"/>
                  </a:cubicBezTo>
                  <a:cubicBezTo>
                    <a:pt x="11" y="1451"/>
                    <a:pt x="0" y="1439"/>
                    <a:pt x="0" y="1426"/>
                  </a:cubicBezTo>
                  <a:lnTo>
                    <a:pt x="0" y="1425"/>
                  </a:lnTo>
                  <a:cubicBezTo>
                    <a:pt x="0" y="1412"/>
                    <a:pt x="11" y="1400"/>
                    <a:pt x="25" y="1400"/>
                  </a:cubicBezTo>
                  <a:cubicBezTo>
                    <a:pt x="39" y="1400"/>
                    <a:pt x="50" y="1412"/>
                    <a:pt x="50" y="1425"/>
                  </a:cubicBezTo>
                  <a:close/>
                  <a:moveTo>
                    <a:pt x="50" y="1526"/>
                  </a:moveTo>
                  <a:lnTo>
                    <a:pt x="50" y="1526"/>
                  </a:lnTo>
                  <a:cubicBezTo>
                    <a:pt x="50" y="1539"/>
                    <a:pt x="39" y="1551"/>
                    <a:pt x="25" y="1551"/>
                  </a:cubicBezTo>
                  <a:cubicBezTo>
                    <a:pt x="11" y="1551"/>
                    <a:pt x="0" y="1539"/>
                    <a:pt x="0" y="1526"/>
                  </a:cubicBezTo>
                  <a:cubicBezTo>
                    <a:pt x="0" y="1512"/>
                    <a:pt x="11" y="1501"/>
                    <a:pt x="25" y="1501"/>
                  </a:cubicBezTo>
                  <a:cubicBezTo>
                    <a:pt x="39" y="1501"/>
                    <a:pt x="50" y="1512"/>
                    <a:pt x="50" y="1526"/>
                  </a:cubicBezTo>
                  <a:close/>
                  <a:moveTo>
                    <a:pt x="50" y="1626"/>
                  </a:moveTo>
                  <a:lnTo>
                    <a:pt x="50" y="1626"/>
                  </a:lnTo>
                  <a:cubicBezTo>
                    <a:pt x="50" y="1639"/>
                    <a:pt x="39" y="1651"/>
                    <a:pt x="25" y="1651"/>
                  </a:cubicBezTo>
                  <a:cubicBezTo>
                    <a:pt x="11" y="1651"/>
                    <a:pt x="0" y="1639"/>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2"/>
                    <a:pt x="11" y="2401"/>
                    <a:pt x="25" y="2401"/>
                  </a:cubicBezTo>
                  <a:cubicBezTo>
                    <a:pt x="39" y="2401"/>
                    <a:pt x="50" y="2412"/>
                    <a:pt x="50" y="2426"/>
                  </a:cubicBezTo>
                  <a:close/>
                  <a:moveTo>
                    <a:pt x="50" y="2526"/>
                  </a:moveTo>
                  <a:lnTo>
                    <a:pt x="50" y="2526"/>
                  </a:lnTo>
                  <a:cubicBezTo>
                    <a:pt x="50" y="2540"/>
                    <a:pt x="39" y="2551"/>
                    <a:pt x="25" y="2551"/>
                  </a:cubicBezTo>
                  <a:cubicBezTo>
                    <a:pt x="11" y="2551"/>
                    <a:pt x="0" y="2540"/>
                    <a:pt x="0" y="2526"/>
                  </a:cubicBezTo>
                  <a:cubicBezTo>
                    <a:pt x="0" y="2512"/>
                    <a:pt x="11" y="2501"/>
                    <a:pt x="25" y="2501"/>
                  </a:cubicBezTo>
                  <a:cubicBezTo>
                    <a:pt x="39" y="2501"/>
                    <a:pt x="50" y="2512"/>
                    <a:pt x="50" y="2526"/>
                  </a:cubicBezTo>
                  <a:close/>
                  <a:moveTo>
                    <a:pt x="50" y="2626"/>
                  </a:moveTo>
                  <a:lnTo>
                    <a:pt x="50" y="2626"/>
                  </a:lnTo>
                  <a:cubicBezTo>
                    <a:pt x="50" y="2640"/>
                    <a:pt x="39" y="2651"/>
                    <a:pt x="25" y="2651"/>
                  </a:cubicBezTo>
                  <a:cubicBezTo>
                    <a:pt x="11" y="2651"/>
                    <a:pt x="0" y="2640"/>
                    <a:pt x="0" y="2626"/>
                  </a:cubicBezTo>
                  <a:cubicBezTo>
                    <a:pt x="0" y="2612"/>
                    <a:pt x="11" y="2601"/>
                    <a:pt x="25" y="2601"/>
                  </a:cubicBezTo>
                  <a:cubicBezTo>
                    <a:pt x="39" y="2601"/>
                    <a:pt x="50" y="2612"/>
                    <a:pt x="50" y="2626"/>
                  </a:cubicBezTo>
                  <a:close/>
                  <a:moveTo>
                    <a:pt x="50" y="2726"/>
                  </a:moveTo>
                  <a:lnTo>
                    <a:pt x="50" y="2726"/>
                  </a:lnTo>
                  <a:cubicBezTo>
                    <a:pt x="50" y="2740"/>
                    <a:pt x="39" y="2751"/>
                    <a:pt x="25" y="2751"/>
                  </a:cubicBezTo>
                  <a:cubicBezTo>
                    <a:pt x="11" y="2751"/>
                    <a:pt x="0" y="2740"/>
                    <a:pt x="0" y="2726"/>
                  </a:cubicBezTo>
                  <a:cubicBezTo>
                    <a:pt x="0" y="2712"/>
                    <a:pt x="11" y="2701"/>
                    <a:pt x="25" y="2701"/>
                  </a:cubicBezTo>
                  <a:cubicBezTo>
                    <a:pt x="39" y="2701"/>
                    <a:pt x="50" y="2712"/>
                    <a:pt x="50" y="2726"/>
                  </a:cubicBezTo>
                  <a:close/>
                  <a:moveTo>
                    <a:pt x="50" y="2826"/>
                  </a:moveTo>
                  <a:lnTo>
                    <a:pt x="50" y="2826"/>
                  </a:lnTo>
                  <a:cubicBezTo>
                    <a:pt x="50" y="2840"/>
                    <a:pt x="39" y="2851"/>
                    <a:pt x="25" y="2851"/>
                  </a:cubicBezTo>
                  <a:cubicBezTo>
                    <a:pt x="11" y="2851"/>
                    <a:pt x="0" y="2840"/>
                    <a:pt x="0" y="2826"/>
                  </a:cubicBezTo>
                  <a:cubicBezTo>
                    <a:pt x="0" y="2812"/>
                    <a:pt x="11" y="2801"/>
                    <a:pt x="25" y="2801"/>
                  </a:cubicBezTo>
                  <a:cubicBezTo>
                    <a:pt x="39" y="2801"/>
                    <a:pt x="50" y="2812"/>
                    <a:pt x="50" y="2826"/>
                  </a:cubicBezTo>
                  <a:close/>
                  <a:moveTo>
                    <a:pt x="50" y="2926"/>
                  </a:moveTo>
                  <a:lnTo>
                    <a:pt x="50" y="2926"/>
                  </a:lnTo>
                  <a:cubicBezTo>
                    <a:pt x="50" y="2940"/>
                    <a:pt x="39" y="2951"/>
                    <a:pt x="25" y="2951"/>
                  </a:cubicBezTo>
                  <a:cubicBezTo>
                    <a:pt x="11" y="2951"/>
                    <a:pt x="0" y="2940"/>
                    <a:pt x="0" y="2926"/>
                  </a:cubicBezTo>
                  <a:cubicBezTo>
                    <a:pt x="0" y="2912"/>
                    <a:pt x="11" y="2901"/>
                    <a:pt x="25" y="2901"/>
                  </a:cubicBezTo>
                  <a:cubicBezTo>
                    <a:pt x="39" y="2901"/>
                    <a:pt x="50" y="2912"/>
                    <a:pt x="50" y="2926"/>
                  </a:cubicBezTo>
                  <a:close/>
                  <a:moveTo>
                    <a:pt x="50" y="3026"/>
                  </a:moveTo>
                  <a:lnTo>
                    <a:pt x="50" y="3026"/>
                  </a:lnTo>
                  <a:cubicBezTo>
                    <a:pt x="50" y="3040"/>
                    <a:pt x="39" y="3051"/>
                    <a:pt x="25" y="3051"/>
                  </a:cubicBezTo>
                  <a:cubicBezTo>
                    <a:pt x="11" y="3051"/>
                    <a:pt x="0" y="3040"/>
                    <a:pt x="0" y="3026"/>
                  </a:cubicBezTo>
                  <a:cubicBezTo>
                    <a:pt x="0" y="3012"/>
                    <a:pt x="11" y="3001"/>
                    <a:pt x="25" y="3001"/>
                  </a:cubicBezTo>
                  <a:cubicBezTo>
                    <a:pt x="39" y="3001"/>
                    <a:pt x="50" y="3012"/>
                    <a:pt x="50" y="3026"/>
                  </a:cubicBezTo>
                  <a:close/>
                  <a:moveTo>
                    <a:pt x="50" y="3126"/>
                  </a:moveTo>
                  <a:lnTo>
                    <a:pt x="50" y="3126"/>
                  </a:lnTo>
                  <a:cubicBezTo>
                    <a:pt x="50" y="3140"/>
                    <a:pt x="39" y="3151"/>
                    <a:pt x="25" y="3151"/>
                  </a:cubicBezTo>
                  <a:cubicBezTo>
                    <a:pt x="11" y="3151"/>
                    <a:pt x="0" y="3140"/>
                    <a:pt x="0" y="3126"/>
                  </a:cubicBezTo>
                  <a:cubicBezTo>
                    <a:pt x="0" y="3113"/>
                    <a:pt x="11" y="3101"/>
                    <a:pt x="25" y="3101"/>
                  </a:cubicBezTo>
                  <a:cubicBezTo>
                    <a:pt x="39" y="3101"/>
                    <a:pt x="50" y="3113"/>
                    <a:pt x="50" y="3126"/>
                  </a:cubicBezTo>
                  <a:close/>
                  <a:moveTo>
                    <a:pt x="50" y="3226"/>
                  </a:moveTo>
                  <a:lnTo>
                    <a:pt x="50" y="3226"/>
                  </a:lnTo>
                  <a:cubicBezTo>
                    <a:pt x="50" y="3240"/>
                    <a:pt x="39" y="3251"/>
                    <a:pt x="25" y="3251"/>
                  </a:cubicBezTo>
                  <a:cubicBezTo>
                    <a:pt x="11" y="3251"/>
                    <a:pt x="0" y="3240"/>
                    <a:pt x="0" y="3226"/>
                  </a:cubicBezTo>
                  <a:cubicBezTo>
                    <a:pt x="0" y="3213"/>
                    <a:pt x="11" y="3201"/>
                    <a:pt x="25" y="3201"/>
                  </a:cubicBezTo>
                  <a:cubicBezTo>
                    <a:pt x="39" y="3201"/>
                    <a:pt x="50" y="3213"/>
                    <a:pt x="50" y="3226"/>
                  </a:cubicBezTo>
                  <a:close/>
                  <a:moveTo>
                    <a:pt x="50" y="3326"/>
                  </a:moveTo>
                  <a:lnTo>
                    <a:pt x="50" y="3326"/>
                  </a:lnTo>
                  <a:cubicBezTo>
                    <a:pt x="50" y="3340"/>
                    <a:pt x="39" y="3351"/>
                    <a:pt x="25" y="3351"/>
                  </a:cubicBezTo>
                  <a:cubicBezTo>
                    <a:pt x="11" y="3351"/>
                    <a:pt x="0" y="3340"/>
                    <a:pt x="0" y="3326"/>
                  </a:cubicBezTo>
                  <a:cubicBezTo>
                    <a:pt x="0" y="3313"/>
                    <a:pt x="11" y="3301"/>
                    <a:pt x="25" y="3301"/>
                  </a:cubicBezTo>
                  <a:cubicBezTo>
                    <a:pt x="39" y="3301"/>
                    <a:pt x="50" y="3313"/>
                    <a:pt x="50" y="3326"/>
                  </a:cubicBezTo>
                  <a:close/>
                  <a:moveTo>
                    <a:pt x="50" y="3426"/>
                  </a:moveTo>
                  <a:lnTo>
                    <a:pt x="50" y="3427"/>
                  </a:lnTo>
                  <a:cubicBezTo>
                    <a:pt x="50" y="3440"/>
                    <a:pt x="39" y="3452"/>
                    <a:pt x="25" y="3452"/>
                  </a:cubicBezTo>
                  <a:cubicBezTo>
                    <a:pt x="11" y="3452"/>
                    <a:pt x="0" y="3440"/>
                    <a:pt x="0" y="3427"/>
                  </a:cubicBezTo>
                  <a:lnTo>
                    <a:pt x="0" y="3426"/>
                  </a:lnTo>
                  <a:cubicBezTo>
                    <a:pt x="0" y="3413"/>
                    <a:pt x="11" y="3401"/>
                    <a:pt x="25" y="3401"/>
                  </a:cubicBezTo>
                  <a:cubicBezTo>
                    <a:pt x="39" y="3401"/>
                    <a:pt x="50" y="3413"/>
                    <a:pt x="50" y="3426"/>
                  </a:cubicBezTo>
                  <a:close/>
                  <a:moveTo>
                    <a:pt x="50" y="3527"/>
                  </a:moveTo>
                  <a:lnTo>
                    <a:pt x="50" y="3527"/>
                  </a:lnTo>
                  <a:cubicBezTo>
                    <a:pt x="50" y="3540"/>
                    <a:pt x="39" y="3552"/>
                    <a:pt x="25" y="3552"/>
                  </a:cubicBezTo>
                  <a:cubicBezTo>
                    <a:pt x="11" y="3552"/>
                    <a:pt x="0" y="3540"/>
                    <a:pt x="0" y="3527"/>
                  </a:cubicBezTo>
                  <a:cubicBezTo>
                    <a:pt x="0" y="3513"/>
                    <a:pt x="11" y="3502"/>
                    <a:pt x="25" y="3502"/>
                  </a:cubicBezTo>
                  <a:cubicBezTo>
                    <a:pt x="39" y="3502"/>
                    <a:pt x="50" y="3513"/>
                    <a:pt x="50" y="3527"/>
                  </a:cubicBezTo>
                  <a:close/>
                  <a:moveTo>
                    <a:pt x="50" y="3627"/>
                  </a:moveTo>
                  <a:lnTo>
                    <a:pt x="50" y="3627"/>
                  </a:lnTo>
                  <a:cubicBezTo>
                    <a:pt x="50" y="3640"/>
                    <a:pt x="39" y="3652"/>
                    <a:pt x="25" y="3652"/>
                  </a:cubicBezTo>
                  <a:cubicBezTo>
                    <a:pt x="11" y="3652"/>
                    <a:pt x="0" y="3640"/>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3"/>
                    <a:pt x="11" y="4402"/>
                    <a:pt x="25" y="4402"/>
                  </a:cubicBezTo>
                  <a:cubicBezTo>
                    <a:pt x="39" y="4402"/>
                    <a:pt x="50" y="4413"/>
                    <a:pt x="50" y="4427"/>
                  </a:cubicBezTo>
                  <a:close/>
                  <a:moveTo>
                    <a:pt x="50" y="4527"/>
                  </a:moveTo>
                  <a:lnTo>
                    <a:pt x="50" y="4527"/>
                  </a:lnTo>
                  <a:cubicBezTo>
                    <a:pt x="50" y="4541"/>
                    <a:pt x="39" y="4552"/>
                    <a:pt x="25" y="4552"/>
                  </a:cubicBezTo>
                  <a:cubicBezTo>
                    <a:pt x="11" y="4552"/>
                    <a:pt x="0" y="4541"/>
                    <a:pt x="0" y="4527"/>
                  </a:cubicBezTo>
                  <a:cubicBezTo>
                    <a:pt x="0" y="4513"/>
                    <a:pt x="11" y="4502"/>
                    <a:pt x="25" y="4502"/>
                  </a:cubicBezTo>
                  <a:cubicBezTo>
                    <a:pt x="39" y="4502"/>
                    <a:pt x="50" y="4513"/>
                    <a:pt x="50" y="4527"/>
                  </a:cubicBezTo>
                  <a:close/>
                  <a:moveTo>
                    <a:pt x="50" y="4627"/>
                  </a:moveTo>
                  <a:lnTo>
                    <a:pt x="50" y="4627"/>
                  </a:lnTo>
                  <a:cubicBezTo>
                    <a:pt x="50" y="4641"/>
                    <a:pt x="39" y="4652"/>
                    <a:pt x="25" y="4652"/>
                  </a:cubicBezTo>
                  <a:cubicBezTo>
                    <a:pt x="11" y="4652"/>
                    <a:pt x="0" y="4641"/>
                    <a:pt x="0" y="4627"/>
                  </a:cubicBezTo>
                  <a:cubicBezTo>
                    <a:pt x="0" y="4613"/>
                    <a:pt x="11" y="4602"/>
                    <a:pt x="25" y="4602"/>
                  </a:cubicBezTo>
                  <a:cubicBezTo>
                    <a:pt x="39" y="4602"/>
                    <a:pt x="50" y="4613"/>
                    <a:pt x="50" y="4627"/>
                  </a:cubicBezTo>
                  <a:close/>
                  <a:moveTo>
                    <a:pt x="50" y="4727"/>
                  </a:moveTo>
                  <a:lnTo>
                    <a:pt x="50" y="4727"/>
                  </a:lnTo>
                  <a:cubicBezTo>
                    <a:pt x="50" y="4741"/>
                    <a:pt x="39" y="4752"/>
                    <a:pt x="25" y="4752"/>
                  </a:cubicBezTo>
                  <a:cubicBezTo>
                    <a:pt x="11" y="4752"/>
                    <a:pt x="0" y="4741"/>
                    <a:pt x="0" y="4727"/>
                  </a:cubicBezTo>
                  <a:cubicBezTo>
                    <a:pt x="0" y="4713"/>
                    <a:pt x="11" y="4702"/>
                    <a:pt x="25" y="4702"/>
                  </a:cubicBezTo>
                  <a:cubicBezTo>
                    <a:pt x="39" y="4702"/>
                    <a:pt x="50" y="4713"/>
                    <a:pt x="50" y="4727"/>
                  </a:cubicBezTo>
                  <a:close/>
                  <a:moveTo>
                    <a:pt x="50" y="4827"/>
                  </a:moveTo>
                  <a:lnTo>
                    <a:pt x="50" y="4827"/>
                  </a:lnTo>
                  <a:cubicBezTo>
                    <a:pt x="50" y="4841"/>
                    <a:pt x="39" y="4852"/>
                    <a:pt x="25" y="4852"/>
                  </a:cubicBezTo>
                  <a:cubicBezTo>
                    <a:pt x="11" y="4852"/>
                    <a:pt x="0" y="4841"/>
                    <a:pt x="0" y="4827"/>
                  </a:cubicBezTo>
                  <a:cubicBezTo>
                    <a:pt x="0" y="4813"/>
                    <a:pt x="11" y="4802"/>
                    <a:pt x="25" y="4802"/>
                  </a:cubicBezTo>
                  <a:cubicBezTo>
                    <a:pt x="39" y="4802"/>
                    <a:pt x="50" y="4813"/>
                    <a:pt x="50" y="4827"/>
                  </a:cubicBezTo>
                  <a:close/>
                  <a:moveTo>
                    <a:pt x="50" y="4927"/>
                  </a:moveTo>
                  <a:lnTo>
                    <a:pt x="50" y="4927"/>
                  </a:lnTo>
                  <a:cubicBezTo>
                    <a:pt x="50" y="4941"/>
                    <a:pt x="39" y="4952"/>
                    <a:pt x="25" y="4952"/>
                  </a:cubicBezTo>
                  <a:cubicBezTo>
                    <a:pt x="11" y="4952"/>
                    <a:pt x="0" y="4941"/>
                    <a:pt x="0" y="4927"/>
                  </a:cubicBezTo>
                  <a:cubicBezTo>
                    <a:pt x="0" y="4913"/>
                    <a:pt x="11" y="4902"/>
                    <a:pt x="25" y="4902"/>
                  </a:cubicBezTo>
                  <a:cubicBezTo>
                    <a:pt x="39" y="4902"/>
                    <a:pt x="50" y="4913"/>
                    <a:pt x="50" y="4927"/>
                  </a:cubicBezTo>
                  <a:close/>
                  <a:moveTo>
                    <a:pt x="50" y="5027"/>
                  </a:moveTo>
                  <a:lnTo>
                    <a:pt x="50" y="5027"/>
                  </a:lnTo>
                  <a:cubicBezTo>
                    <a:pt x="50" y="5041"/>
                    <a:pt x="39" y="5052"/>
                    <a:pt x="25" y="5052"/>
                  </a:cubicBezTo>
                  <a:cubicBezTo>
                    <a:pt x="11" y="5052"/>
                    <a:pt x="0" y="5041"/>
                    <a:pt x="0" y="5027"/>
                  </a:cubicBezTo>
                  <a:cubicBezTo>
                    <a:pt x="0" y="5013"/>
                    <a:pt x="11" y="5002"/>
                    <a:pt x="25" y="5002"/>
                  </a:cubicBezTo>
                  <a:cubicBezTo>
                    <a:pt x="39" y="5002"/>
                    <a:pt x="50" y="5013"/>
                    <a:pt x="50" y="5027"/>
                  </a:cubicBezTo>
                  <a:close/>
                  <a:moveTo>
                    <a:pt x="50" y="5127"/>
                  </a:moveTo>
                  <a:lnTo>
                    <a:pt x="50" y="5127"/>
                  </a:lnTo>
                  <a:cubicBezTo>
                    <a:pt x="50" y="5141"/>
                    <a:pt x="39" y="5152"/>
                    <a:pt x="25" y="5152"/>
                  </a:cubicBezTo>
                  <a:cubicBezTo>
                    <a:pt x="11" y="5152"/>
                    <a:pt x="0" y="5141"/>
                    <a:pt x="0" y="5127"/>
                  </a:cubicBezTo>
                  <a:cubicBezTo>
                    <a:pt x="0" y="5114"/>
                    <a:pt x="11" y="5102"/>
                    <a:pt x="25" y="5102"/>
                  </a:cubicBezTo>
                  <a:cubicBezTo>
                    <a:pt x="39" y="5102"/>
                    <a:pt x="50" y="5114"/>
                    <a:pt x="50" y="5127"/>
                  </a:cubicBezTo>
                  <a:close/>
                  <a:moveTo>
                    <a:pt x="50" y="5227"/>
                  </a:moveTo>
                  <a:lnTo>
                    <a:pt x="50" y="5227"/>
                  </a:lnTo>
                  <a:cubicBezTo>
                    <a:pt x="50" y="5241"/>
                    <a:pt x="39" y="5252"/>
                    <a:pt x="25" y="5252"/>
                  </a:cubicBezTo>
                  <a:cubicBezTo>
                    <a:pt x="11" y="5252"/>
                    <a:pt x="0" y="5241"/>
                    <a:pt x="0" y="5227"/>
                  </a:cubicBezTo>
                  <a:cubicBezTo>
                    <a:pt x="0" y="5214"/>
                    <a:pt x="11" y="5202"/>
                    <a:pt x="25" y="5202"/>
                  </a:cubicBezTo>
                  <a:cubicBezTo>
                    <a:pt x="39" y="5202"/>
                    <a:pt x="50" y="5214"/>
                    <a:pt x="50" y="5227"/>
                  </a:cubicBezTo>
                  <a:close/>
                  <a:moveTo>
                    <a:pt x="50" y="5327"/>
                  </a:moveTo>
                  <a:lnTo>
                    <a:pt x="50" y="5327"/>
                  </a:lnTo>
                  <a:cubicBezTo>
                    <a:pt x="50" y="5341"/>
                    <a:pt x="39" y="5352"/>
                    <a:pt x="25" y="5352"/>
                  </a:cubicBezTo>
                  <a:cubicBezTo>
                    <a:pt x="11" y="5352"/>
                    <a:pt x="0" y="5341"/>
                    <a:pt x="0" y="5327"/>
                  </a:cubicBezTo>
                  <a:cubicBezTo>
                    <a:pt x="0" y="5314"/>
                    <a:pt x="11" y="5302"/>
                    <a:pt x="25" y="5302"/>
                  </a:cubicBezTo>
                  <a:cubicBezTo>
                    <a:pt x="39" y="5302"/>
                    <a:pt x="50" y="5314"/>
                    <a:pt x="50" y="5327"/>
                  </a:cubicBezTo>
                  <a:close/>
                  <a:moveTo>
                    <a:pt x="50" y="5427"/>
                  </a:moveTo>
                  <a:lnTo>
                    <a:pt x="50" y="5428"/>
                  </a:lnTo>
                  <a:cubicBezTo>
                    <a:pt x="50" y="5441"/>
                    <a:pt x="39" y="5453"/>
                    <a:pt x="25" y="5453"/>
                  </a:cubicBezTo>
                  <a:cubicBezTo>
                    <a:pt x="11" y="5453"/>
                    <a:pt x="0" y="5441"/>
                    <a:pt x="0" y="5428"/>
                  </a:cubicBezTo>
                  <a:lnTo>
                    <a:pt x="0" y="5427"/>
                  </a:lnTo>
                  <a:cubicBezTo>
                    <a:pt x="0" y="5414"/>
                    <a:pt x="11" y="5402"/>
                    <a:pt x="25" y="5402"/>
                  </a:cubicBezTo>
                  <a:cubicBezTo>
                    <a:pt x="39" y="5402"/>
                    <a:pt x="50" y="5414"/>
                    <a:pt x="50" y="5427"/>
                  </a:cubicBezTo>
                  <a:close/>
                  <a:moveTo>
                    <a:pt x="50" y="5528"/>
                  </a:moveTo>
                  <a:lnTo>
                    <a:pt x="50" y="5528"/>
                  </a:lnTo>
                  <a:cubicBezTo>
                    <a:pt x="50" y="5541"/>
                    <a:pt x="39" y="5553"/>
                    <a:pt x="25" y="5553"/>
                  </a:cubicBezTo>
                  <a:cubicBezTo>
                    <a:pt x="11" y="5553"/>
                    <a:pt x="0" y="5541"/>
                    <a:pt x="0" y="5528"/>
                  </a:cubicBezTo>
                  <a:cubicBezTo>
                    <a:pt x="0" y="5514"/>
                    <a:pt x="11" y="5503"/>
                    <a:pt x="25" y="5503"/>
                  </a:cubicBezTo>
                  <a:cubicBezTo>
                    <a:pt x="39" y="5503"/>
                    <a:pt x="50" y="5514"/>
                    <a:pt x="50" y="5528"/>
                  </a:cubicBezTo>
                  <a:close/>
                  <a:moveTo>
                    <a:pt x="50" y="5628"/>
                  </a:moveTo>
                  <a:lnTo>
                    <a:pt x="50" y="5628"/>
                  </a:lnTo>
                  <a:cubicBezTo>
                    <a:pt x="50" y="5641"/>
                    <a:pt x="39" y="5653"/>
                    <a:pt x="25" y="5653"/>
                  </a:cubicBezTo>
                  <a:cubicBezTo>
                    <a:pt x="11" y="5653"/>
                    <a:pt x="0" y="5641"/>
                    <a:pt x="0" y="5628"/>
                  </a:cubicBezTo>
                  <a:cubicBezTo>
                    <a:pt x="0" y="5614"/>
                    <a:pt x="11" y="5603"/>
                    <a:pt x="25" y="5603"/>
                  </a:cubicBezTo>
                  <a:cubicBezTo>
                    <a:pt x="39" y="5603"/>
                    <a:pt x="50" y="5614"/>
                    <a:pt x="50" y="5628"/>
                  </a:cubicBezTo>
                  <a:close/>
                  <a:moveTo>
                    <a:pt x="50" y="5728"/>
                  </a:moveTo>
                  <a:lnTo>
                    <a:pt x="50" y="5728"/>
                  </a:lnTo>
                  <a:cubicBezTo>
                    <a:pt x="50" y="5741"/>
                    <a:pt x="39" y="5753"/>
                    <a:pt x="25" y="5753"/>
                  </a:cubicBezTo>
                  <a:cubicBezTo>
                    <a:pt x="11" y="5753"/>
                    <a:pt x="0" y="5741"/>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4"/>
                    <a:pt x="11" y="6403"/>
                    <a:pt x="25" y="6403"/>
                  </a:cubicBezTo>
                  <a:cubicBezTo>
                    <a:pt x="39" y="6403"/>
                    <a:pt x="50" y="6414"/>
                    <a:pt x="50" y="6428"/>
                  </a:cubicBezTo>
                  <a:close/>
                  <a:moveTo>
                    <a:pt x="50" y="6528"/>
                  </a:moveTo>
                  <a:lnTo>
                    <a:pt x="50" y="6528"/>
                  </a:lnTo>
                  <a:cubicBezTo>
                    <a:pt x="50" y="6542"/>
                    <a:pt x="39" y="6553"/>
                    <a:pt x="25" y="6553"/>
                  </a:cubicBezTo>
                  <a:cubicBezTo>
                    <a:pt x="11" y="6553"/>
                    <a:pt x="0" y="6542"/>
                    <a:pt x="0" y="6528"/>
                  </a:cubicBezTo>
                  <a:cubicBezTo>
                    <a:pt x="0" y="6514"/>
                    <a:pt x="11" y="6503"/>
                    <a:pt x="25" y="6503"/>
                  </a:cubicBezTo>
                  <a:cubicBezTo>
                    <a:pt x="39" y="6503"/>
                    <a:pt x="50" y="6514"/>
                    <a:pt x="50" y="6528"/>
                  </a:cubicBezTo>
                  <a:close/>
                  <a:moveTo>
                    <a:pt x="50" y="6628"/>
                  </a:moveTo>
                  <a:lnTo>
                    <a:pt x="50" y="6628"/>
                  </a:lnTo>
                  <a:cubicBezTo>
                    <a:pt x="50" y="6642"/>
                    <a:pt x="39" y="6653"/>
                    <a:pt x="25" y="6653"/>
                  </a:cubicBezTo>
                  <a:cubicBezTo>
                    <a:pt x="11" y="6653"/>
                    <a:pt x="0" y="6642"/>
                    <a:pt x="0" y="6628"/>
                  </a:cubicBezTo>
                  <a:cubicBezTo>
                    <a:pt x="0" y="6614"/>
                    <a:pt x="11" y="6603"/>
                    <a:pt x="25" y="6603"/>
                  </a:cubicBezTo>
                  <a:cubicBezTo>
                    <a:pt x="39" y="6603"/>
                    <a:pt x="50" y="6614"/>
                    <a:pt x="50" y="6628"/>
                  </a:cubicBezTo>
                  <a:close/>
                  <a:moveTo>
                    <a:pt x="50" y="6728"/>
                  </a:moveTo>
                  <a:lnTo>
                    <a:pt x="50" y="6728"/>
                  </a:lnTo>
                  <a:cubicBezTo>
                    <a:pt x="50" y="6742"/>
                    <a:pt x="39" y="6753"/>
                    <a:pt x="25" y="6753"/>
                  </a:cubicBezTo>
                  <a:cubicBezTo>
                    <a:pt x="11" y="6753"/>
                    <a:pt x="0" y="6742"/>
                    <a:pt x="0" y="6728"/>
                  </a:cubicBezTo>
                  <a:cubicBezTo>
                    <a:pt x="0" y="6714"/>
                    <a:pt x="11" y="6703"/>
                    <a:pt x="25" y="6703"/>
                  </a:cubicBezTo>
                  <a:cubicBezTo>
                    <a:pt x="39" y="6703"/>
                    <a:pt x="50" y="6714"/>
                    <a:pt x="50" y="6728"/>
                  </a:cubicBezTo>
                  <a:close/>
                  <a:moveTo>
                    <a:pt x="50" y="6828"/>
                  </a:moveTo>
                  <a:lnTo>
                    <a:pt x="50" y="6828"/>
                  </a:lnTo>
                  <a:cubicBezTo>
                    <a:pt x="50" y="6842"/>
                    <a:pt x="39" y="6853"/>
                    <a:pt x="25" y="6853"/>
                  </a:cubicBezTo>
                  <a:cubicBezTo>
                    <a:pt x="11" y="6853"/>
                    <a:pt x="0" y="6842"/>
                    <a:pt x="0" y="6828"/>
                  </a:cubicBezTo>
                  <a:cubicBezTo>
                    <a:pt x="0" y="6814"/>
                    <a:pt x="11" y="6803"/>
                    <a:pt x="25" y="6803"/>
                  </a:cubicBezTo>
                  <a:cubicBezTo>
                    <a:pt x="39" y="6803"/>
                    <a:pt x="50" y="6814"/>
                    <a:pt x="50" y="6828"/>
                  </a:cubicBezTo>
                  <a:close/>
                  <a:moveTo>
                    <a:pt x="50" y="6928"/>
                  </a:moveTo>
                  <a:lnTo>
                    <a:pt x="50" y="6928"/>
                  </a:lnTo>
                  <a:cubicBezTo>
                    <a:pt x="50" y="6942"/>
                    <a:pt x="39" y="6953"/>
                    <a:pt x="25" y="6953"/>
                  </a:cubicBezTo>
                  <a:cubicBezTo>
                    <a:pt x="11" y="6953"/>
                    <a:pt x="0" y="6942"/>
                    <a:pt x="0" y="6928"/>
                  </a:cubicBezTo>
                  <a:cubicBezTo>
                    <a:pt x="0" y="6914"/>
                    <a:pt x="11" y="6903"/>
                    <a:pt x="25" y="6903"/>
                  </a:cubicBezTo>
                  <a:cubicBezTo>
                    <a:pt x="39" y="6903"/>
                    <a:pt x="50" y="6914"/>
                    <a:pt x="50" y="6928"/>
                  </a:cubicBezTo>
                  <a:close/>
                  <a:moveTo>
                    <a:pt x="50" y="7028"/>
                  </a:moveTo>
                  <a:lnTo>
                    <a:pt x="50" y="7028"/>
                  </a:lnTo>
                  <a:cubicBezTo>
                    <a:pt x="50" y="7042"/>
                    <a:pt x="39" y="7053"/>
                    <a:pt x="25" y="7053"/>
                  </a:cubicBezTo>
                  <a:cubicBezTo>
                    <a:pt x="11" y="7053"/>
                    <a:pt x="0" y="7042"/>
                    <a:pt x="0" y="7028"/>
                  </a:cubicBezTo>
                  <a:cubicBezTo>
                    <a:pt x="0" y="7014"/>
                    <a:pt x="11" y="7003"/>
                    <a:pt x="25" y="7003"/>
                  </a:cubicBezTo>
                  <a:cubicBezTo>
                    <a:pt x="39" y="7003"/>
                    <a:pt x="50" y="7014"/>
                    <a:pt x="50" y="7028"/>
                  </a:cubicBezTo>
                  <a:close/>
                  <a:moveTo>
                    <a:pt x="50" y="7128"/>
                  </a:moveTo>
                  <a:lnTo>
                    <a:pt x="50" y="7128"/>
                  </a:lnTo>
                  <a:cubicBezTo>
                    <a:pt x="50" y="7142"/>
                    <a:pt x="39" y="7153"/>
                    <a:pt x="25" y="7153"/>
                  </a:cubicBezTo>
                  <a:cubicBezTo>
                    <a:pt x="11" y="7153"/>
                    <a:pt x="0" y="7142"/>
                    <a:pt x="0" y="7128"/>
                  </a:cubicBezTo>
                  <a:cubicBezTo>
                    <a:pt x="0" y="7115"/>
                    <a:pt x="11" y="7103"/>
                    <a:pt x="25" y="7103"/>
                  </a:cubicBezTo>
                  <a:cubicBezTo>
                    <a:pt x="39" y="7103"/>
                    <a:pt x="50" y="7115"/>
                    <a:pt x="50" y="7128"/>
                  </a:cubicBezTo>
                  <a:close/>
                  <a:moveTo>
                    <a:pt x="50" y="7228"/>
                  </a:moveTo>
                  <a:lnTo>
                    <a:pt x="50" y="7228"/>
                  </a:lnTo>
                  <a:cubicBezTo>
                    <a:pt x="50" y="7242"/>
                    <a:pt x="39" y="7253"/>
                    <a:pt x="25" y="7253"/>
                  </a:cubicBezTo>
                  <a:cubicBezTo>
                    <a:pt x="11" y="7253"/>
                    <a:pt x="0" y="7242"/>
                    <a:pt x="0" y="7228"/>
                  </a:cubicBezTo>
                  <a:cubicBezTo>
                    <a:pt x="0" y="7215"/>
                    <a:pt x="11" y="7203"/>
                    <a:pt x="25" y="7203"/>
                  </a:cubicBezTo>
                  <a:cubicBezTo>
                    <a:pt x="39" y="7203"/>
                    <a:pt x="50" y="7215"/>
                    <a:pt x="50" y="7228"/>
                  </a:cubicBezTo>
                  <a:close/>
                  <a:moveTo>
                    <a:pt x="50" y="7328"/>
                  </a:moveTo>
                  <a:lnTo>
                    <a:pt x="50" y="7328"/>
                  </a:lnTo>
                  <a:cubicBezTo>
                    <a:pt x="50" y="7342"/>
                    <a:pt x="39" y="7353"/>
                    <a:pt x="25" y="7353"/>
                  </a:cubicBezTo>
                  <a:cubicBezTo>
                    <a:pt x="11" y="7353"/>
                    <a:pt x="0" y="7342"/>
                    <a:pt x="0" y="7328"/>
                  </a:cubicBezTo>
                  <a:cubicBezTo>
                    <a:pt x="0" y="7315"/>
                    <a:pt x="11" y="7303"/>
                    <a:pt x="25" y="7303"/>
                  </a:cubicBezTo>
                  <a:cubicBezTo>
                    <a:pt x="39" y="7303"/>
                    <a:pt x="50" y="7315"/>
                    <a:pt x="50" y="7328"/>
                  </a:cubicBezTo>
                  <a:close/>
                  <a:moveTo>
                    <a:pt x="50" y="7428"/>
                  </a:moveTo>
                  <a:lnTo>
                    <a:pt x="50" y="7429"/>
                  </a:lnTo>
                  <a:cubicBezTo>
                    <a:pt x="50" y="7442"/>
                    <a:pt x="39" y="7454"/>
                    <a:pt x="25" y="7454"/>
                  </a:cubicBezTo>
                  <a:cubicBezTo>
                    <a:pt x="11" y="7454"/>
                    <a:pt x="0" y="7442"/>
                    <a:pt x="0" y="7429"/>
                  </a:cubicBezTo>
                  <a:lnTo>
                    <a:pt x="0" y="7428"/>
                  </a:lnTo>
                  <a:cubicBezTo>
                    <a:pt x="0" y="7415"/>
                    <a:pt x="11" y="7403"/>
                    <a:pt x="25" y="7403"/>
                  </a:cubicBezTo>
                  <a:cubicBezTo>
                    <a:pt x="39" y="7403"/>
                    <a:pt x="50" y="7415"/>
                    <a:pt x="50" y="7428"/>
                  </a:cubicBezTo>
                  <a:close/>
                  <a:moveTo>
                    <a:pt x="50" y="7529"/>
                  </a:moveTo>
                  <a:lnTo>
                    <a:pt x="50" y="7529"/>
                  </a:lnTo>
                  <a:cubicBezTo>
                    <a:pt x="50" y="7542"/>
                    <a:pt x="39" y="7554"/>
                    <a:pt x="25" y="7554"/>
                  </a:cubicBezTo>
                  <a:cubicBezTo>
                    <a:pt x="11" y="7554"/>
                    <a:pt x="0" y="7542"/>
                    <a:pt x="0" y="7529"/>
                  </a:cubicBezTo>
                  <a:cubicBezTo>
                    <a:pt x="0" y="7515"/>
                    <a:pt x="11" y="7504"/>
                    <a:pt x="25" y="7504"/>
                  </a:cubicBezTo>
                  <a:cubicBezTo>
                    <a:pt x="39" y="7504"/>
                    <a:pt x="50" y="7515"/>
                    <a:pt x="50" y="7529"/>
                  </a:cubicBezTo>
                  <a:close/>
                  <a:moveTo>
                    <a:pt x="50" y="7629"/>
                  </a:moveTo>
                  <a:lnTo>
                    <a:pt x="50" y="7629"/>
                  </a:lnTo>
                  <a:cubicBezTo>
                    <a:pt x="50" y="7642"/>
                    <a:pt x="39" y="7654"/>
                    <a:pt x="25" y="7654"/>
                  </a:cubicBezTo>
                  <a:cubicBezTo>
                    <a:pt x="11" y="7654"/>
                    <a:pt x="0" y="7642"/>
                    <a:pt x="0" y="7629"/>
                  </a:cubicBezTo>
                  <a:cubicBezTo>
                    <a:pt x="0" y="7615"/>
                    <a:pt x="11" y="7604"/>
                    <a:pt x="25" y="7604"/>
                  </a:cubicBezTo>
                  <a:cubicBezTo>
                    <a:pt x="39" y="7604"/>
                    <a:pt x="50" y="7615"/>
                    <a:pt x="50" y="7629"/>
                  </a:cubicBezTo>
                  <a:close/>
                  <a:moveTo>
                    <a:pt x="50" y="7729"/>
                  </a:moveTo>
                  <a:lnTo>
                    <a:pt x="50" y="7729"/>
                  </a:lnTo>
                  <a:cubicBezTo>
                    <a:pt x="50" y="7742"/>
                    <a:pt x="39" y="7754"/>
                    <a:pt x="25" y="7754"/>
                  </a:cubicBezTo>
                  <a:cubicBezTo>
                    <a:pt x="11" y="7754"/>
                    <a:pt x="0" y="7742"/>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5"/>
                    <a:pt x="11" y="8504"/>
                    <a:pt x="25" y="8504"/>
                  </a:cubicBezTo>
                  <a:cubicBezTo>
                    <a:pt x="39" y="8504"/>
                    <a:pt x="50" y="8515"/>
                    <a:pt x="50" y="8529"/>
                  </a:cubicBezTo>
                  <a:close/>
                  <a:moveTo>
                    <a:pt x="50" y="8629"/>
                  </a:moveTo>
                  <a:lnTo>
                    <a:pt x="50" y="8629"/>
                  </a:lnTo>
                  <a:cubicBezTo>
                    <a:pt x="50" y="8643"/>
                    <a:pt x="39" y="8654"/>
                    <a:pt x="25" y="8654"/>
                  </a:cubicBezTo>
                  <a:cubicBezTo>
                    <a:pt x="11" y="8654"/>
                    <a:pt x="0" y="8643"/>
                    <a:pt x="0" y="8629"/>
                  </a:cubicBezTo>
                  <a:cubicBezTo>
                    <a:pt x="0" y="8615"/>
                    <a:pt x="11" y="8604"/>
                    <a:pt x="25" y="8604"/>
                  </a:cubicBezTo>
                  <a:cubicBezTo>
                    <a:pt x="39" y="8604"/>
                    <a:pt x="50" y="8615"/>
                    <a:pt x="50" y="8629"/>
                  </a:cubicBezTo>
                  <a:close/>
                  <a:moveTo>
                    <a:pt x="50" y="8729"/>
                  </a:moveTo>
                  <a:lnTo>
                    <a:pt x="50" y="8729"/>
                  </a:lnTo>
                  <a:cubicBezTo>
                    <a:pt x="50" y="8743"/>
                    <a:pt x="39" y="8754"/>
                    <a:pt x="25" y="8754"/>
                  </a:cubicBezTo>
                  <a:cubicBezTo>
                    <a:pt x="11" y="8754"/>
                    <a:pt x="0" y="8743"/>
                    <a:pt x="0" y="8729"/>
                  </a:cubicBezTo>
                  <a:cubicBezTo>
                    <a:pt x="0" y="8715"/>
                    <a:pt x="11" y="8704"/>
                    <a:pt x="25" y="8704"/>
                  </a:cubicBezTo>
                  <a:cubicBezTo>
                    <a:pt x="39" y="8704"/>
                    <a:pt x="50" y="8715"/>
                    <a:pt x="50" y="8729"/>
                  </a:cubicBezTo>
                  <a:close/>
                  <a:moveTo>
                    <a:pt x="50" y="8829"/>
                  </a:moveTo>
                  <a:lnTo>
                    <a:pt x="50" y="8829"/>
                  </a:lnTo>
                  <a:cubicBezTo>
                    <a:pt x="50" y="8843"/>
                    <a:pt x="39" y="8854"/>
                    <a:pt x="25" y="8854"/>
                  </a:cubicBezTo>
                  <a:cubicBezTo>
                    <a:pt x="11" y="8854"/>
                    <a:pt x="0" y="8843"/>
                    <a:pt x="0" y="8829"/>
                  </a:cubicBezTo>
                  <a:cubicBezTo>
                    <a:pt x="0" y="8815"/>
                    <a:pt x="11" y="8804"/>
                    <a:pt x="25" y="8804"/>
                  </a:cubicBezTo>
                  <a:cubicBezTo>
                    <a:pt x="39" y="8804"/>
                    <a:pt x="50" y="8815"/>
                    <a:pt x="50" y="8829"/>
                  </a:cubicBezTo>
                  <a:close/>
                  <a:moveTo>
                    <a:pt x="50" y="8929"/>
                  </a:moveTo>
                  <a:lnTo>
                    <a:pt x="50" y="8929"/>
                  </a:lnTo>
                  <a:cubicBezTo>
                    <a:pt x="50" y="8943"/>
                    <a:pt x="39" y="8954"/>
                    <a:pt x="25" y="8954"/>
                  </a:cubicBezTo>
                  <a:cubicBezTo>
                    <a:pt x="11" y="8954"/>
                    <a:pt x="0" y="8943"/>
                    <a:pt x="0" y="8929"/>
                  </a:cubicBezTo>
                  <a:cubicBezTo>
                    <a:pt x="0" y="8915"/>
                    <a:pt x="11" y="8904"/>
                    <a:pt x="25" y="8904"/>
                  </a:cubicBezTo>
                  <a:cubicBezTo>
                    <a:pt x="39" y="8904"/>
                    <a:pt x="50" y="8915"/>
                    <a:pt x="50" y="8929"/>
                  </a:cubicBezTo>
                  <a:close/>
                  <a:moveTo>
                    <a:pt x="50" y="9029"/>
                  </a:moveTo>
                  <a:lnTo>
                    <a:pt x="50" y="9029"/>
                  </a:lnTo>
                  <a:cubicBezTo>
                    <a:pt x="50" y="9043"/>
                    <a:pt x="39" y="9054"/>
                    <a:pt x="25" y="9054"/>
                  </a:cubicBezTo>
                  <a:cubicBezTo>
                    <a:pt x="11" y="9054"/>
                    <a:pt x="0" y="9043"/>
                    <a:pt x="0" y="9029"/>
                  </a:cubicBezTo>
                  <a:cubicBezTo>
                    <a:pt x="0" y="9015"/>
                    <a:pt x="11" y="9004"/>
                    <a:pt x="25" y="9004"/>
                  </a:cubicBezTo>
                  <a:cubicBezTo>
                    <a:pt x="39" y="9004"/>
                    <a:pt x="50" y="9015"/>
                    <a:pt x="50" y="9029"/>
                  </a:cubicBezTo>
                  <a:close/>
                  <a:moveTo>
                    <a:pt x="50" y="9129"/>
                  </a:moveTo>
                  <a:lnTo>
                    <a:pt x="50" y="9129"/>
                  </a:lnTo>
                  <a:cubicBezTo>
                    <a:pt x="50" y="9143"/>
                    <a:pt x="39" y="9154"/>
                    <a:pt x="25" y="9154"/>
                  </a:cubicBezTo>
                  <a:cubicBezTo>
                    <a:pt x="11" y="9154"/>
                    <a:pt x="0" y="9143"/>
                    <a:pt x="0" y="9129"/>
                  </a:cubicBezTo>
                  <a:cubicBezTo>
                    <a:pt x="0" y="9115"/>
                    <a:pt x="11" y="9104"/>
                    <a:pt x="25" y="9104"/>
                  </a:cubicBezTo>
                  <a:cubicBezTo>
                    <a:pt x="39" y="9104"/>
                    <a:pt x="50" y="9115"/>
                    <a:pt x="50" y="9129"/>
                  </a:cubicBezTo>
                  <a:close/>
                  <a:moveTo>
                    <a:pt x="50" y="9229"/>
                  </a:moveTo>
                  <a:lnTo>
                    <a:pt x="50" y="9229"/>
                  </a:lnTo>
                  <a:cubicBezTo>
                    <a:pt x="50" y="9243"/>
                    <a:pt x="39" y="9254"/>
                    <a:pt x="25" y="9254"/>
                  </a:cubicBezTo>
                  <a:cubicBezTo>
                    <a:pt x="11" y="9254"/>
                    <a:pt x="0" y="9243"/>
                    <a:pt x="0" y="9229"/>
                  </a:cubicBezTo>
                  <a:cubicBezTo>
                    <a:pt x="0" y="9216"/>
                    <a:pt x="11" y="9204"/>
                    <a:pt x="25" y="9204"/>
                  </a:cubicBezTo>
                  <a:cubicBezTo>
                    <a:pt x="39" y="9204"/>
                    <a:pt x="50" y="9216"/>
                    <a:pt x="50" y="9229"/>
                  </a:cubicBezTo>
                  <a:close/>
                  <a:moveTo>
                    <a:pt x="50" y="9329"/>
                  </a:moveTo>
                  <a:lnTo>
                    <a:pt x="50" y="9329"/>
                  </a:lnTo>
                  <a:cubicBezTo>
                    <a:pt x="50" y="9343"/>
                    <a:pt x="39" y="9354"/>
                    <a:pt x="25" y="9354"/>
                  </a:cubicBezTo>
                  <a:cubicBezTo>
                    <a:pt x="11" y="9354"/>
                    <a:pt x="0" y="9343"/>
                    <a:pt x="0" y="9329"/>
                  </a:cubicBezTo>
                  <a:cubicBezTo>
                    <a:pt x="0" y="9316"/>
                    <a:pt x="11" y="9304"/>
                    <a:pt x="25" y="9304"/>
                  </a:cubicBezTo>
                  <a:cubicBezTo>
                    <a:pt x="39" y="9304"/>
                    <a:pt x="50" y="9316"/>
                    <a:pt x="50" y="9329"/>
                  </a:cubicBezTo>
                  <a:close/>
                  <a:moveTo>
                    <a:pt x="50" y="9429"/>
                  </a:moveTo>
                  <a:lnTo>
                    <a:pt x="50" y="9429"/>
                  </a:lnTo>
                  <a:cubicBezTo>
                    <a:pt x="50" y="9443"/>
                    <a:pt x="39" y="9454"/>
                    <a:pt x="25" y="9454"/>
                  </a:cubicBezTo>
                  <a:cubicBezTo>
                    <a:pt x="11" y="9454"/>
                    <a:pt x="0" y="9443"/>
                    <a:pt x="0" y="9429"/>
                  </a:cubicBezTo>
                  <a:cubicBezTo>
                    <a:pt x="0" y="9416"/>
                    <a:pt x="11" y="9404"/>
                    <a:pt x="25" y="9404"/>
                  </a:cubicBezTo>
                  <a:cubicBezTo>
                    <a:pt x="39" y="9404"/>
                    <a:pt x="50" y="9416"/>
                    <a:pt x="50" y="9429"/>
                  </a:cubicBezTo>
                  <a:close/>
                  <a:moveTo>
                    <a:pt x="50" y="9529"/>
                  </a:moveTo>
                  <a:lnTo>
                    <a:pt x="50" y="9530"/>
                  </a:lnTo>
                  <a:cubicBezTo>
                    <a:pt x="50" y="9543"/>
                    <a:pt x="39" y="9555"/>
                    <a:pt x="25" y="9555"/>
                  </a:cubicBezTo>
                  <a:cubicBezTo>
                    <a:pt x="11" y="9555"/>
                    <a:pt x="0" y="9543"/>
                    <a:pt x="0" y="9530"/>
                  </a:cubicBezTo>
                  <a:lnTo>
                    <a:pt x="0" y="9529"/>
                  </a:lnTo>
                  <a:cubicBezTo>
                    <a:pt x="0" y="9516"/>
                    <a:pt x="11" y="9504"/>
                    <a:pt x="25" y="9504"/>
                  </a:cubicBezTo>
                  <a:cubicBezTo>
                    <a:pt x="39" y="9504"/>
                    <a:pt x="50" y="9516"/>
                    <a:pt x="50" y="9529"/>
                  </a:cubicBezTo>
                  <a:close/>
                  <a:moveTo>
                    <a:pt x="50" y="9630"/>
                  </a:moveTo>
                  <a:lnTo>
                    <a:pt x="50" y="9630"/>
                  </a:lnTo>
                  <a:cubicBezTo>
                    <a:pt x="50" y="9643"/>
                    <a:pt x="39" y="9655"/>
                    <a:pt x="25" y="9655"/>
                  </a:cubicBezTo>
                  <a:cubicBezTo>
                    <a:pt x="11" y="9655"/>
                    <a:pt x="0" y="9643"/>
                    <a:pt x="0" y="9630"/>
                  </a:cubicBezTo>
                  <a:cubicBezTo>
                    <a:pt x="0" y="9616"/>
                    <a:pt x="11" y="9605"/>
                    <a:pt x="25" y="9605"/>
                  </a:cubicBezTo>
                  <a:cubicBezTo>
                    <a:pt x="39" y="9605"/>
                    <a:pt x="50" y="9616"/>
                    <a:pt x="50" y="9630"/>
                  </a:cubicBezTo>
                  <a:close/>
                  <a:moveTo>
                    <a:pt x="50" y="9730"/>
                  </a:moveTo>
                  <a:lnTo>
                    <a:pt x="50" y="9730"/>
                  </a:lnTo>
                  <a:cubicBezTo>
                    <a:pt x="50" y="9743"/>
                    <a:pt x="39" y="9755"/>
                    <a:pt x="25" y="9755"/>
                  </a:cubicBezTo>
                  <a:cubicBezTo>
                    <a:pt x="11" y="9755"/>
                    <a:pt x="0" y="9743"/>
                    <a:pt x="0" y="9730"/>
                  </a:cubicBezTo>
                  <a:cubicBezTo>
                    <a:pt x="0" y="9716"/>
                    <a:pt x="11" y="9705"/>
                    <a:pt x="25" y="9705"/>
                  </a:cubicBezTo>
                  <a:cubicBezTo>
                    <a:pt x="39" y="9705"/>
                    <a:pt x="50" y="9716"/>
                    <a:pt x="50" y="9730"/>
                  </a:cubicBezTo>
                  <a:close/>
                  <a:moveTo>
                    <a:pt x="50" y="9830"/>
                  </a:moveTo>
                  <a:lnTo>
                    <a:pt x="50" y="9830"/>
                  </a:lnTo>
                  <a:cubicBezTo>
                    <a:pt x="50" y="9843"/>
                    <a:pt x="39" y="9855"/>
                    <a:pt x="25" y="9855"/>
                  </a:cubicBezTo>
                  <a:cubicBezTo>
                    <a:pt x="11" y="9855"/>
                    <a:pt x="0" y="9843"/>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6"/>
                    <a:pt x="11" y="10505"/>
                    <a:pt x="25" y="10505"/>
                  </a:cubicBezTo>
                  <a:cubicBezTo>
                    <a:pt x="39" y="10505"/>
                    <a:pt x="50" y="10516"/>
                    <a:pt x="50" y="10530"/>
                  </a:cubicBezTo>
                  <a:close/>
                  <a:moveTo>
                    <a:pt x="50" y="10630"/>
                  </a:moveTo>
                  <a:lnTo>
                    <a:pt x="50" y="10630"/>
                  </a:lnTo>
                  <a:cubicBezTo>
                    <a:pt x="50" y="10644"/>
                    <a:pt x="39" y="10655"/>
                    <a:pt x="25" y="10655"/>
                  </a:cubicBezTo>
                  <a:cubicBezTo>
                    <a:pt x="11" y="10655"/>
                    <a:pt x="0" y="10644"/>
                    <a:pt x="0" y="10630"/>
                  </a:cubicBezTo>
                  <a:cubicBezTo>
                    <a:pt x="0" y="10616"/>
                    <a:pt x="11" y="10605"/>
                    <a:pt x="25" y="10605"/>
                  </a:cubicBezTo>
                  <a:cubicBezTo>
                    <a:pt x="39" y="10605"/>
                    <a:pt x="50" y="10616"/>
                    <a:pt x="50" y="10630"/>
                  </a:cubicBezTo>
                  <a:close/>
                  <a:moveTo>
                    <a:pt x="50" y="10730"/>
                  </a:moveTo>
                  <a:lnTo>
                    <a:pt x="50" y="10730"/>
                  </a:lnTo>
                  <a:cubicBezTo>
                    <a:pt x="50" y="10744"/>
                    <a:pt x="39" y="10755"/>
                    <a:pt x="25" y="10755"/>
                  </a:cubicBezTo>
                  <a:cubicBezTo>
                    <a:pt x="11" y="10755"/>
                    <a:pt x="0" y="10744"/>
                    <a:pt x="0" y="10730"/>
                  </a:cubicBezTo>
                  <a:cubicBezTo>
                    <a:pt x="0" y="10716"/>
                    <a:pt x="11" y="10705"/>
                    <a:pt x="25" y="10705"/>
                  </a:cubicBezTo>
                  <a:cubicBezTo>
                    <a:pt x="39" y="10705"/>
                    <a:pt x="50" y="10716"/>
                    <a:pt x="50" y="10730"/>
                  </a:cubicBezTo>
                  <a:close/>
                  <a:moveTo>
                    <a:pt x="50" y="10830"/>
                  </a:moveTo>
                  <a:lnTo>
                    <a:pt x="50" y="10830"/>
                  </a:lnTo>
                  <a:cubicBezTo>
                    <a:pt x="50" y="10844"/>
                    <a:pt x="39" y="10855"/>
                    <a:pt x="25" y="10855"/>
                  </a:cubicBezTo>
                  <a:cubicBezTo>
                    <a:pt x="11" y="10855"/>
                    <a:pt x="0" y="10844"/>
                    <a:pt x="0" y="10830"/>
                  </a:cubicBezTo>
                  <a:cubicBezTo>
                    <a:pt x="0" y="10816"/>
                    <a:pt x="11" y="10805"/>
                    <a:pt x="25" y="10805"/>
                  </a:cubicBezTo>
                  <a:cubicBezTo>
                    <a:pt x="39" y="10805"/>
                    <a:pt x="50" y="10816"/>
                    <a:pt x="50" y="10830"/>
                  </a:cubicBezTo>
                  <a:close/>
                  <a:moveTo>
                    <a:pt x="50" y="10930"/>
                  </a:moveTo>
                  <a:lnTo>
                    <a:pt x="50" y="10930"/>
                  </a:lnTo>
                  <a:cubicBezTo>
                    <a:pt x="50" y="10944"/>
                    <a:pt x="39" y="10955"/>
                    <a:pt x="25" y="10955"/>
                  </a:cubicBezTo>
                  <a:cubicBezTo>
                    <a:pt x="11" y="10955"/>
                    <a:pt x="0" y="10944"/>
                    <a:pt x="0" y="10930"/>
                  </a:cubicBezTo>
                  <a:cubicBezTo>
                    <a:pt x="0" y="10916"/>
                    <a:pt x="11" y="10905"/>
                    <a:pt x="25" y="10905"/>
                  </a:cubicBezTo>
                  <a:cubicBezTo>
                    <a:pt x="39" y="10905"/>
                    <a:pt x="50" y="10916"/>
                    <a:pt x="50" y="10930"/>
                  </a:cubicBezTo>
                  <a:close/>
                  <a:moveTo>
                    <a:pt x="50" y="11030"/>
                  </a:moveTo>
                  <a:lnTo>
                    <a:pt x="50" y="11030"/>
                  </a:lnTo>
                  <a:cubicBezTo>
                    <a:pt x="50" y="11044"/>
                    <a:pt x="39" y="11055"/>
                    <a:pt x="25" y="11055"/>
                  </a:cubicBezTo>
                  <a:cubicBezTo>
                    <a:pt x="11" y="11055"/>
                    <a:pt x="0" y="11044"/>
                    <a:pt x="0" y="11030"/>
                  </a:cubicBezTo>
                  <a:cubicBezTo>
                    <a:pt x="0" y="11016"/>
                    <a:pt x="11" y="11005"/>
                    <a:pt x="25" y="11005"/>
                  </a:cubicBezTo>
                  <a:cubicBezTo>
                    <a:pt x="39" y="11005"/>
                    <a:pt x="50" y="11016"/>
                    <a:pt x="50" y="11030"/>
                  </a:cubicBezTo>
                  <a:close/>
                  <a:moveTo>
                    <a:pt x="50" y="11130"/>
                  </a:moveTo>
                  <a:lnTo>
                    <a:pt x="50" y="11130"/>
                  </a:lnTo>
                  <a:cubicBezTo>
                    <a:pt x="50" y="11144"/>
                    <a:pt x="39" y="11155"/>
                    <a:pt x="25" y="11155"/>
                  </a:cubicBezTo>
                  <a:cubicBezTo>
                    <a:pt x="11" y="11155"/>
                    <a:pt x="0" y="11144"/>
                    <a:pt x="0" y="11130"/>
                  </a:cubicBezTo>
                  <a:cubicBezTo>
                    <a:pt x="0" y="11116"/>
                    <a:pt x="11" y="11105"/>
                    <a:pt x="25" y="11105"/>
                  </a:cubicBezTo>
                  <a:cubicBezTo>
                    <a:pt x="39" y="11105"/>
                    <a:pt x="50" y="11116"/>
                    <a:pt x="50" y="11130"/>
                  </a:cubicBezTo>
                  <a:close/>
                  <a:moveTo>
                    <a:pt x="50" y="11230"/>
                  </a:moveTo>
                  <a:lnTo>
                    <a:pt x="50" y="11230"/>
                  </a:lnTo>
                  <a:cubicBezTo>
                    <a:pt x="50" y="11244"/>
                    <a:pt x="39" y="11255"/>
                    <a:pt x="25" y="11255"/>
                  </a:cubicBezTo>
                  <a:cubicBezTo>
                    <a:pt x="11" y="11255"/>
                    <a:pt x="0" y="11244"/>
                    <a:pt x="0" y="11230"/>
                  </a:cubicBezTo>
                  <a:cubicBezTo>
                    <a:pt x="0" y="11217"/>
                    <a:pt x="11" y="11205"/>
                    <a:pt x="25" y="11205"/>
                  </a:cubicBezTo>
                  <a:cubicBezTo>
                    <a:pt x="39" y="11205"/>
                    <a:pt x="50" y="11217"/>
                    <a:pt x="50" y="11230"/>
                  </a:cubicBezTo>
                  <a:close/>
                  <a:moveTo>
                    <a:pt x="50" y="11330"/>
                  </a:moveTo>
                  <a:lnTo>
                    <a:pt x="50" y="11330"/>
                  </a:lnTo>
                  <a:cubicBezTo>
                    <a:pt x="50" y="11344"/>
                    <a:pt x="39" y="11355"/>
                    <a:pt x="25" y="11355"/>
                  </a:cubicBezTo>
                  <a:cubicBezTo>
                    <a:pt x="11" y="11355"/>
                    <a:pt x="0" y="11344"/>
                    <a:pt x="0" y="11330"/>
                  </a:cubicBezTo>
                  <a:cubicBezTo>
                    <a:pt x="0" y="11317"/>
                    <a:pt x="11" y="11305"/>
                    <a:pt x="25" y="11305"/>
                  </a:cubicBezTo>
                  <a:cubicBezTo>
                    <a:pt x="39" y="11305"/>
                    <a:pt x="50" y="11317"/>
                    <a:pt x="50" y="11330"/>
                  </a:cubicBezTo>
                  <a:close/>
                  <a:moveTo>
                    <a:pt x="50" y="11430"/>
                  </a:moveTo>
                  <a:lnTo>
                    <a:pt x="50" y="11430"/>
                  </a:lnTo>
                  <a:cubicBezTo>
                    <a:pt x="50" y="11444"/>
                    <a:pt x="39" y="11455"/>
                    <a:pt x="25" y="11455"/>
                  </a:cubicBezTo>
                  <a:cubicBezTo>
                    <a:pt x="11" y="11455"/>
                    <a:pt x="0" y="11444"/>
                    <a:pt x="0" y="11430"/>
                  </a:cubicBezTo>
                  <a:cubicBezTo>
                    <a:pt x="0" y="11417"/>
                    <a:pt x="11" y="11405"/>
                    <a:pt x="25" y="11405"/>
                  </a:cubicBezTo>
                  <a:cubicBezTo>
                    <a:pt x="39" y="11405"/>
                    <a:pt x="50" y="11417"/>
                    <a:pt x="50" y="11430"/>
                  </a:cubicBezTo>
                  <a:close/>
                  <a:moveTo>
                    <a:pt x="50" y="11530"/>
                  </a:moveTo>
                  <a:lnTo>
                    <a:pt x="50" y="11531"/>
                  </a:lnTo>
                  <a:cubicBezTo>
                    <a:pt x="50" y="11544"/>
                    <a:pt x="39" y="11556"/>
                    <a:pt x="25" y="11556"/>
                  </a:cubicBezTo>
                  <a:cubicBezTo>
                    <a:pt x="11" y="11556"/>
                    <a:pt x="0" y="11544"/>
                    <a:pt x="0" y="11531"/>
                  </a:cubicBezTo>
                  <a:lnTo>
                    <a:pt x="0" y="11530"/>
                  </a:lnTo>
                  <a:cubicBezTo>
                    <a:pt x="0" y="11517"/>
                    <a:pt x="11" y="11505"/>
                    <a:pt x="25" y="11505"/>
                  </a:cubicBezTo>
                  <a:cubicBezTo>
                    <a:pt x="39" y="11505"/>
                    <a:pt x="50" y="11517"/>
                    <a:pt x="50" y="11530"/>
                  </a:cubicBezTo>
                  <a:close/>
                  <a:moveTo>
                    <a:pt x="50" y="11631"/>
                  </a:moveTo>
                  <a:lnTo>
                    <a:pt x="50" y="11631"/>
                  </a:lnTo>
                  <a:cubicBezTo>
                    <a:pt x="50" y="11644"/>
                    <a:pt x="39" y="11656"/>
                    <a:pt x="25" y="11656"/>
                  </a:cubicBezTo>
                  <a:cubicBezTo>
                    <a:pt x="11" y="11656"/>
                    <a:pt x="0" y="11644"/>
                    <a:pt x="0" y="11631"/>
                  </a:cubicBezTo>
                  <a:cubicBezTo>
                    <a:pt x="0" y="11617"/>
                    <a:pt x="11" y="11606"/>
                    <a:pt x="25" y="11606"/>
                  </a:cubicBezTo>
                  <a:cubicBezTo>
                    <a:pt x="39" y="11606"/>
                    <a:pt x="50" y="11617"/>
                    <a:pt x="50" y="11631"/>
                  </a:cubicBezTo>
                  <a:close/>
                  <a:moveTo>
                    <a:pt x="50" y="11731"/>
                  </a:moveTo>
                  <a:lnTo>
                    <a:pt x="50" y="11731"/>
                  </a:lnTo>
                  <a:cubicBezTo>
                    <a:pt x="50" y="11744"/>
                    <a:pt x="39" y="11756"/>
                    <a:pt x="25" y="11756"/>
                  </a:cubicBezTo>
                  <a:cubicBezTo>
                    <a:pt x="11" y="11756"/>
                    <a:pt x="0" y="11744"/>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7"/>
                    <a:pt x="11" y="12506"/>
                    <a:pt x="25" y="12506"/>
                  </a:cubicBezTo>
                  <a:cubicBezTo>
                    <a:pt x="39" y="12506"/>
                    <a:pt x="50" y="12517"/>
                    <a:pt x="50" y="12531"/>
                  </a:cubicBezTo>
                  <a:close/>
                  <a:moveTo>
                    <a:pt x="50" y="12631"/>
                  </a:moveTo>
                  <a:lnTo>
                    <a:pt x="50" y="12631"/>
                  </a:lnTo>
                  <a:cubicBezTo>
                    <a:pt x="50" y="12645"/>
                    <a:pt x="39" y="12656"/>
                    <a:pt x="25" y="12656"/>
                  </a:cubicBezTo>
                  <a:cubicBezTo>
                    <a:pt x="11" y="12656"/>
                    <a:pt x="0" y="12645"/>
                    <a:pt x="0" y="12631"/>
                  </a:cubicBezTo>
                  <a:cubicBezTo>
                    <a:pt x="0" y="12617"/>
                    <a:pt x="11" y="12606"/>
                    <a:pt x="25" y="12606"/>
                  </a:cubicBezTo>
                  <a:cubicBezTo>
                    <a:pt x="39" y="12606"/>
                    <a:pt x="50" y="12617"/>
                    <a:pt x="50" y="12631"/>
                  </a:cubicBezTo>
                  <a:close/>
                  <a:moveTo>
                    <a:pt x="50" y="12731"/>
                  </a:moveTo>
                  <a:lnTo>
                    <a:pt x="50" y="12731"/>
                  </a:lnTo>
                  <a:cubicBezTo>
                    <a:pt x="50" y="12745"/>
                    <a:pt x="39" y="12756"/>
                    <a:pt x="25" y="12756"/>
                  </a:cubicBezTo>
                  <a:cubicBezTo>
                    <a:pt x="11" y="12756"/>
                    <a:pt x="0" y="12745"/>
                    <a:pt x="0" y="12731"/>
                  </a:cubicBezTo>
                  <a:cubicBezTo>
                    <a:pt x="0" y="12717"/>
                    <a:pt x="11" y="12706"/>
                    <a:pt x="25" y="12706"/>
                  </a:cubicBezTo>
                  <a:cubicBezTo>
                    <a:pt x="39" y="12706"/>
                    <a:pt x="50" y="12717"/>
                    <a:pt x="50" y="12731"/>
                  </a:cubicBezTo>
                  <a:close/>
                  <a:moveTo>
                    <a:pt x="50" y="12831"/>
                  </a:moveTo>
                  <a:lnTo>
                    <a:pt x="50" y="12831"/>
                  </a:lnTo>
                  <a:cubicBezTo>
                    <a:pt x="50" y="12845"/>
                    <a:pt x="39" y="12856"/>
                    <a:pt x="25" y="12856"/>
                  </a:cubicBezTo>
                  <a:cubicBezTo>
                    <a:pt x="11" y="12856"/>
                    <a:pt x="0" y="12845"/>
                    <a:pt x="0" y="12831"/>
                  </a:cubicBezTo>
                  <a:cubicBezTo>
                    <a:pt x="0" y="12817"/>
                    <a:pt x="11" y="12806"/>
                    <a:pt x="25" y="12806"/>
                  </a:cubicBezTo>
                  <a:cubicBezTo>
                    <a:pt x="39" y="12806"/>
                    <a:pt x="50" y="12817"/>
                    <a:pt x="50" y="12831"/>
                  </a:cubicBezTo>
                  <a:close/>
                  <a:moveTo>
                    <a:pt x="50" y="12931"/>
                  </a:moveTo>
                  <a:lnTo>
                    <a:pt x="50" y="12931"/>
                  </a:lnTo>
                  <a:cubicBezTo>
                    <a:pt x="50" y="12945"/>
                    <a:pt x="39" y="12956"/>
                    <a:pt x="25" y="12956"/>
                  </a:cubicBezTo>
                  <a:cubicBezTo>
                    <a:pt x="11" y="12956"/>
                    <a:pt x="0" y="12945"/>
                    <a:pt x="0" y="12931"/>
                  </a:cubicBezTo>
                  <a:cubicBezTo>
                    <a:pt x="0" y="12917"/>
                    <a:pt x="11" y="12906"/>
                    <a:pt x="25" y="12906"/>
                  </a:cubicBezTo>
                  <a:cubicBezTo>
                    <a:pt x="39" y="12906"/>
                    <a:pt x="50" y="12917"/>
                    <a:pt x="50" y="12931"/>
                  </a:cubicBezTo>
                  <a:close/>
                  <a:moveTo>
                    <a:pt x="50" y="13031"/>
                  </a:moveTo>
                  <a:lnTo>
                    <a:pt x="50" y="13031"/>
                  </a:lnTo>
                  <a:cubicBezTo>
                    <a:pt x="50" y="13045"/>
                    <a:pt x="39" y="13056"/>
                    <a:pt x="25" y="13056"/>
                  </a:cubicBezTo>
                  <a:cubicBezTo>
                    <a:pt x="11" y="13056"/>
                    <a:pt x="0" y="13045"/>
                    <a:pt x="0" y="13031"/>
                  </a:cubicBezTo>
                  <a:cubicBezTo>
                    <a:pt x="0" y="13017"/>
                    <a:pt x="11" y="13006"/>
                    <a:pt x="25" y="13006"/>
                  </a:cubicBezTo>
                  <a:cubicBezTo>
                    <a:pt x="39" y="13006"/>
                    <a:pt x="50" y="13017"/>
                    <a:pt x="50" y="13031"/>
                  </a:cubicBezTo>
                  <a:close/>
                  <a:moveTo>
                    <a:pt x="50" y="13131"/>
                  </a:moveTo>
                  <a:lnTo>
                    <a:pt x="50" y="13131"/>
                  </a:lnTo>
                  <a:cubicBezTo>
                    <a:pt x="50" y="13145"/>
                    <a:pt x="39" y="13156"/>
                    <a:pt x="25" y="13156"/>
                  </a:cubicBezTo>
                  <a:cubicBezTo>
                    <a:pt x="11" y="13156"/>
                    <a:pt x="0" y="13145"/>
                    <a:pt x="0" y="13131"/>
                  </a:cubicBezTo>
                  <a:cubicBezTo>
                    <a:pt x="0" y="13118"/>
                    <a:pt x="11" y="13106"/>
                    <a:pt x="25" y="13106"/>
                  </a:cubicBezTo>
                  <a:cubicBezTo>
                    <a:pt x="39" y="13106"/>
                    <a:pt x="50" y="13118"/>
                    <a:pt x="50" y="13131"/>
                  </a:cubicBezTo>
                  <a:close/>
                  <a:moveTo>
                    <a:pt x="50" y="13231"/>
                  </a:moveTo>
                  <a:lnTo>
                    <a:pt x="50" y="13231"/>
                  </a:lnTo>
                  <a:cubicBezTo>
                    <a:pt x="50" y="13245"/>
                    <a:pt x="39" y="13256"/>
                    <a:pt x="25" y="13256"/>
                  </a:cubicBezTo>
                  <a:cubicBezTo>
                    <a:pt x="11" y="13256"/>
                    <a:pt x="0" y="13245"/>
                    <a:pt x="0" y="13231"/>
                  </a:cubicBezTo>
                  <a:cubicBezTo>
                    <a:pt x="0" y="13218"/>
                    <a:pt x="11" y="13206"/>
                    <a:pt x="25" y="13206"/>
                  </a:cubicBezTo>
                  <a:cubicBezTo>
                    <a:pt x="39" y="13206"/>
                    <a:pt x="50" y="13218"/>
                    <a:pt x="50" y="13231"/>
                  </a:cubicBezTo>
                  <a:close/>
                  <a:moveTo>
                    <a:pt x="50" y="13331"/>
                  </a:moveTo>
                  <a:lnTo>
                    <a:pt x="50" y="13331"/>
                  </a:lnTo>
                  <a:cubicBezTo>
                    <a:pt x="50" y="13345"/>
                    <a:pt x="39" y="13356"/>
                    <a:pt x="25" y="13356"/>
                  </a:cubicBezTo>
                  <a:cubicBezTo>
                    <a:pt x="11" y="13356"/>
                    <a:pt x="0" y="13345"/>
                    <a:pt x="0" y="13331"/>
                  </a:cubicBezTo>
                  <a:cubicBezTo>
                    <a:pt x="0" y="13318"/>
                    <a:pt x="11" y="13306"/>
                    <a:pt x="25" y="13306"/>
                  </a:cubicBezTo>
                  <a:cubicBezTo>
                    <a:pt x="39" y="13306"/>
                    <a:pt x="50" y="13318"/>
                    <a:pt x="50" y="13331"/>
                  </a:cubicBezTo>
                  <a:close/>
                  <a:moveTo>
                    <a:pt x="50" y="13431"/>
                  </a:moveTo>
                  <a:lnTo>
                    <a:pt x="50" y="13432"/>
                  </a:lnTo>
                  <a:cubicBezTo>
                    <a:pt x="50" y="13445"/>
                    <a:pt x="39" y="13457"/>
                    <a:pt x="25" y="13457"/>
                  </a:cubicBezTo>
                  <a:cubicBezTo>
                    <a:pt x="11" y="13457"/>
                    <a:pt x="0" y="13445"/>
                    <a:pt x="0" y="13432"/>
                  </a:cubicBezTo>
                  <a:lnTo>
                    <a:pt x="0" y="13431"/>
                  </a:lnTo>
                  <a:cubicBezTo>
                    <a:pt x="0" y="13418"/>
                    <a:pt x="11" y="13406"/>
                    <a:pt x="25" y="13406"/>
                  </a:cubicBezTo>
                  <a:cubicBezTo>
                    <a:pt x="39" y="13406"/>
                    <a:pt x="50" y="13418"/>
                    <a:pt x="50" y="13431"/>
                  </a:cubicBezTo>
                  <a:close/>
                  <a:moveTo>
                    <a:pt x="50" y="13532"/>
                  </a:moveTo>
                  <a:lnTo>
                    <a:pt x="50" y="13532"/>
                  </a:lnTo>
                  <a:cubicBezTo>
                    <a:pt x="50" y="13545"/>
                    <a:pt x="39" y="13557"/>
                    <a:pt x="25" y="13557"/>
                  </a:cubicBezTo>
                  <a:cubicBezTo>
                    <a:pt x="11" y="13557"/>
                    <a:pt x="0" y="13545"/>
                    <a:pt x="0" y="13532"/>
                  </a:cubicBezTo>
                  <a:cubicBezTo>
                    <a:pt x="0" y="13518"/>
                    <a:pt x="11" y="13507"/>
                    <a:pt x="25" y="13507"/>
                  </a:cubicBezTo>
                  <a:cubicBezTo>
                    <a:pt x="39" y="13507"/>
                    <a:pt x="50" y="13518"/>
                    <a:pt x="50" y="13532"/>
                  </a:cubicBezTo>
                  <a:close/>
                  <a:moveTo>
                    <a:pt x="50" y="13632"/>
                  </a:moveTo>
                  <a:lnTo>
                    <a:pt x="50" y="13632"/>
                  </a:lnTo>
                  <a:cubicBezTo>
                    <a:pt x="50" y="13645"/>
                    <a:pt x="39" y="13657"/>
                    <a:pt x="25" y="13657"/>
                  </a:cubicBezTo>
                  <a:cubicBezTo>
                    <a:pt x="11" y="13657"/>
                    <a:pt x="0" y="13645"/>
                    <a:pt x="0" y="13632"/>
                  </a:cubicBezTo>
                  <a:cubicBezTo>
                    <a:pt x="0" y="13618"/>
                    <a:pt x="11" y="13607"/>
                    <a:pt x="25" y="13607"/>
                  </a:cubicBezTo>
                  <a:cubicBezTo>
                    <a:pt x="39" y="13607"/>
                    <a:pt x="50" y="13618"/>
                    <a:pt x="50" y="13632"/>
                  </a:cubicBezTo>
                  <a:close/>
                  <a:moveTo>
                    <a:pt x="50" y="13732"/>
                  </a:moveTo>
                  <a:lnTo>
                    <a:pt x="50" y="13732"/>
                  </a:lnTo>
                  <a:cubicBezTo>
                    <a:pt x="50" y="13745"/>
                    <a:pt x="39" y="13757"/>
                    <a:pt x="25" y="13757"/>
                  </a:cubicBezTo>
                  <a:cubicBezTo>
                    <a:pt x="11" y="13757"/>
                    <a:pt x="0" y="13745"/>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8"/>
                    <a:pt x="11" y="14407"/>
                    <a:pt x="25" y="14407"/>
                  </a:cubicBezTo>
                  <a:cubicBezTo>
                    <a:pt x="39" y="14407"/>
                    <a:pt x="50" y="14418"/>
                    <a:pt x="50" y="14432"/>
                  </a:cubicBezTo>
                  <a:close/>
                  <a:moveTo>
                    <a:pt x="50" y="14532"/>
                  </a:moveTo>
                  <a:lnTo>
                    <a:pt x="50" y="14532"/>
                  </a:lnTo>
                  <a:cubicBezTo>
                    <a:pt x="50" y="14546"/>
                    <a:pt x="39" y="14557"/>
                    <a:pt x="25" y="14557"/>
                  </a:cubicBezTo>
                  <a:cubicBezTo>
                    <a:pt x="11" y="14557"/>
                    <a:pt x="0" y="14546"/>
                    <a:pt x="0" y="14532"/>
                  </a:cubicBezTo>
                  <a:cubicBezTo>
                    <a:pt x="0" y="14518"/>
                    <a:pt x="11" y="14507"/>
                    <a:pt x="25" y="14507"/>
                  </a:cubicBezTo>
                  <a:cubicBezTo>
                    <a:pt x="39" y="14507"/>
                    <a:pt x="50" y="14518"/>
                    <a:pt x="50" y="14532"/>
                  </a:cubicBezTo>
                  <a:close/>
                  <a:moveTo>
                    <a:pt x="50" y="14632"/>
                  </a:moveTo>
                  <a:lnTo>
                    <a:pt x="50" y="14632"/>
                  </a:lnTo>
                  <a:cubicBezTo>
                    <a:pt x="50" y="14646"/>
                    <a:pt x="39" y="14657"/>
                    <a:pt x="25" y="14657"/>
                  </a:cubicBezTo>
                  <a:cubicBezTo>
                    <a:pt x="11" y="14657"/>
                    <a:pt x="0" y="14646"/>
                    <a:pt x="0" y="14632"/>
                  </a:cubicBezTo>
                  <a:cubicBezTo>
                    <a:pt x="0" y="14618"/>
                    <a:pt x="11" y="14607"/>
                    <a:pt x="25" y="14607"/>
                  </a:cubicBezTo>
                  <a:cubicBezTo>
                    <a:pt x="39" y="14607"/>
                    <a:pt x="50" y="14618"/>
                    <a:pt x="50" y="14632"/>
                  </a:cubicBezTo>
                  <a:close/>
                  <a:moveTo>
                    <a:pt x="50" y="14732"/>
                  </a:moveTo>
                  <a:lnTo>
                    <a:pt x="50" y="14732"/>
                  </a:lnTo>
                  <a:cubicBezTo>
                    <a:pt x="50" y="14746"/>
                    <a:pt x="39" y="14757"/>
                    <a:pt x="25" y="14757"/>
                  </a:cubicBezTo>
                  <a:cubicBezTo>
                    <a:pt x="11" y="14757"/>
                    <a:pt x="0" y="14746"/>
                    <a:pt x="0" y="14732"/>
                  </a:cubicBezTo>
                  <a:cubicBezTo>
                    <a:pt x="0" y="14718"/>
                    <a:pt x="11" y="14707"/>
                    <a:pt x="25" y="14707"/>
                  </a:cubicBezTo>
                  <a:cubicBezTo>
                    <a:pt x="39" y="14707"/>
                    <a:pt x="50" y="14718"/>
                    <a:pt x="50" y="14732"/>
                  </a:cubicBezTo>
                  <a:close/>
                  <a:moveTo>
                    <a:pt x="50" y="14832"/>
                  </a:moveTo>
                  <a:lnTo>
                    <a:pt x="50" y="14832"/>
                  </a:lnTo>
                  <a:cubicBezTo>
                    <a:pt x="50" y="14846"/>
                    <a:pt x="39" y="14857"/>
                    <a:pt x="25" y="14857"/>
                  </a:cubicBezTo>
                  <a:cubicBezTo>
                    <a:pt x="11" y="14857"/>
                    <a:pt x="0" y="14846"/>
                    <a:pt x="0" y="14832"/>
                  </a:cubicBezTo>
                  <a:cubicBezTo>
                    <a:pt x="0" y="14818"/>
                    <a:pt x="11" y="14807"/>
                    <a:pt x="25" y="14807"/>
                  </a:cubicBezTo>
                  <a:cubicBezTo>
                    <a:pt x="39" y="14807"/>
                    <a:pt x="50" y="14818"/>
                    <a:pt x="50" y="14832"/>
                  </a:cubicBezTo>
                  <a:close/>
                  <a:moveTo>
                    <a:pt x="50" y="14932"/>
                  </a:moveTo>
                  <a:lnTo>
                    <a:pt x="50" y="14932"/>
                  </a:lnTo>
                  <a:cubicBezTo>
                    <a:pt x="50" y="14946"/>
                    <a:pt x="39" y="14957"/>
                    <a:pt x="25" y="14957"/>
                  </a:cubicBezTo>
                  <a:cubicBezTo>
                    <a:pt x="11" y="14957"/>
                    <a:pt x="0" y="14946"/>
                    <a:pt x="0" y="14932"/>
                  </a:cubicBezTo>
                  <a:cubicBezTo>
                    <a:pt x="0" y="14918"/>
                    <a:pt x="11" y="14907"/>
                    <a:pt x="25" y="14907"/>
                  </a:cubicBezTo>
                  <a:cubicBezTo>
                    <a:pt x="39" y="14907"/>
                    <a:pt x="50" y="14918"/>
                    <a:pt x="50" y="14932"/>
                  </a:cubicBezTo>
                  <a:close/>
                  <a:moveTo>
                    <a:pt x="50" y="15032"/>
                  </a:moveTo>
                  <a:lnTo>
                    <a:pt x="50" y="15032"/>
                  </a:lnTo>
                  <a:cubicBezTo>
                    <a:pt x="50" y="15046"/>
                    <a:pt x="39" y="15057"/>
                    <a:pt x="25" y="15057"/>
                  </a:cubicBezTo>
                  <a:cubicBezTo>
                    <a:pt x="11" y="15057"/>
                    <a:pt x="0" y="15046"/>
                    <a:pt x="0" y="15032"/>
                  </a:cubicBezTo>
                  <a:cubicBezTo>
                    <a:pt x="0" y="15018"/>
                    <a:pt x="11" y="15007"/>
                    <a:pt x="25" y="15007"/>
                  </a:cubicBezTo>
                  <a:cubicBezTo>
                    <a:pt x="39" y="15007"/>
                    <a:pt x="50" y="15018"/>
                    <a:pt x="50" y="15032"/>
                  </a:cubicBezTo>
                  <a:close/>
                  <a:moveTo>
                    <a:pt x="50" y="15132"/>
                  </a:moveTo>
                  <a:lnTo>
                    <a:pt x="50" y="15132"/>
                  </a:lnTo>
                  <a:cubicBezTo>
                    <a:pt x="50" y="15146"/>
                    <a:pt x="39" y="15157"/>
                    <a:pt x="25" y="15157"/>
                  </a:cubicBezTo>
                  <a:cubicBezTo>
                    <a:pt x="11" y="15157"/>
                    <a:pt x="0" y="15146"/>
                    <a:pt x="0" y="15132"/>
                  </a:cubicBezTo>
                  <a:cubicBezTo>
                    <a:pt x="0" y="15119"/>
                    <a:pt x="11" y="15107"/>
                    <a:pt x="25" y="15107"/>
                  </a:cubicBezTo>
                  <a:cubicBezTo>
                    <a:pt x="39" y="15107"/>
                    <a:pt x="50" y="15119"/>
                    <a:pt x="50" y="15132"/>
                  </a:cubicBezTo>
                  <a:close/>
                  <a:moveTo>
                    <a:pt x="50" y="15232"/>
                  </a:moveTo>
                  <a:lnTo>
                    <a:pt x="50" y="15232"/>
                  </a:lnTo>
                  <a:cubicBezTo>
                    <a:pt x="50" y="15246"/>
                    <a:pt x="39" y="15257"/>
                    <a:pt x="25" y="15257"/>
                  </a:cubicBezTo>
                  <a:cubicBezTo>
                    <a:pt x="11" y="15257"/>
                    <a:pt x="0" y="15246"/>
                    <a:pt x="0" y="15232"/>
                  </a:cubicBezTo>
                  <a:cubicBezTo>
                    <a:pt x="0" y="15219"/>
                    <a:pt x="11" y="15207"/>
                    <a:pt x="25" y="15207"/>
                  </a:cubicBezTo>
                  <a:cubicBezTo>
                    <a:pt x="39" y="15207"/>
                    <a:pt x="50" y="15219"/>
                    <a:pt x="50" y="15232"/>
                  </a:cubicBezTo>
                  <a:close/>
                  <a:moveTo>
                    <a:pt x="50" y="15332"/>
                  </a:moveTo>
                  <a:lnTo>
                    <a:pt x="50" y="15333"/>
                  </a:lnTo>
                  <a:cubicBezTo>
                    <a:pt x="50" y="15346"/>
                    <a:pt x="39" y="15357"/>
                    <a:pt x="25" y="15357"/>
                  </a:cubicBezTo>
                  <a:cubicBezTo>
                    <a:pt x="11" y="15357"/>
                    <a:pt x="0" y="15346"/>
                    <a:pt x="0" y="15333"/>
                  </a:cubicBezTo>
                  <a:lnTo>
                    <a:pt x="0" y="15332"/>
                  </a:lnTo>
                  <a:cubicBezTo>
                    <a:pt x="0" y="15319"/>
                    <a:pt x="11" y="15307"/>
                    <a:pt x="25" y="15307"/>
                  </a:cubicBezTo>
                  <a:cubicBezTo>
                    <a:pt x="39" y="15307"/>
                    <a:pt x="50" y="15319"/>
                    <a:pt x="50" y="15332"/>
                  </a:cubicBezTo>
                  <a:close/>
                  <a:moveTo>
                    <a:pt x="50" y="15433"/>
                  </a:moveTo>
                  <a:lnTo>
                    <a:pt x="50" y="15433"/>
                  </a:lnTo>
                  <a:cubicBezTo>
                    <a:pt x="50" y="15446"/>
                    <a:pt x="39" y="15458"/>
                    <a:pt x="25" y="15458"/>
                  </a:cubicBezTo>
                  <a:cubicBezTo>
                    <a:pt x="11" y="15458"/>
                    <a:pt x="0" y="15446"/>
                    <a:pt x="0" y="15433"/>
                  </a:cubicBezTo>
                  <a:cubicBezTo>
                    <a:pt x="0" y="15419"/>
                    <a:pt x="11" y="15408"/>
                    <a:pt x="25" y="15408"/>
                  </a:cubicBezTo>
                  <a:cubicBezTo>
                    <a:pt x="39" y="15408"/>
                    <a:pt x="50" y="15419"/>
                    <a:pt x="50" y="15433"/>
                  </a:cubicBezTo>
                  <a:close/>
                  <a:moveTo>
                    <a:pt x="50" y="15533"/>
                  </a:moveTo>
                  <a:lnTo>
                    <a:pt x="50" y="15533"/>
                  </a:lnTo>
                  <a:cubicBezTo>
                    <a:pt x="50" y="15546"/>
                    <a:pt x="39" y="15558"/>
                    <a:pt x="25" y="15558"/>
                  </a:cubicBezTo>
                  <a:cubicBezTo>
                    <a:pt x="11" y="15558"/>
                    <a:pt x="0" y="15546"/>
                    <a:pt x="0" y="15533"/>
                  </a:cubicBezTo>
                  <a:cubicBezTo>
                    <a:pt x="0" y="15519"/>
                    <a:pt x="11" y="15508"/>
                    <a:pt x="25" y="15508"/>
                  </a:cubicBezTo>
                  <a:cubicBezTo>
                    <a:pt x="39" y="15508"/>
                    <a:pt x="50" y="15519"/>
                    <a:pt x="50" y="15533"/>
                  </a:cubicBezTo>
                  <a:close/>
                  <a:moveTo>
                    <a:pt x="50" y="15633"/>
                  </a:moveTo>
                  <a:lnTo>
                    <a:pt x="50" y="15633"/>
                  </a:lnTo>
                  <a:cubicBezTo>
                    <a:pt x="50" y="15646"/>
                    <a:pt x="39" y="15658"/>
                    <a:pt x="25" y="15658"/>
                  </a:cubicBezTo>
                  <a:cubicBezTo>
                    <a:pt x="11" y="15658"/>
                    <a:pt x="0" y="15646"/>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19"/>
                    <a:pt x="11" y="16308"/>
                    <a:pt x="25" y="16308"/>
                  </a:cubicBezTo>
                  <a:cubicBezTo>
                    <a:pt x="39" y="16308"/>
                    <a:pt x="50" y="16319"/>
                    <a:pt x="50" y="16333"/>
                  </a:cubicBezTo>
                  <a:close/>
                  <a:moveTo>
                    <a:pt x="50" y="16433"/>
                  </a:moveTo>
                  <a:lnTo>
                    <a:pt x="50" y="16433"/>
                  </a:lnTo>
                  <a:cubicBezTo>
                    <a:pt x="50" y="16447"/>
                    <a:pt x="39" y="16458"/>
                    <a:pt x="25" y="16458"/>
                  </a:cubicBezTo>
                  <a:cubicBezTo>
                    <a:pt x="11" y="16458"/>
                    <a:pt x="0" y="16447"/>
                    <a:pt x="0" y="16433"/>
                  </a:cubicBezTo>
                  <a:cubicBezTo>
                    <a:pt x="0" y="16419"/>
                    <a:pt x="11" y="16408"/>
                    <a:pt x="25" y="16408"/>
                  </a:cubicBezTo>
                  <a:cubicBezTo>
                    <a:pt x="39" y="16408"/>
                    <a:pt x="50" y="16419"/>
                    <a:pt x="50" y="16433"/>
                  </a:cubicBezTo>
                  <a:close/>
                  <a:moveTo>
                    <a:pt x="50" y="16533"/>
                  </a:moveTo>
                  <a:lnTo>
                    <a:pt x="50" y="16533"/>
                  </a:lnTo>
                  <a:cubicBezTo>
                    <a:pt x="50" y="16547"/>
                    <a:pt x="39" y="16558"/>
                    <a:pt x="25" y="16558"/>
                  </a:cubicBezTo>
                  <a:cubicBezTo>
                    <a:pt x="11" y="16558"/>
                    <a:pt x="0" y="16547"/>
                    <a:pt x="0" y="16533"/>
                  </a:cubicBezTo>
                  <a:cubicBezTo>
                    <a:pt x="0" y="16519"/>
                    <a:pt x="11" y="16508"/>
                    <a:pt x="25" y="16508"/>
                  </a:cubicBezTo>
                  <a:cubicBezTo>
                    <a:pt x="39" y="16508"/>
                    <a:pt x="50" y="16519"/>
                    <a:pt x="50" y="16533"/>
                  </a:cubicBezTo>
                  <a:close/>
                  <a:moveTo>
                    <a:pt x="50" y="16633"/>
                  </a:moveTo>
                  <a:lnTo>
                    <a:pt x="50" y="16633"/>
                  </a:lnTo>
                  <a:cubicBezTo>
                    <a:pt x="50" y="16647"/>
                    <a:pt x="39" y="16658"/>
                    <a:pt x="25" y="16658"/>
                  </a:cubicBezTo>
                  <a:cubicBezTo>
                    <a:pt x="11" y="16658"/>
                    <a:pt x="0" y="16647"/>
                    <a:pt x="0" y="16633"/>
                  </a:cubicBezTo>
                  <a:cubicBezTo>
                    <a:pt x="0" y="16619"/>
                    <a:pt x="11" y="16608"/>
                    <a:pt x="25" y="16608"/>
                  </a:cubicBezTo>
                  <a:cubicBezTo>
                    <a:pt x="39" y="16608"/>
                    <a:pt x="50" y="16619"/>
                    <a:pt x="50" y="16633"/>
                  </a:cubicBezTo>
                  <a:close/>
                  <a:moveTo>
                    <a:pt x="50" y="16733"/>
                  </a:moveTo>
                  <a:lnTo>
                    <a:pt x="50" y="16733"/>
                  </a:lnTo>
                  <a:cubicBezTo>
                    <a:pt x="50" y="16747"/>
                    <a:pt x="39" y="16758"/>
                    <a:pt x="25" y="16758"/>
                  </a:cubicBezTo>
                  <a:cubicBezTo>
                    <a:pt x="11" y="16758"/>
                    <a:pt x="0" y="16747"/>
                    <a:pt x="0" y="16733"/>
                  </a:cubicBezTo>
                  <a:cubicBezTo>
                    <a:pt x="0" y="16719"/>
                    <a:pt x="11" y="16708"/>
                    <a:pt x="25" y="16708"/>
                  </a:cubicBezTo>
                  <a:cubicBezTo>
                    <a:pt x="39" y="16708"/>
                    <a:pt x="50" y="16719"/>
                    <a:pt x="50" y="16733"/>
                  </a:cubicBezTo>
                  <a:close/>
                  <a:moveTo>
                    <a:pt x="50" y="16833"/>
                  </a:moveTo>
                  <a:lnTo>
                    <a:pt x="50" y="16833"/>
                  </a:lnTo>
                  <a:cubicBezTo>
                    <a:pt x="50" y="16847"/>
                    <a:pt x="39" y="16858"/>
                    <a:pt x="25" y="16858"/>
                  </a:cubicBezTo>
                  <a:cubicBezTo>
                    <a:pt x="11" y="16858"/>
                    <a:pt x="0" y="16847"/>
                    <a:pt x="0" y="16833"/>
                  </a:cubicBezTo>
                  <a:cubicBezTo>
                    <a:pt x="0" y="16819"/>
                    <a:pt x="11" y="16808"/>
                    <a:pt x="25" y="16808"/>
                  </a:cubicBezTo>
                  <a:cubicBezTo>
                    <a:pt x="39" y="16808"/>
                    <a:pt x="50" y="16819"/>
                    <a:pt x="50" y="16833"/>
                  </a:cubicBezTo>
                  <a:close/>
                  <a:moveTo>
                    <a:pt x="50" y="16933"/>
                  </a:moveTo>
                  <a:lnTo>
                    <a:pt x="50" y="16933"/>
                  </a:lnTo>
                  <a:cubicBezTo>
                    <a:pt x="50" y="16947"/>
                    <a:pt x="39" y="16958"/>
                    <a:pt x="25" y="16958"/>
                  </a:cubicBezTo>
                  <a:cubicBezTo>
                    <a:pt x="11" y="16958"/>
                    <a:pt x="0" y="16947"/>
                    <a:pt x="0" y="16933"/>
                  </a:cubicBezTo>
                  <a:cubicBezTo>
                    <a:pt x="0" y="16920"/>
                    <a:pt x="11" y="16908"/>
                    <a:pt x="25" y="16908"/>
                  </a:cubicBezTo>
                  <a:cubicBezTo>
                    <a:pt x="39" y="16908"/>
                    <a:pt x="50" y="16920"/>
                    <a:pt x="50" y="16933"/>
                  </a:cubicBezTo>
                  <a:close/>
                  <a:moveTo>
                    <a:pt x="50" y="17033"/>
                  </a:moveTo>
                  <a:lnTo>
                    <a:pt x="50" y="17033"/>
                  </a:lnTo>
                  <a:cubicBezTo>
                    <a:pt x="50" y="17047"/>
                    <a:pt x="39" y="17058"/>
                    <a:pt x="25" y="17058"/>
                  </a:cubicBezTo>
                  <a:cubicBezTo>
                    <a:pt x="11" y="17058"/>
                    <a:pt x="0" y="17047"/>
                    <a:pt x="0" y="17033"/>
                  </a:cubicBezTo>
                  <a:cubicBezTo>
                    <a:pt x="0" y="17020"/>
                    <a:pt x="11" y="17008"/>
                    <a:pt x="25" y="17008"/>
                  </a:cubicBezTo>
                  <a:cubicBezTo>
                    <a:pt x="39" y="17008"/>
                    <a:pt x="50" y="17020"/>
                    <a:pt x="50" y="17033"/>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89" name="Freeform 178"/>
            <p:cNvSpPr>
              <a:spLocks noEditPoints="1"/>
            </p:cNvSpPr>
            <p:nvPr/>
          </p:nvSpPr>
          <p:spPr bwMode="auto">
            <a:xfrm>
              <a:off x="5420" y="936"/>
              <a:ext cx="5" cy="1422"/>
            </a:xfrm>
            <a:custGeom>
              <a:avLst/>
              <a:gdLst>
                <a:gd name="T0" fmla="*/ 0 w 25"/>
                <a:gd name="T1" fmla="*/ 19 h 8529"/>
                <a:gd name="T2" fmla="*/ 3 w 25"/>
                <a:gd name="T3" fmla="*/ 46 h 8529"/>
                <a:gd name="T4" fmla="*/ 5 w 25"/>
                <a:gd name="T5" fmla="*/ 69 h 8529"/>
                <a:gd name="T6" fmla="*/ 3 w 25"/>
                <a:gd name="T7" fmla="*/ 83 h 8529"/>
                <a:gd name="T8" fmla="*/ 0 w 25"/>
                <a:gd name="T9" fmla="*/ 110 h 8529"/>
                <a:gd name="T10" fmla="*/ 5 w 25"/>
                <a:gd name="T11" fmla="*/ 136 h 8529"/>
                <a:gd name="T12" fmla="*/ 5 w 25"/>
                <a:gd name="T13" fmla="*/ 152 h 8529"/>
                <a:gd name="T14" fmla="*/ 0 w 25"/>
                <a:gd name="T15" fmla="*/ 177 h 8529"/>
                <a:gd name="T16" fmla="*/ 3 w 25"/>
                <a:gd name="T17" fmla="*/ 204 h 8529"/>
                <a:gd name="T18" fmla="*/ 5 w 25"/>
                <a:gd name="T19" fmla="*/ 227 h 8529"/>
                <a:gd name="T20" fmla="*/ 3 w 25"/>
                <a:gd name="T21" fmla="*/ 242 h 8529"/>
                <a:gd name="T22" fmla="*/ 0 w 25"/>
                <a:gd name="T23" fmla="*/ 269 h 8529"/>
                <a:gd name="T24" fmla="*/ 5 w 25"/>
                <a:gd name="T25" fmla="*/ 294 h 8529"/>
                <a:gd name="T26" fmla="*/ 5 w 25"/>
                <a:gd name="T27" fmla="*/ 311 h 8529"/>
                <a:gd name="T28" fmla="*/ 0 w 25"/>
                <a:gd name="T29" fmla="*/ 336 h 8529"/>
                <a:gd name="T30" fmla="*/ 3 w 25"/>
                <a:gd name="T31" fmla="*/ 363 h 8529"/>
                <a:gd name="T32" fmla="*/ 5 w 25"/>
                <a:gd name="T33" fmla="*/ 386 h 8529"/>
                <a:gd name="T34" fmla="*/ 3 w 25"/>
                <a:gd name="T35" fmla="*/ 400 h 8529"/>
                <a:gd name="T36" fmla="*/ 0 w 25"/>
                <a:gd name="T37" fmla="*/ 427 h 8529"/>
                <a:gd name="T38" fmla="*/ 5 w 25"/>
                <a:gd name="T39" fmla="*/ 452 h 8529"/>
                <a:gd name="T40" fmla="*/ 5 w 25"/>
                <a:gd name="T41" fmla="*/ 469 h 8529"/>
                <a:gd name="T42" fmla="*/ 0 w 25"/>
                <a:gd name="T43" fmla="*/ 494 h 8529"/>
                <a:gd name="T44" fmla="*/ 3 w 25"/>
                <a:gd name="T45" fmla="*/ 521 h 8529"/>
                <a:gd name="T46" fmla="*/ 5 w 25"/>
                <a:gd name="T47" fmla="*/ 544 h 8529"/>
                <a:gd name="T48" fmla="*/ 3 w 25"/>
                <a:gd name="T49" fmla="*/ 559 h 8529"/>
                <a:gd name="T50" fmla="*/ 0 w 25"/>
                <a:gd name="T51" fmla="*/ 586 h 8529"/>
                <a:gd name="T52" fmla="*/ 5 w 25"/>
                <a:gd name="T53" fmla="*/ 611 h 8529"/>
                <a:gd name="T54" fmla="*/ 5 w 25"/>
                <a:gd name="T55" fmla="*/ 628 h 8529"/>
                <a:gd name="T56" fmla="*/ 0 w 25"/>
                <a:gd name="T57" fmla="*/ 653 h 8529"/>
                <a:gd name="T58" fmla="*/ 3 w 25"/>
                <a:gd name="T59" fmla="*/ 680 h 8529"/>
                <a:gd name="T60" fmla="*/ 5 w 25"/>
                <a:gd name="T61" fmla="*/ 703 h 8529"/>
                <a:gd name="T62" fmla="*/ 3 w 25"/>
                <a:gd name="T63" fmla="*/ 717 h 8529"/>
                <a:gd name="T64" fmla="*/ 0 w 25"/>
                <a:gd name="T65" fmla="*/ 744 h 8529"/>
                <a:gd name="T66" fmla="*/ 5 w 25"/>
                <a:gd name="T67" fmla="*/ 769 h 8529"/>
                <a:gd name="T68" fmla="*/ 5 w 25"/>
                <a:gd name="T69" fmla="*/ 786 h 8529"/>
                <a:gd name="T70" fmla="*/ 0 w 25"/>
                <a:gd name="T71" fmla="*/ 811 h 8529"/>
                <a:gd name="T72" fmla="*/ 3 w 25"/>
                <a:gd name="T73" fmla="*/ 838 h 8529"/>
                <a:gd name="T74" fmla="*/ 5 w 25"/>
                <a:gd name="T75" fmla="*/ 861 h 8529"/>
                <a:gd name="T76" fmla="*/ 3 w 25"/>
                <a:gd name="T77" fmla="*/ 876 h 8529"/>
                <a:gd name="T78" fmla="*/ 0 w 25"/>
                <a:gd name="T79" fmla="*/ 903 h 8529"/>
                <a:gd name="T80" fmla="*/ 5 w 25"/>
                <a:gd name="T81" fmla="*/ 928 h 8529"/>
                <a:gd name="T82" fmla="*/ 5 w 25"/>
                <a:gd name="T83" fmla="*/ 944 h 8529"/>
                <a:gd name="T84" fmla="*/ 0 w 25"/>
                <a:gd name="T85" fmla="*/ 970 h 8529"/>
                <a:gd name="T86" fmla="*/ 3 w 25"/>
                <a:gd name="T87" fmla="*/ 997 h 8529"/>
                <a:gd name="T88" fmla="*/ 5 w 25"/>
                <a:gd name="T89" fmla="*/ 1020 h 8529"/>
                <a:gd name="T90" fmla="*/ 3 w 25"/>
                <a:gd name="T91" fmla="*/ 1034 h 8529"/>
                <a:gd name="T92" fmla="*/ 0 w 25"/>
                <a:gd name="T93" fmla="*/ 1061 h 8529"/>
                <a:gd name="T94" fmla="*/ 5 w 25"/>
                <a:gd name="T95" fmla="*/ 1086 h 8529"/>
                <a:gd name="T96" fmla="*/ 5 w 25"/>
                <a:gd name="T97" fmla="*/ 1103 h 8529"/>
                <a:gd name="T98" fmla="*/ 0 w 25"/>
                <a:gd name="T99" fmla="*/ 1128 h 8529"/>
                <a:gd name="T100" fmla="*/ 3 w 25"/>
                <a:gd name="T101" fmla="*/ 1155 h 8529"/>
                <a:gd name="T102" fmla="*/ 5 w 25"/>
                <a:gd name="T103" fmla="*/ 1178 h 8529"/>
                <a:gd name="T104" fmla="*/ 3 w 25"/>
                <a:gd name="T105" fmla="*/ 1193 h 8529"/>
                <a:gd name="T106" fmla="*/ 0 w 25"/>
                <a:gd name="T107" fmla="*/ 1220 h 8529"/>
                <a:gd name="T108" fmla="*/ 5 w 25"/>
                <a:gd name="T109" fmla="*/ 1245 h 8529"/>
                <a:gd name="T110" fmla="*/ 5 w 25"/>
                <a:gd name="T111" fmla="*/ 1261 h 8529"/>
                <a:gd name="T112" fmla="*/ 0 w 25"/>
                <a:gd name="T113" fmla="*/ 1286 h 8529"/>
                <a:gd name="T114" fmla="*/ 3 w 25"/>
                <a:gd name="T115" fmla="*/ 1314 h 8529"/>
                <a:gd name="T116" fmla="*/ 5 w 25"/>
                <a:gd name="T117" fmla="*/ 1336 h 8529"/>
                <a:gd name="T118" fmla="*/ 3 w 25"/>
                <a:gd name="T119" fmla="*/ 1351 h 8529"/>
                <a:gd name="T120" fmla="*/ 0 w 25"/>
                <a:gd name="T121" fmla="*/ 1378 h 8529"/>
                <a:gd name="T122" fmla="*/ 5 w 25"/>
                <a:gd name="T123" fmla="*/ 1403 h 8529"/>
                <a:gd name="T124" fmla="*/ 5 w 25"/>
                <a:gd name="T125" fmla="*/ 1420 h 8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8529">
                  <a:moveTo>
                    <a:pt x="25" y="12"/>
                  </a:moveTo>
                  <a:lnTo>
                    <a:pt x="25" y="12"/>
                  </a:lnTo>
                  <a:cubicBezTo>
                    <a:pt x="25" y="19"/>
                    <a:pt x="20" y="25"/>
                    <a:pt x="13" y="25"/>
                  </a:cubicBezTo>
                  <a:cubicBezTo>
                    <a:pt x="6" y="25"/>
                    <a:pt x="0" y="19"/>
                    <a:pt x="0" y="12"/>
                  </a:cubicBezTo>
                  <a:cubicBezTo>
                    <a:pt x="0" y="5"/>
                    <a:pt x="6" y="0"/>
                    <a:pt x="13" y="0"/>
                  </a:cubicBezTo>
                  <a:cubicBezTo>
                    <a:pt x="20" y="0"/>
                    <a:pt x="25" y="5"/>
                    <a:pt x="25" y="12"/>
                  </a:cubicBezTo>
                  <a:close/>
                  <a:moveTo>
                    <a:pt x="25" y="62"/>
                  </a:moveTo>
                  <a:lnTo>
                    <a:pt x="25" y="62"/>
                  </a:lnTo>
                  <a:cubicBezTo>
                    <a:pt x="25" y="69"/>
                    <a:pt x="20" y="75"/>
                    <a:pt x="13" y="75"/>
                  </a:cubicBezTo>
                  <a:cubicBezTo>
                    <a:pt x="6" y="75"/>
                    <a:pt x="0" y="69"/>
                    <a:pt x="0" y="62"/>
                  </a:cubicBezTo>
                  <a:cubicBezTo>
                    <a:pt x="0" y="55"/>
                    <a:pt x="6" y="50"/>
                    <a:pt x="13" y="50"/>
                  </a:cubicBezTo>
                  <a:cubicBezTo>
                    <a:pt x="20" y="50"/>
                    <a:pt x="25" y="55"/>
                    <a:pt x="25" y="62"/>
                  </a:cubicBezTo>
                  <a:close/>
                  <a:moveTo>
                    <a:pt x="25" y="112"/>
                  </a:moveTo>
                  <a:lnTo>
                    <a:pt x="25" y="112"/>
                  </a:lnTo>
                  <a:cubicBezTo>
                    <a:pt x="25" y="119"/>
                    <a:pt x="20" y="125"/>
                    <a:pt x="13" y="125"/>
                  </a:cubicBezTo>
                  <a:cubicBezTo>
                    <a:pt x="6" y="125"/>
                    <a:pt x="0" y="119"/>
                    <a:pt x="0" y="112"/>
                  </a:cubicBezTo>
                  <a:cubicBezTo>
                    <a:pt x="0" y="105"/>
                    <a:pt x="6" y="100"/>
                    <a:pt x="13" y="100"/>
                  </a:cubicBezTo>
                  <a:cubicBezTo>
                    <a:pt x="20" y="100"/>
                    <a:pt x="25" y="105"/>
                    <a:pt x="25" y="112"/>
                  </a:cubicBezTo>
                  <a:close/>
                  <a:moveTo>
                    <a:pt x="25" y="162"/>
                  </a:moveTo>
                  <a:lnTo>
                    <a:pt x="25" y="162"/>
                  </a:lnTo>
                  <a:cubicBezTo>
                    <a:pt x="25" y="169"/>
                    <a:pt x="20" y="175"/>
                    <a:pt x="13" y="175"/>
                  </a:cubicBezTo>
                  <a:cubicBezTo>
                    <a:pt x="6" y="175"/>
                    <a:pt x="0" y="169"/>
                    <a:pt x="0" y="162"/>
                  </a:cubicBezTo>
                  <a:cubicBezTo>
                    <a:pt x="0" y="155"/>
                    <a:pt x="6" y="150"/>
                    <a:pt x="13" y="150"/>
                  </a:cubicBezTo>
                  <a:cubicBezTo>
                    <a:pt x="20" y="150"/>
                    <a:pt x="25" y="155"/>
                    <a:pt x="25" y="162"/>
                  </a:cubicBezTo>
                  <a:close/>
                  <a:moveTo>
                    <a:pt x="25" y="212"/>
                  </a:moveTo>
                  <a:lnTo>
                    <a:pt x="25" y="212"/>
                  </a:lnTo>
                  <a:cubicBezTo>
                    <a:pt x="25" y="219"/>
                    <a:pt x="20" y="225"/>
                    <a:pt x="13" y="225"/>
                  </a:cubicBezTo>
                  <a:cubicBezTo>
                    <a:pt x="6" y="225"/>
                    <a:pt x="0" y="219"/>
                    <a:pt x="0" y="212"/>
                  </a:cubicBezTo>
                  <a:cubicBezTo>
                    <a:pt x="0" y="205"/>
                    <a:pt x="6" y="200"/>
                    <a:pt x="13" y="200"/>
                  </a:cubicBezTo>
                  <a:cubicBezTo>
                    <a:pt x="20" y="200"/>
                    <a:pt x="25" y="205"/>
                    <a:pt x="25" y="212"/>
                  </a:cubicBezTo>
                  <a:close/>
                  <a:moveTo>
                    <a:pt x="25" y="262"/>
                  </a:moveTo>
                  <a:lnTo>
                    <a:pt x="25" y="262"/>
                  </a:lnTo>
                  <a:cubicBezTo>
                    <a:pt x="25" y="269"/>
                    <a:pt x="20" y="275"/>
                    <a:pt x="13" y="275"/>
                  </a:cubicBezTo>
                  <a:cubicBezTo>
                    <a:pt x="6" y="275"/>
                    <a:pt x="0" y="269"/>
                    <a:pt x="0" y="262"/>
                  </a:cubicBezTo>
                  <a:cubicBezTo>
                    <a:pt x="0" y="255"/>
                    <a:pt x="6" y="250"/>
                    <a:pt x="13" y="250"/>
                  </a:cubicBezTo>
                  <a:cubicBezTo>
                    <a:pt x="20" y="250"/>
                    <a:pt x="25" y="255"/>
                    <a:pt x="25" y="262"/>
                  </a:cubicBezTo>
                  <a:close/>
                  <a:moveTo>
                    <a:pt x="25" y="312"/>
                  </a:moveTo>
                  <a:lnTo>
                    <a:pt x="25" y="312"/>
                  </a:lnTo>
                  <a:cubicBezTo>
                    <a:pt x="25" y="319"/>
                    <a:pt x="20" y="325"/>
                    <a:pt x="13" y="325"/>
                  </a:cubicBezTo>
                  <a:cubicBezTo>
                    <a:pt x="6" y="325"/>
                    <a:pt x="0" y="319"/>
                    <a:pt x="0" y="312"/>
                  </a:cubicBezTo>
                  <a:cubicBezTo>
                    <a:pt x="0" y="305"/>
                    <a:pt x="6" y="300"/>
                    <a:pt x="13" y="300"/>
                  </a:cubicBezTo>
                  <a:cubicBezTo>
                    <a:pt x="20" y="300"/>
                    <a:pt x="25" y="305"/>
                    <a:pt x="25" y="312"/>
                  </a:cubicBezTo>
                  <a:close/>
                  <a:moveTo>
                    <a:pt x="25" y="362"/>
                  </a:moveTo>
                  <a:lnTo>
                    <a:pt x="25" y="362"/>
                  </a:lnTo>
                  <a:cubicBezTo>
                    <a:pt x="25" y="369"/>
                    <a:pt x="20" y="375"/>
                    <a:pt x="13" y="375"/>
                  </a:cubicBezTo>
                  <a:cubicBezTo>
                    <a:pt x="6" y="375"/>
                    <a:pt x="0" y="369"/>
                    <a:pt x="0" y="362"/>
                  </a:cubicBezTo>
                  <a:cubicBezTo>
                    <a:pt x="0" y="355"/>
                    <a:pt x="6" y="350"/>
                    <a:pt x="13" y="350"/>
                  </a:cubicBezTo>
                  <a:cubicBezTo>
                    <a:pt x="20" y="350"/>
                    <a:pt x="25" y="355"/>
                    <a:pt x="25" y="362"/>
                  </a:cubicBezTo>
                  <a:close/>
                  <a:moveTo>
                    <a:pt x="25" y="412"/>
                  </a:moveTo>
                  <a:lnTo>
                    <a:pt x="25" y="412"/>
                  </a:lnTo>
                  <a:cubicBezTo>
                    <a:pt x="25" y="419"/>
                    <a:pt x="20" y="425"/>
                    <a:pt x="13" y="425"/>
                  </a:cubicBezTo>
                  <a:cubicBezTo>
                    <a:pt x="6" y="425"/>
                    <a:pt x="0" y="419"/>
                    <a:pt x="0" y="412"/>
                  </a:cubicBezTo>
                  <a:cubicBezTo>
                    <a:pt x="0" y="405"/>
                    <a:pt x="6" y="400"/>
                    <a:pt x="13" y="400"/>
                  </a:cubicBezTo>
                  <a:cubicBezTo>
                    <a:pt x="20" y="400"/>
                    <a:pt x="25" y="405"/>
                    <a:pt x="25" y="412"/>
                  </a:cubicBezTo>
                  <a:close/>
                  <a:moveTo>
                    <a:pt x="25" y="462"/>
                  </a:moveTo>
                  <a:lnTo>
                    <a:pt x="25" y="462"/>
                  </a:lnTo>
                  <a:cubicBezTo>
                    <a:pt x="25" y="469"/>
                    <a:pt x="20" y="475"/>
                    <a:pt x="13" y="475"/>
                  </a:cubicBezTo>
                  <a:cubicBezTo>
                    <a:pt x="6" y="475"/>
                    <a:pt x="0" y="469"/>
                    <a:pt x="0" y="462"/>
                  </a:cubicBezTo>
                  <a:cubicBezTo>
                    <a:pt x="0" y="455"/>
                    <a:pt x="6" y="450"/>
                    <a:pt x="13" y="450"/>
                  </a:cubicBezTo>
                  <a:cubicBezTo>
                    <a:pt x="20" y="450"/>
                    <a:pt x="25" y="455"/>
                    <a:pt x="25" y="462"/>
                  </a:cubicBezTo>
                  <a:close/>
                  <a:moveTo>
                    <a:pt x="25" y="512"/>
                  </a:moveTo>
                  <a:lnTo>
                    <a:pt x="25" y="512"/>
                  </a:lnTo>
                  <a:cubicBezTo>
                    <a:pt x="25" y="519"/>
                    <a:pt x="20" y="525"/>
                    <a:pt x="13" y="525"/>
                  </a:cubicBezTo>
                  <a:cubicBezTo>
                    <a:pt x="6" y="525"/>
                    <a:pt x="0" y="519"/>
                    <a:pt x="0" y="512"/>
                  </a:cubicBezTo>
                  <a:cubicBezTo>
                    <a:pt x="0" y="505"/>
                    <a:pt x="6" y="500"/>
                    <a:pt x="13" y="500"/>
                  </a:cubicBezTo>
                  <a:cubicBezTo>
                    <a:pt x="20" y="500"/>
                    <a:pt x="25" y="505"/>
                    <a:pt x="25" y="512"/>
                  </a:cubicBezTo>
                  <a:close/>
                  <a:moveTo>
                    <a:pt x="25" y="562"/>
                  </a:moveTo>
                  <a:lnTo>
                    <a:pt x="25" y="562"/>
                  </a:lnTo>
                  <a:cubicBezTo>
                    <a:pt x="25" y="569"/>
                    <a:pt x="20" y="575"/>
                    <a:pt x="13" y="575"/>
                  </a:cubicBezTo>
                  <a:cubicBezTo>
                    <a:pt x="6" y="575"/>
                    <a:pt x="0" y="569"/>
                    <a:pt x="0" y="562"/>
                  </a:cubicBezTo>
                  <a:cubicBezTo>
                    <a:pt x="0" y="556"/>
                    <a:pt x="6" y="550"/>
                    <a:pt x="13" y="550"/>
                  </a:cubicBezTo>
                  <a:cubicBezTo>
                    <a:pt x="20" y="550"/>
                    <a:pt x="25" y="556"/>
                    <a:pt x="25" y="562"/>
                  </a:cubicBezTo>
                  <a:close/>
                  <a:moveTo>
                    <a:pt x="25" y="612"/>
                  </a:moveTo>
                  <a:lnTo>
                    <a:pt x="25" y="612"/>
                  </a:lnTo>
                  <a:cubicBezTo>
                    <a:pt x="25" y="619"/>
                    <a:pt x="20" y="625"/>
                    <a:pt x="13" y="625"/>
                  </a:cubicBezTo>
                  <a:cubicBezTo>
                    <a:pt x="6" y="625"/>
                    <a:pt x="0" y="619"/>
                    <a:pt x="0" y="612"/>
                  </a:cubicBezTo>
                  <a:cubicBezTo>
                    <a:pt x="0" y="606"/>
                    <a:pt x="6" y="600"/>
                    <a:pt x="13" y="600"/>
                  </a:cubicBezTo>
                  <a:cubicBezTo>
                    <a:pt x="20" y="600"/>
                    <a:pt x="25" y="606"/>
                    <a:pt x="25" y="612"/>
                  </a:cubicBezTo>
                  <a:close/>
                  <a:moveTo>
                    <a:pt x="25" y="662"/>
                  </a:moveTo>
                  <a:lnTo>
                    <a:pt x="25" y="662"/>
                  </a:lnTo>
                  <a:cubicBezTo>
                    <a:pt x="25" y="669"/>
                    <a:pt x="20" y="675"/>
                    <a:pt x="13" y="675"/>
                  </a:cubicBezTo>
                  <a:cubicBezTo>
                    <a:pt x="6" y="675"/>
                    <a:pt x="0" y="669"/>
                    <a:pt x="0" y="662"/>
                  </a:cubicBezTo>
                  <a:cubicBezTo>
                    <a:pt x="0" y="656"/>
                    <a:pt x="6" y="650"/>
                    <a:pt x="13" y="650"/>
                  </a:cubicBezTo>
                  <a:cubicBezTo>
                    <a:pt x="20" y="650"/>
                    <a:pt x="25" y="656"/>
                    <a:pt x="25" y="662"/>
                  </a:cubicBezTo>
                  <a:close/>
                  <a:moveTo>
                    <a:pt x="25" y="712"/>
                  </a:moveTo>
                  <a:lnTo>
                    <a:pt x="25" y="713"/>
                  </a:lnTo>
                  <a:cubicBezTo>
                    <a:pt x="25" y="719"/>
                    <a:pt x="20" y="725"/>
                    <a:pt x="13" y="725"/>
                  </a:cubicBezTo>
                  <a:cubicBezTo>
                    <a:pt x="6" y="725"/>
                    <a:pt x="0" y="719"/>
                    <a:pt x="0" y="713"/>
                  </a:cubicBezTo>
                  <a:lnTo>
                    <a:pt x="0" y="712"/>
                  </a:lnTo>
                  <a:cubicBezTo>
                    <a:pt x="0" y="706"/>
                    <a:pt x="6" y="700"/>
                    <a:pt x="13" y="700"/>
                  </a:cubicBezTo>
                  <a:cubicBezTo>
                    <a:pt x="20" y="700"/>
                    <a:pt x="25" y="706"/>
                    <a:pt x="25" y="712"/>
                  </a:cubicBezTo>
                  <a:close/>
                  <a:moveTo>
                    <a:pt x="25" y="763"/>
                  </a:moveTo>
                  <a:lnTo>
                    <a:pt x="25" y="763"/>
                  </a:lnTo>
                  <a:cubicBezTo>
                    <a:pt x="25" y="769"/>
                    <a:pt x="20" y="775"/>
                    <a:pt x="13" y="775"/>
                  </a:cubicBezTo>
                  <a:cubicBezTo>
                    <a:pt x="6" y="775"/>
                    <a:pt x="0" y="769"/>
                    <a:pt x="0" y="763"/>
                  </a:cubicBezTo>
                  <a:cubicBezTo>
                    <a:pt x="0" y="756"/>
                    <a:pt x="6" y="750"/>
                    <a:pt x="13" y="750"/>
                  </a:cubicBezTo>
                  <a:cubicBezTo>
                    <a:pt x="20" y="750"/>
                    <a:pt x="25" y="756"/>
                    <a:pt x="25" y="763"/>
                  </a:cubicBezTo>
                  <a:close/>
                  <a:moveTo>
                    <a:pt x="25" y="813"/>
                  </a:moveTo>
                  <a:lnTo>
                    <a:pt x="25" y="813"/>
                  </a:lnTo>
                  <a:cubicBezTo>
                    <a:pt x="25" y="819"/>
                    <a:pt x="20" y="825"/>
                    <a:pt x="13" y="825"/>
                  </a:cubicBezTo>
                  <a:cubicBezTo>
                    <a:pt x="6" y="825"/>
                    <a:pt x="0" y="819"/>
                    <a:pt x="0" y="813"/>
                  </a:cubicBezTo>
                  <a:cubicBezTo>
                    <a:pt x="0" y="806"/>
                    <a:pt x="6" y="800"/>
                    <a:pt x="13" y="800"/>
                  </a:cubicBezTo>
                  <a:cubicBezTo>
                    <a:pt x="20" y="800"/>
                    <a:pt x="25" y="806"/>
                    <a:pt x="25" y="813"/>
                  </a:cubicBezTo>
                  <a:close/>
                  <a:moveTo>
                    <a:pt x="25" y="863"/>
                  </a:moveTo>
                  <a:lnTo>
                    <a:pt x="25" y="863"/>
                  </a:lnTo>
                  <a:cubicBezTo>
                    <a:pt x="25" y="869"/>
                    <a:pt x="20" y="875"/>
                    <a:pt x="13" y="875"/>
                  </a:cubicBezTo>
                  <a:cubicBezTo>
                    <a:pt x="6" y="875"/>
                    <a:pt x="0" y="869"/>
                    <a:pt x="0" y="863"/>
                  </a:cubicBezTo>
                  <a:cubicBezTo>
                    <a:pt x="0" y="856"/>
                    <a:pt x="6" y="850"/>
                    <a:pt x="13" y="850"/>
                  </a:cubicBezTo>
                  <a:cubicBezTo>
                    <a:pt x="20" y="850"/>
                    <a:pt x="25" y="856"/>
                    <a:pt x="25" y="863"/>
                  </a:cubicBezTo>
                  <a:close/>
                  <a:moveTo>
                    <a:pt x="25" y="913"/>
                  </a:moveTo>
                  <a:lnTo>
                    <a:pt x="25" y="913"/>
                  </a:lnTo>
                  <a:cubicBezTo>
                    <a:pt x="25" y="920"/>
                    <a:pt x="20" y="925"/>
                    <a:pt x="13" y="925"/>
                  </a:cubicBezTo>
                  <a:cubicBezTo>
                    <a:pt x="6" y="925"/>
                    <a:pt x="0" y="920"/>
                    <a:pt x="0" y="913"/>
                  </a:cubicBezTo>
                  <a:cubicBezTo>
                    <a:pt x="0" y="906"/>
                    <a:pt x="6" y="900"/>
                    <a:pt x="13" y="900"/>
                  </a:cubicBezTo>
                  <a:cubicBezTo>
                    <a:pt x="20" y="900"/>
                    <a:pt x="25" y="906"/>
                    <a:pt x="25" y="913"/>
                  </a:cubicBezTo>
                  <a:close/>
                  <a:moveTo>
                    <a:pt x="25" y="963"/>
                  </a:moveTo>
                  <a:lnTo>
                    <a:pt x="25" y="963"/>
                  </a:lnTo>
                  <a:cubicBezTo>
                    <a:pt x="25" y="970"/>
                    <a:pt x="20" y="975"/>
                    <a:pt x="13" y="975"/>
                  </a:cubicBezTo>
                  <a:cubicBezTo>
                    <a:pt x="6" y="975"/>
                    <a:pt x="0" y="970"/>
                    <a:pt x="0" y="963"/>
                  </a:cubicBezTo>
                  <a:cubicBezTo>
                    <a:pt x="0" y="956"/>
                    <a:pt x="6" y="950"/>
                    <a:pt x="13" y="950"/>
                  </a:cubicBezTo>
                  <a:cubicBezTo>
                    <a:pt x="20" y="950"/>
                    <a:pt x="25" y="956"/>
                    <a:pt x="25" y="963"/>
                  </a:cubicBezTo>
                  <a:close/>
                  <a:moveTo>
                    <a:pt x="25" y="1013"/>
                  </a:moveTo>
                  <a:lnTo>
                    <a:pt x="25" y="1013"/>
                  </a:lnTo>
                  <a:cubicBezTo>
                    <a:pt x="25" y="1020"/>
                    <a:pt x="20" y="1025"/>
                    <a:pt x="13" y="1025"/>
                  </a:cubicBezTo>
                  <a:cubicBezTo>
                    <a:pt x="6" y="1025"/>
                    <a:pt x="0" y="1020"/>
                    <a:pt x="0" y="1013"/>
                  </a:cubicBezTo>
                  <a:cubicBezTo>
                    <a:pt x="0" y="1006"/>
                    <a:pt x="6" y="1000"/>
                    <a:pt x="13" y="1000"/>
                  </a:cubicBezTo>
                  <a:cubicBezTo>
                    <a:pt x="20" y="1000"/>
                    <a:pt x="25" y="1006"/>
                    <a:pt x="25" y="1013"/>
                  </a:cubicBezTo>
                  <a:close/>
                  <a:moveTo>
                    <a:pt x="25" y="1063"/>
                  </a:moveTo>
                  <a:lnTo>
                    <a:pt x="25" y="1063"/>
                  </a:lnTo>
                  <a:cubicBezTo>
                    <a:pt x="25" y="1070"/>
                    <a:pt x="20" y="1075"/>
                    <a:pt x="13" y="1075"/>
                  </a:cubicBezTo>
                  <a:cubicBezTo>
                    <a:pt x="6" y="1075"/>
                    <a:pt x="0" y="1070"/>
                    <a:pt x="0" y="1063"/>
                  </a:cubicBezTo>
                  <a:cubicBezTo>
                    <a:pt x="0" y="1056"/>
                    <a:pt x="6" y="1050"/>
                    <a:pt x="13" y="1050"/>
                  </a:cubicBezTo>
                  <a:cubicBezTo>
                    <a:pt x="20" y="1050"/>
                    <a:pt x="25" y="1056"/>
                    <a:pt x="25" y="1063"/>
                  </a:cubicBezTo>
                  <a:close/>
                  <a:moveTo>
                    <a:pt x="25" y="1113"/>
                  </a:moveTo>
                  <a:lnTo>
                    <a:pt x="25" y="1113"/>
                  </a:lnTo>
                  <a:cubicBezTo>
                    <a:pt x="25" y="1120"/>
                    <a:pt x="20" y="1125"/>
                    <a:pt x="13" y="1125"/>
                  </a:cubicBezTo>
                  <a:cubicBezTo>
                    <a:pt x="6" y="1125"/>
                    <a:pt x="0" y="1120"/>
                    <a:pt x="0" y="1113"/>
                  </a:cubicBezTo>
                  <a:cubicBezTo>
                    <a:pt x="0" y="1106"/>
                    <a:pt x="6" y="1100"/>
                    <a:pt x="13" y="1100"/>
                  </a:cubicBezTo>
                  <a:cubicBezTo>
                    <a:pt x="20" y="1100"/>
                    <a:pt x="25" y="1106"/>
                    <a:pt x="25" y="1113"/>
                  </a:cubicBezTo>
                  <a:close/>
                  <a:moveTo>
                    <a:pt x="25" y="1163"/>
                  </a:moveTo>
                  <a:lnTo>
                    <a:pt x="25" y="1163"/>
                  </a:lnTo>
                  <a:cubicBezTo>
                    <a:pt x="25" y="1170"/>
                    <a:pt x="20" y="1175"/>
                    <a:pt x="13" y="1175"/>
                  </a:cubicBezTo>
                  <a:cubicBezTo>
                    <a:pt x="6" y="1175"/>
                    <a:pt x="0" y="1170"/>
                    <a:pt x="0" y="1163"/>
                  </a:cubicBezTo>
                  <a:cubicBezTo>
                    <a:pt x="0" y="1156"/>
                    <a:pt x="6" y="1150"/>
                    <a:pt x="13" y="1150"/>
                  </a:cubicBezTo>
                  <a:cubicBezTo>
                    <a:pt x="20" y="1150"/>
                    <a:pt x="25" y="1156"/>
                    <a:pt x="25" y="1163"/>
                  </a:cubicBezTo>
                  <a:close/>
                  <a:moveTo>
                    <a:pt x="25" y="1213"/>
                  </a:moveTo>
                  <a:lnTo>
                    <a:pt x="25" y="1213"/>
                  </a:lnTo>
                  <a:cubicBezTo>
                    <a:pt x="25" y="1220"/>
                    <a:pt x="20" y="1225"/>
                    <a:pt x="13" y="1225"/>
                  </a:cubicBezTo>
                  <a:cubicBezTo>
                    <a:pt x="6" y="1225"/>
                    <a:pt x="0" y="1220"/>
                    <a:pt x="0" y="1213"/>
                  </a:cubicBezTo>
                  <a:cubicBezTo>
                    <a:pt x="0" y="1206"/>
                    <a:pt x="6" y="1200"/>
                    <a:pt x="13" y="1200"/>
                  </a:cubicBezTo>
                  <a:cubicBezTo>
                    <a:pt x="20" y="1200"/>
                    <a:pt x="25" y="1206"/>
                    <a:pt x="25" y="1213"/>
                  </a:cubicBezTo>
                  <a:close/>
                  <a:moveTo>
                    <a:pt x="25" y="1263"/>
                  </a:moveTo>
                  <a:lnTo>
                    <a:pt x="25" y="1263"/>
                  </a:lnTo>
                  <a:cubicBezTo>
                    <a:pt x="25" y="1270"/>
                    <a:pt x="20" y="1275"/>
                    <a:pt x="13" y="1275"/>
                  </a:cubicBezTo>
                  <a:cubicBezTo>
                    <a:pt x="6" y="1275"/>
                    <a:pt x="0" y="1270"/>
                    <a:pt x="0" y="1263"/>
                  </a:cubicBezTo>
                  <a:cubicBezTo>
                    <a:pt x="0" y="1256"/>
                    <a:pt x="6" y="1250"/>
                    <a:pt x="13" y="1250"/>
                  </a:cubicBezTo>
                  <a:cubicBezTo>
                    <a:pt x="20" y="1250"/>
                    <a:pt x="25" y="1256"/>
                    <a:pt x="25" y="1263"/>
                  </a:cubicBezTo>
                  <a:close/>
                  <a:moveTo>
                    <a:pt x="25" y="1313"/>
                  </a:moveTo>
                  <a:lnTo>
                    <a:pt x="25" y="1313"/>
                  </a:lnTo>
                  <a:cubicBezTo>
                    <a:pt x="25" y="1320"/>
                    <a:pt x="20" y="1325"/>
                    <a:pt x="13" y="1325"/>
                  </a:cubicBezTo>
                  <a:cubicBezTo>
                    <a:pt x="6" y="1325"/>
                    <a:pt x="0" y="1320"/>
                    <a:pt x="0" y="1313"/>
                  </a:cubicBezTo>
                  <a:cubicBezTo>
                    <a:pt x="0" y="1306"/>
                    <a:pt x="6" y="1300"/>
                    <a:pt x="13" y="1300"/>
                  </a:cubicBezTo>
                  <a:cubicBezTo>
                    <a:pt x="20" y="1300"/>
                    <a:pt x="25" y="1306"/>
                    <a:pt x="25" y="1313"/>
                  </a:cubicBezTo>
                  <a:close/>
                  <a:moveTo>
                    <a:pt x="25" y="1363"/>
                  </a:moveTo>
                  <a:lnTo>
                    <a:pt x="25" y="1363"/>
                  </a:lnTo>
                  <a:cubicBezTo>
                    <a:pt x="25" y="1370"/>
                    <a:pt x="20" y="1375"/>
                    <a:pt x="13" y="1375"/>
                  </a:cubicBezTo>
                  <a:cubicBezTo>
                    <a:pt x="6" y="1375"/>
                    <a:pt x="0" y="1370"/>
                    <a:pt x="0" y="1363"/>
                  </a:cubicBezTo>
                  <a:cubicBezTo>
                    <a:pt x="0" y="1356"/>
                    <a:pt x="6" y="1350"/>
                    <a:pt x="13" y="1350"/>
                  </a:cubicBezTo>
                  <a:cubicBezTo>
                    <a:pt x="20" y="1350"/>
                    <a:pt x="25" y="1356"/>
                    <a:pt x="25" y="1363"/>
                  </a:cubicBezTo>
                  <a:close/>
                  <a:moveTo>
                    <a:pt x="25" y="1413"/>
                  </a:moveTo>
                  <a:lnTo>
                    <a:pt x="25" y="1413"/>
                  </a:lnTo>
                  <a:cubicBezTo>
                    <a:pt x="25" y="1420"/>
                    <a:pt x="20" y="1425"/>
                    <a:pt x="13" y="1425"/>
                  </a:cubicBezTo>
                  <a:cubicBezTo>
                    <a:pt x="6" y="1425"/>
                    <a:pt x="0" y="1420"/>
                    <a:pt x="0" y="1413"/>
                  </a:cubicBezTo>
                  <a:cubicBezTo>
                    <a:pt x="0" y="1406"/>
                    <a:pt x="6" y="1400"/>
                    <a:pt x="13" y="1400"/>
                  </a:cubicBezTo>
                  <a:cubicBezTo>
                    <a:pt x="20" y="1400"/>
                    <a:pt x="25" y="1406"/>
                    <a:pt x="25" y="1413"/>
                  </a:cubicBezTo>
                  <a:close/>
                  <a:moveTo>
                    <a:pt x="25" y="1463"/>
                  </a:moveTo>
                  <a:lnTo>
                    <a:pt x="25" y="1463"/>
                  </a:lnTo>
                  <a:cubicBezTo>
                    <a:pt x="25" y="1470"/>
                    <a:pt x="20" y="1475"/>
                    <a:pt x="13" y="1475"/>
                  </a:cubicBezTo>
                  <a:cubicBezTo>
                    <a:pt x="6" y="1475"/>
                    <a:pt x="0" y="1470"/>
                    <a:pt x="0" y="1463"/>
                  </a:cubicBezTo>
                  <a:cubicBezTo>
                    <a:pt x="0" y="1456"/>
                    <a:pt x="6" y="1450"/>
                    <a:pt x="13" y="1450"/>
                  </a:cubicBezTo>
                  <a:cubicBezTo>
                    <a:pt x="20" y="1450"/>
                    <a:pt x="25" y="1456"/>
                    <a:pt x="25" y="1463"/>
                  </a:cubicBezTo>
                  <a:close/>
                  <a:moveTo>
                    <a:pt x="25" y="1513"/>
                  </a:moveTo>
                  <a:lnTo>
                    <a:pt x="25" y="1513"/>
                  </a:lnTo>
                  <a:cubicBezTo>
                    <a:pt x="25" y="1520"/>
                    <a:pt x="20" y="1525"/>
                    <a:pt x="13" y="1525"/>
                  </a:cubicBezTo>
                  <a:cubicBezTo>
                    <a:pt x="6" y="1525"/>
                    <a:pt x="0" y="1520"/>
                    <a:pt x="0" y="1513"/>
                  </a:cubicBezTo>
                  <a:cubicBezTo>
                    <a:pt x="0" y="1506"/>
                    <a:pt x="6" y="1500"/>
                    <a:pt x="13" y="1500"/>
                  </a:cubicBezTo>
                  <a:cubicBezTo>
                    <a:pt x="20" y="1500"/>
                    <a:pt x="25" y="1506"/>
                    <a:pt x="25" y="1513"/>
                  </a:cubicBezTo>
                  <a:close/>
                  <a:moveTo>
                    <a:pt x="25" y="1563"/>
                  </a:moveTo>
                  <a:lnTo>
                    <a:pt x="25" y="1563"/>
                  </a:lnTo>
                  <a:cubicBezTo>
                    <a:pt x="25" y="1570"/>
                    <a:pt x="20" y="1575"/>
                    <a:pt x="13" y="1575"/>
                  </a:cubicBezTo>
                  <a:cubicBezTo>
                    <a:pt x="6" y="1575"/>
                    <a:pt x="0" y="1570"/>
                    <a:pt x="0" y="1563"/>
                  </a:cubicBezTo>
                  <a:cubicBezTo>
                    <a:pt x="0" y="1556"/>
                    <a:pt x="6" y="1550"/>
                    <a:pt x="13" y="1550"/>
                  </a:cubicBezTo>
                  <a:cubicBezTo>
                    <a:pt x="20" y="1550"/>
                    <a:pt x="25" y="1556"/>
                    <a:pt x="25" y="1563"/>
                  </a:cubicBezTo>
                  <a:close/>
                  <a:moveTo>
                    <a:pt x="25" y="1613"/>
                  </a:moveTo>
                  <a:lnTo>
                    <a:pt x="25" y="1613"/>
                  </a:lnTo>
                  <a:cubicBezTo>
                    <a:pt x="25" y="1620"/>
                    <a:pt x="20" y="1625"/>
                    <a:pt x="13" y="1625"/>
                  </a:cubicBezTo>
                  <a:cubicBezTo>
                    <a:pt x="6" y="1625"/>
                    <a:pt x="0" y="1620"/>
                    <a:pt x="0" y="1613"/>
                  </a:cubicBezTo>
                  <a:cubicBezTo>
                    <a:pt x="0" y="1606"/>
                    <a:pt x="6" y="1600"/>
                    <a:pt x="13" y="1600"/>
                  </a:cubicBezTo>
                  <a:cubicBezTo>
                    <a:pt x="20" y="1600"/>
                    <a:pt x="25" y="1606"/>
                    <a:pt x="25" y="1613"/>
                  </a:cubicBezTo>
                  <a:close/>
                  <a:moveTo>
                    <a:pt x="25" y="1663"/>
                  </a:moveTo>
                  <a:lnTo>
                    <a:pt x="25" y="1663"/>
                  </a:lnTo>
                  <a:cubicBezTo>
                    <a:pt x="25" y="1670"/>
                    <a:pt x="20" y="1675"/>
                    <a:pt x="13" y="1675"/>
                  </a:cubicBezTo>
                  <a:cubicBezTo>
                    <a:pt x="6" y="1675"/>
                    <a:pt x="0" y="1670"/>
                    <a:pt x="0" y="1663"/>
                  </a:cubicBezTo>
                  <a:cubicBezTo>
                    <a:pt x="0" y="1656"/>
                    <a:pt x="6" y="1650"/>
                    <a:pt x="13" y="1650"/>
                  </a:cubicBezTo>
                  <a:cubicBezTo>
                    <a:pt x="20" y="1650"/>
                    <a:pt x="25" y="1656"/>
                    <a:pt x="25" y="1663"/>
                  </a:cubicBezTo>
                  <a:close/>
                  <a:moveTo>
                    <a:pt x="25" y="1713"/>
                  </a:moveTo>
                  <a:lnTo>
                    <a:pt x="25" y="1713"/>
                  </a:lnTo>
                  <a:cubicBezTo>
                    <a:pt x="25" y="1720"/>
                    <a:pt x="20" y="1726"/>
                    <a:pt x="13" y="1726"/>
                  </a:cubicBezTo>
                  <a:cubicBezTo>
                    <a:pt x="6" y="1726"/>
                    <a:pt x="0" y="1720"/>
                    <a:pt x="0" y="1713"/>
                  </a:cubicBezTo>
                  <a:cubicBezTo>
                    <a:pt x="0" y="1706"/>
                    <a:pt x="6" y="1700"/>
                    <a:pt x="13" y="1700"/>
                  </a:cubicBezTo>
                  <a:cubicBezTo>
                    <a:pt x="20" y="1700"/>
                    <a:pt x="25" y="1706"/>
                    <a:pt x="25" y="1713"/>
                  </a:cubicBezTo>
                  <a:close/>
                  <a:moveTo>
                    <a:pt x="25" y="1763"/>
                  </a:moveTo>
                  <a:lnTo>
                    <a:pt x="25" y="1763"/>
                  </a:lnTo>
                  <a:cubicBezTo>
                    <a:pt x="25" y="1770"/>
                    <a:pt x="20" y="1776"/>
                    <a:pt x="13" y="1776"/>
                  </a:cubicBezTo>
                  <a:cubicBezTo>
                    <a:pt x="6" y="1776"/>
                    <a:pt x="0" y="1770"/>
                    <a:pt x="0" y="1763"/>
                  </a:cubicBezTo>
                  <a:cubicBezTo>
                    <a:pt x="0" y="1756"/>
                    <a:pt x="6" y="1751"/>
                    <a:pt x="13" y="1751"/>
                  </a:cubicBezTo>
                  <a:cubicBezTo>
                    <a:pt x="20" y="1751"/>
                    <a:pt x="25" y="1756"/>
                    <a:pt x="25" y="1763"/>
                  </a:cubicBezTo>
                  <a:close/>
                  <a:moveTo>
                    <a:pt x="25" y="1813"/>
                  </a:moveTo>
                  <a:lnTo>
                    <a:pt x="25" y="1813"/>
                  </a:lnTo>
                  <a:cubicBezTo>
                    <a:pt x="25" y="1820"/>
                    <a:pt x="20" y="1826"/>
                    <a:pt x="13" y="1826"/>
                  </a:cubicBezTo>
                  <a:cubicBezTo>
                    <a:pt x="6" y="1826"/>
                    <a:pt x="0" y="1820"/>
                    <a:pt x="0" y="1813"/>
                  </a:cubicBezTo>
                  <a:cubicBezTo>
                    <a:pt x="0" y="1806"/>
                    <a:pt x="6" y="1801"/>
                    <a:pt x="13" y="1801"/>
                  </a:cubicBezTo>
                  <a:cubicBezTo>
                    <a:pt x="20" y="1801"/>
                    <a:pt x="25" y="1806"/>
                    <a:pt x="25" y="1813"/>
                  </a:cubicBezTo>
                  <a:close/>
                  <a:moveTo>
                    <a:pt x="25" y="1863"/>
                  </a:moveTo>
                  <a:lnTo>
                    <a:pt x="25" y="1863"/>
                  </a:lnTo>
                  <a:cubicBezTo>
                    <a:pt x="25" y="1870"/>
                    <a:pt x="20" y="1876"/>
                    <a:pt x="13" y="1876"/>
                  </a:cubicBezTo>
                  <a:cubicBezTo>
                    <a:pt x="6" y="1876"/>
                    <a:pt x="0" y="1870"/>
                    <a:pt x="0" y="1863"/>
                  </a:cubicBezTo>
                  <a:cubicBezTo>
                    <a:pt x="0" y="1856"/>
                    <a:pt x="6" y="1851"/>
                    <a:pt x="13" y="1851"/>
                  </a:cubicBezTo>
                  <a:cubicBezTo>
                    <a:pt x="20" y="1851"/>
                    <a:pt x="25" y="1856"/>
                    <a:pt x="25" y="1863"/>
                  </a:cubicBezTo>
                  <a:close/>
                  <a:moveTo>
                    <a:pt x="25" y="1913"/>
                  </a:moveTo>
                  <a:lnTo>
                    <a:pt x="25" y="1913"/>
                  </a:lnTo>
                  <a:cubicBezTo>
                    <a:pt x="25" y="1920"/>
                    <a:pt x="20" y="1926"/>
                    <a:pt x="13" y="1926"/>
                  </a:cubicBezTo>
                  <a:cubicBezTo>
                    <a:pt x="6" y="1926"/>
                    <a:pt x="0" y="1920"/>
                    <a:pt x="0" y="1913"/>
                  </a:cubicBezTo>
                  <a:cubicBezTo>
                    <a:pt x="0" y="1906"/>
                    <a:pt x="6" y="1901"/>
                    <a:pt x="13" y="1901"/>
                  </a:cubicBezTo>
                  <a:cubicBezTo>
                    <a:pt x="20" y="1901"/>
                    <a:pt x="25" y="1906"/>
                    <a:pt x="25" y="1913"/>
                  </a:cubicBezTo>
                  <a:close/>
                  <a:moveTo>
                    <a:pt x="25" y="1963"/>
                  </a:moveTo>
                  <a:lnTo>
                    <a:pt x="25" y="1963"/>
                  </a:lnTo>
                  <a:cubicBezTo>
                    <a:pt x="25" y="1970"/>
                    <a:pt x="20" y="1976"/>
                    <a:pt x="13" y="1976"/>
                  </a:cubicBezTo>
                  <a:cubicBezTo>
                    <a:pt x="6" y="1976"/>
                    <a:pt x="0" y="1970"/>
                    <a:pt x="0" y="1963"/>
                  </a:cubicBezTo>
                  <a:cubicBezTo>
                    <a:pt x="0" y="1956"/>
                    <a:pt x="6" y="1951"/>
                    <a:pt x="13" y="1951"/>
                  </a:cubicBezTo>
                  <a:cubicBezTo>
                    <a:pt x="20" y="1951"/>
                    <a:pt x="25" y="1956"/>
                    <a:pt x="25" y="1963"/>
                  </a:cubicBezTo>
                  <a:close/>
                  <a:moveTo>
                    <a:pt x="25" y="2013"/>
                  </a:moveTo>
                  <a:lnTo>
                    <a:pt x="25" y="2013"/>
                  </a:lnTo>
                  <a:cubicBezTo>
                    <a:pt x="25" y="2020"/>
                    <a:pt x="20" y="2026"/>
                    <a:pt x="13" y="2026"/>
                  </a:cubicBezTo>
                  <a:cubicBezTo>
                    <a:pt x="6" y="2026"/>
                    <a:pt x="0" y="2020"/>
                    <a:pt x="0" y="2013"/>
                  </a:cubicBezTo>
                  <a:cubicBezTo>
                    <a:pt x="0" y="2006"/>
                    <a:pt x="6" y="2001"/>
                    <a:pt x="13" y="2001"/>
                  </a:cubicBezTo>
                  <a:cubicBezTo>
                    <a:pt x="20" y="2001"/>
                    <a:pt x="25" y="2006"/>
                    <a:pt x="25" y="2013"/>
                  </a:cubicBezTo>
                  <a:close/>
                  <a:moveTo>
                    <a:pt x="25" y="2063"/>
                  </a:moveTo>
                  <a:lnTo>
                    <a:pt x="25" y="2063"/>
                  </a:lnTo>
                  <a:cubicBezTo>
                    <a:pt x="25" y="2070"/>
                    <a:pt x="20" y="2076"/>
                    <a:pt x="13" y="2076"/>
                  </a:cubicBezTo>
                  <a:cubicBezTo>
                    <a:pt x="6" y="2076"/>
                    <a:pt x="0" y="2070"/>
                    <a:pt x="0" y="2063"/>
                  </a:cubicBezTo>
                  <a:cubicBezTo>
                    <a:pt x="0" y="2056"/>
                    <a:pt x="6" y="2051"/>
                    <a:pt x="13" y="2051"/>
                  </a:cubicBezTo>
                  <a:cubicBezTo>
                    <a:pt x="20" y="2051"/>
                    <a:pt x="25" y="2056"/>
                    <a:pt x="25" y="2063"/>
                  </a:cubicBezTo>
                  <a:close/>
                  <a:moveTo>
                    <a:pt x="25" y="2113"/>
                  </a:moveTo>
                  <a:lnTo>
                    <a:pt x="25" y="2113"/>
                  </a:lnTo>
                  <a:cubicBezTo>
                    <a:pt x="25" y="2120"/>
                    <a:pt x="20" y="2126"/>
                    <a:pt x="13" y="2126"/>
                  </a:cubicBezTo>
                  <a:cubicBezTo>
                    <a:pt x="6" y="2126"/>
                    <a:pt x="0" y="2120"/>
                    <a:pt x="0" y="2113"/>
                  </a:cubicBezTo>
                  <a:cubicBezTo>
                    <a:pt x="0" y="2106"/>
                    <a:pt x="6" y="2101"/>
                    <a:pt x="13" y="2101"/>
                  </a:cubicBezTo>
                  <a:cubicBezTo>
                    <a:pt x="20" y="2101"/>
                    <a:pt x="25" y="2106"/>
                    <a:pt x="25" y="2113"/>
                  </a:cubicBezTo>
                  <a:close/>
                  <a:moveTo>
                    <a:pt x="25" y="2163"/>
                  </a:moveTo>
                  <a:lnTo>
                    <a:pt x="25" y="2163"/>
                  </a:lnTo>
                  <a:cubicBezTo>
                    <a:pt x="25" y="2170"/>
                    <a:pt x="20" y="2176"/>
                    <a:pt x="13" y="2176"/>
                  </a:cubicBezTo>
                  <a:cubicBezTo>
                    <a:pt x="6" y="2176"/>
                    <a:pt x="0" y="2170"/>
                    <a:pt x="0" y="2163"/>
                  </a:cubicBezTo>
                  <a:cubicBezTo>
                    <a:pt x="0" y="2156"/>
                    <a:pt x="6" y="2151"/>
                    <a:pt x="13" y="2151"/>
                  </a:cubicBezTo>
                  <a:cubicBezTo>
                    <a:pt x="20" y="2151"/>
                    <a:pt x="25" y="2156"/>
                    <a:pt x="25" y="2163"/>
                  </a:cubicBezTo>
                  <a:close/>
                  <a:moveTo>
                    <a:pt x="25" y="2213"/>
                  </a:moveTo>
                  <a:lnTo>
                    <a:pt x="25" y="2213"/>
                  </a:lnTo>
                  <a:cubicBezTo>
                    <a:pt x="25" y="2220"/>
                    <a:pt x="20" y="2226"/>
                    <a:pt x="13" y="2226"/>
                  </a:cubicBezTo>
                  <a:cubicBezTo>
                    <a:pt x="6" y="2226"/>
                    <a:pt x="0" y="2220"/>
                    <a:pt x="0" y="2213"/>
                  </a:cubicBezTo>
                  <a:cubicBezTo>
                    <a:pt x="0" y="2206"/>
                    <a:pt x="6" y="2201"/>
                    <a:pt x="13" y="2201"/>
                  </a:cubicBezTo>
                  <a:cubicBezTo>
                    <a:pt x="20" y="2201"/>
                    <a:pt x="25" y="2206"/>
                    <a:pt x="25" y="2213"/>
                  </a:cubicBezTo>
                  <a:close/>
                  <a:moveTo>
                    <a:pt x="25" y="2263"/>
                  </a:moveTo>
                  <a:lnTo>
                    <a:pt x="25" y="2263"/>
                  </a:lnTo>
                  <a:cubicBezTo>
                    <a:pt x="25" y="2270"/>
                    <a:pt x="20" y="2276"/>
                    <a:pt x="13" y="2276"/>
                  </a:cubicBezTo>
                  <a:cubicBezTo>
                    <a:pt x="6" y="2276"/>
                    <a:pt x="0" y="2270"/>
                    <a:pt x="0" y="2263"/>
                  </a:cubicBezTo>
                  <a:cubicBezTo>
                    <a:pt x="0" y="2256"/>
                    <a:pt x="6" y="2251"/>
                    <a:pt x="13" y="2251"/>
                  </a:cubicBezTo>
                  <a:cubicBezTo>
                    <a:pt x="20" y="2251"/>
                    <a:pt x="25" y="2256"/>
                    <a:pt x="25" y="2263"/>
                  </a:cubicBezTo>
                  <a:close/>
                  <a:moveTo>
                    <a:pt x="25" y="2313"/>
                  </a:moveTo>
                  <a:lnTo>
                    <a:pt x="25" y="2313"/>
                  </a:lnTo>
                  <a:cubicBezTo>
                    <a:pt x="25" y="2320"/>
                    <a:pt x="20" y="2326"/>
                    <a:pt x="13" y="2326"/>
                  </a:cubicBezTo>
                  <a:cubicBezTo>
                    <a:pt x="6" y="2326"/>
                    <a:pt x="0" y="2320"/>
                    <a:pt x="0" y="2313"/>
                  </a:cubicBezTo>
                  <a:cubicBezTo>
                    <a:pt x="0" y="2306"/>
                    <a:pt x="6" y="2301"/>
                    <a:pt x="13" y="2301"/>
                  </a:cubicBezTo>
                  <a:cubicBezTo>
                    <a:pt x="20" y="2301"/>
                    <a:pt x="25" y="2306"/>
                    <a:pt x="25" y="2313"/>
                  </a:cubicBezTo>
                  <a:close/>
                  <a:moveTo>
                    <a:pt x="25" y="2363"/>
                  </a:moveTo>
                  <a:lnTo>
                    <a:pt x="25" y="2363"/>
                  </a:lnTo>
                  <a:cubicBezTo>
                    <a:pt x="25" y="2370"/>
                    <a:pt x="20" y="2376"/>
                    <a:pt x="13" y="2376"/>
                  </a:cubicBezTo>
                  <a:cubicBezTo>
                    <a:pt x="6" y="2376"/>
                    <a:pt x="0" y="2370"/>
                    <a:pt x="0" y="2363"/>
                  </a:cubicBezTo>
                  <a:cubicBezTo>
                    <a:pt x="0" y="2356"/>
                    <a:pt x="6" y="2351"/>
                    <a:pt x="13" y="2351"/>
                  </a:cubicBezTo>
                  <a:cubicBezTo>
                    <a:pt x="20" y="2351"/>
                    <a:pt x="25" y="2356"/>
                    <a:pt x="25" y="2363"/>
                  </a:cubicBezTo>
                  <a:close/>
                  <a:moveTo>
                    <a:pt x="25" y="2413"/>
                  </a:moveTo>
                  <a:lnTo>
                    <a:pt x="25" y="2413"/>
                  </a:lnTo>
                  <a:cubicBezTo>
                    <a:pt x="25" y="2420"/>
                    <a:pt x="20" y="2426"/>
                    <a:pt x="13" y="2426"/>
                  </a:cubicBezTo>
                  <a:cubicBezTo>
                    <a:pt x="6" y="2426"/>
                    <a:pt x="0" y="2420"/>
                    <a:pt x="0" y="2413"/>
                  </a:cubicBezTo>
                  <a:cubicBezTo>
                    <a:pt x="0" y="2406"/>
                    <a:pt x="6" y="2401"/>
                    <a:pt x="13" y="2401"/>
                  </a:cubicBezTo>
                  <a:cubicBezTo>
                    <a:pt x="20" y="2401"/>
                    <a:pt x="25" y="2406"/>
                    <a:pt x="25" y="2413"/>
                  </a:cubicBezTo>
                  <a:close/>
                  <a:moveTo>
                    <a:pt x="25" y="2463"/>
                  </a:moveTo>
                  <a:lnTo>
                    <a:pt x="25" y="2463"/>
                  </a:lnTo>
                  <a:cubicBezTo>
                    <a:pt x="25" y="2470"/>
                    <a:pt x="20" y="2476"/>
                    <a:pt x="13" y="2476"/>
                  </a:cubicBezTo>
                  <a:cubicBezTo>
                    <a:pt x="6" y="2476"/>
                    <a:pt x="0" y="2470"/>
                    <a:pt x="0" y="2463"/>
                  </a:cubicBezTo>
                  <a:cubicBezTo>
                    <a:pt x="0" y="2456"/>
                    <a:pt x="6" y="2451"/>
                    <a:pt x="13" y="2451"/>
                  </a:cubicBezTo>
                  <a:cubicBezTo>
                    <a:pt x="20" y="2451"/>
                    <a:pt x="25" y="2456"/>
                    <a:pt x="25" y="2463"/>
                  </a:cubicBezTo>
                  <a:close/>
                  <a:moveTo>
                    <a:pt x="25" y="2513"/>
                  </a:moveTo>
                  <a:lnTo>
                    <a:pt x="25" y="2513"/>
                  </a:lnTo>
                  <a:cubicBezTo>
                    <a:pt x="25" y="2520"/>
                    <a:pt x="20" y="2526"/>
                    <a:pt x="13" y="2526"/>
                  </a:cubicBezTo>
                  <a:cubicBezTo>
                    <a:pt x="6" y="2526"/>
                    <a:pt x="0" y="2520"/>
                    <a:pt x="0" y="2513"/>
                  </a:cubicBezTo>
                  <a:cubicBezTo>
                    <a:pt x="0" y="2506"/>
                    <a:pt x="6" y="2501"/>
                    <a:pt x="13" y="2501"/>
                  </a:cubicBezTo>
                  <a:cubicBezTo>
                    <a:pt x="20" y="2501"/>
                    <a:pt x="25" y="2506"/>
                    <a:pt x="25" y="2513"/>
                  </a:cubicBezTo>
                  <a:close/>
                  <a:moveTo>
                    <a:pt x="25" y="2563"/>
                  </a:moveTo>
                  <a:lnTo>
                    <a:pt x="25" y="2563"/>
                  </a:lnTo>
                  <a:cubicBezTo>
                    <a:pt x="25" y="2570"/>
                    <a:pt x="20" y="2576"/>
                    <a:pt x="13" y="2576"/>
                  </a:cubicBezTo>
                  <a:cubicBezTo>
                    <a:pt x="6" y="2576"/>
                    <a:pt x="0" y="2570"/>
                    <a:pt x="0" y="2563"/>
                  </a:cubicBezTo>
                  <a:cubicBezTo>
                    <a:pt x="0" y="2557"/>
                    <a:pt x="6" y="2551"/>
                    <a:pt x="13" y="2551"/>
                  </a:cubicBezTo>
                  <a:cubicBezTo>
                    <a:pt x="20" y="2551"/>
                    <a:pt x="25" y="2557"/>
                    <a:pt x="25" y="2563"/>
                  </a:cubicBezTo>
                  <a:close/>
                  <a:moveTo>
                    <a:pt x="25" y="2613"/>
                  </a:moveTo>
                  <a:lnTo>
                    <a:pt x="25" y="2613"/>
                  </a:lnTo>
                  <a:cubicBezTo>
                    <a:pt x="25" y="2620"/>
                    <a:pt x="20" y="2626"/>
                    <a:pt x="13" y="2626"/>
                  </a:cubicBezTo>
                  <a:cubicBezTo>
                    <a:pt x="6" y="2626"/>
                    <a:pt x="0" y="2620"/>
                    <a:pt x="0" y="2613"/>
                  </a:cubicBezTo>
                  <a:cubicBezTo>
                    <a:pt x="0" y="2607"/>
                    <a:pt x="6" y="2601"/>
                    <a:pt x="13" y="2601"/>
                  </a:cubicBezTo>
                  <a:cubicBezTo>
                    <a:pt x="20" y="2601"/>
                    <a:pt x="25" y="2607"/>
                    <a:pt x="25" y="2613"/>
                  </a:cubicBezTo>
                  <a:close/>
                  <a:moveTo>
                    <a:pt x="25" y="2663"/>
                  </a:moveTo>
                  <a:lnTo>
                    <a:pt x="25" y="2663"/>
                  </a:lnTo>
                  <a:cubicBezTo>
                    <a:pt x="25" y="2670"/>
                    <a:pt x="20" y="2676"/>
                    <a:pt x="13" y="2676"/>
                  </a:cubicBezTo>
                  <a:cubicBezTo>
                    <a:pt x="6" y="2676"/>
                    <a:pt x="0" y="2670"/>
                    <a:pt x="0" y="2663"/>
                  </a:cubicBezTo>
                  <a:cubicBezTo>
                    <a:pt x="0" y="2657"/>
                    <a:pt x="6" y="2651"/>
                    <a:pt x="13" y="2651"/>
                  </a:cubicBezTo>
                  <a:cubicBezTo>
                    <a:pt x="20" y="2651"/>
                    <a:pt x="25" y="2657"/>
                    <a:pt x="25" y="2663"/>
                  </a:cubicBezTo>
                  <a:close/>
                  <a:moveTo>
                    <a:pt x="25" y="2713"/>
                  </a:moveTo>
                  <a:lnTo>
                    <a:pt x="25" y="2714"/>
                  </a:lnTo>
                  <a:cubicBezTo>
                    <a:pt x="25" y="2720"/>
                    <a:pt x="20" y="2726"/>
                    <a:pt x="13" y="2726"/>
                  </a:cubicBezTo>
                  <a:cubicBezTo>
                    <a:pt x="6" y="2726"/>
                    <a:pt x="0" y="2720"/>
                    <a:pt x="0" y="2714"/>
                  </a:cubicBezTo>
                  <a:lnTo>
                    <a:pt x="0" y="2713"/>
                  </a:lnTo>
                  <a:cubicBezTo>
                    <a:pt x="0" y="2707"/>
                    <a:pt x="6" y="2701"/>
                    <a:pt x="13" y="2701"/>
                  </a:cubicBezTo>
                  <a:cubicBezTo>
                    <a:pt x="20" y="2701"/>
                    <a:pt x="25" y="2707"/>
                    <a:pt x="25" y="2713"/>
                  </a:cubicBezTo>
                  <a:close/>
                  <a:moveTo>
                    <a:pt x="25" y="2764"/>
                  </a:moveTo>
                  <a:lnTo>
                    <a:pt x="25" y="2764"/>
                  </a:lnTo>
                  <a:cubicBezTo>
                    <a:pt x="25" y="2770"/>
                    <a:pt x="20" y="2776"/>
                    <a:pt x="13" y="2776"/>
                  </a:cubicBezTo>
                  <a:cubicBezTo>
                    <a:pt x="6" y="2776"/>
                    <a:pt x="0" y="2770"/>
                    <a:pt x="0" y="2764"/>
                  </a:cubicBezTo>
                  <a:cubicBezTo>
                    <a:pt x="0" y="2757"/>
                    <a:pt x="6" y="2751"/>
                    <a:pt x="13" y="2751"/>
                  </a:cubicBezTo>
                  <a:cubicBezTo>
                    <a:pt x="20" y="2751"/>
                    <a:pt x="25" y="2757"/>
                    <a:pt x="25" y="2764"/>
                  </a:cubicBezTo>
                  <a:close/>
                  <a:moveTo>
                    <a:pt x="25" y="2814"/>
                  </a:moveTo>
                  <a:lnTo>
                    <a:pt x="25" y="2814"/>
                  </a:lnTo>
                  <a:cubicBezTo>
                    <a:pt x="25" y="2820"/>
                    <a:pt x="20" y="2826"/>
                    <a:pt x="13" y="2826"/>
                  </a:cubicBezTo>
                  <a:cubicBezTo>
                    <a:pt x="6" y="2826"/>
                    <a:pt x="0" y="2820"/>
                    <a:pt x="0" y="2814"/>
                  </a:cubicBezTo>
                  <a:cubicBezTo>
                    <a:pt x="0" y="2807"/>
                    <a:pt x="6" y="2801"/>
                    <a:pt x="13" y="2801"/>
                  </a:cubicBezTo>
                  <a:cubicBezTo>
                    <a:pt x="20" y="2801"/>
                    <a:pt x="25" y="2807"/>
                    <a:pt x="25" y="2814"/>
                  </a:cubicBezTo>
                  <a:close/>
                  <a:moveTo>
                    <a:pt x="25" y="2864"/>
                  </a:moveTo>
                  <a:lnTo>
                    <a:pt x="25" y="2864"/>
                  </a:lnTo>
                  <a:cubicBezTo>
                    <a:pt x="25" y="2870"/>
                    <a:pt x="20" y="2876"/>
                    <a:pt x="13" y="2876"/>
                  </a:cubicBezTo>
                  <a:cubicBezTo>
                    <a:pt x="6" y="2876"/>
                    <a:pt x="0" y="2870"/>
                    <a:pt x="0" y="2864"/>
                  </a:cubicBezTo>
                  <a:cubicBezTo>
                    <a:pt x="0" y="2857"/>
                    <a:pt x="6" y="2851"/>
                    <a:pt x="13" y="2851"/>
                  </a:cubicBezTo>
                  <a:cubicBezTo>
                    <a:pt x="20" y="2851"/>
                    <a:pt x="25" y="2857"/>
                    <a:pt x="25" y="2864"/>
                  </a:cubicBezTo>
                  <a:close/>
                  <a:moveTo>
                    <a:pt x="25" y="2914"/>
                  </a:moveTo>
                  <a:lnTo>
                    <a:pt x="25" y="2914"/>
                  </a:lnTo>
                  <a:cubicBezTo>
                    <a:pt x="25" y="2921"/>
                    <a:pt x="20" y="2926"/>
                    <a:pt x="13" y="2926"/>
                  </a:cubicBezTo>
                  <a:cubicBezTo>
                    <a:pt x="6" y="2926"/>
                    <a:pt x="0" y="2921"/>
                    <a:pt x="0" y="2914"/>
                  </a:cubicBezTo>
                  <a:cubicBezTo>
                    <a:pt x="0" y="2907"/>
                    <a:pt x="6" y="2901"/>
                    <a:pt x="13" y="2901"/>
                  </a:cubicBezTo>
                  <a:cubicBezTo>
                    <a:pt x="20" y="2901"/>
                    <a:pt x="25" y="2907"/>
                    <a:pt x="25" y="2914"/>
                  </a:cubicBezTo>
                  <a:close/>
                  <a:moveTo>
                    <a:pt x="25" y="2964"/>
                  </a:moveTo>
                  <a:lnTo>
                    <a:pt x="25" y="2964"/>
                  </a:lnTo>
                  <a:cubicBezTo>
                    <a:pt x="25" y="2971"/>
                    <a:pt x="20" y="2976"/>
                    <a:pt x="13" y="2976"/>
                  </a:cubicBezTo>
                  <a:cubicBezTo>
                    <a:pt x="6" y="2976"/>
                    <a:pt x="0" y="2971"/>
                    <a:pt x="0" y="2964"/>
                  </a:cubicBezTo>
                  <a:cubicBezTo>
                    <a:pt x="0" y="2957"/>
                    <a:pt x="6" y="2951"/>
                    <a:pt x="13" y="2951"/>
                  </a:cubicBezTo>
                  <a:cubicBezTo>
                    <a:pt x="20" y="2951"/>
                    <a:pt x="25" y="2957"/>
                    <a:pt x="25" y="2964"/>
                  </a:cubicBezTo>
                  <a:close/>
                  <a:moveTo>
                    <a:pt x="25" y="3014"/>
                  </a:moveTo>
                  <a:lnTo>
                    <a:pt x="25" y="3014"/>
                  </a:lnTo>
                  <a:cubicBezTo>
                    <a:pt x="25" y="3021"/>
                    <a:pt x="20" y="3026"/>
                    <a:pt x="13" y="3026"/>
                  </a:cubicBezTo>
                  <a:cubicBezTo>
                    <a:pt x="6" y="3026"/>
                    <a:pt x="0" y="3021"/>
                    <a:pt x="0" y="3014"/>
                  </a:cubicBezTo>
                  <a:cubicBezTo>
                    <a:pt x="0" y="3007"/>
                    <a:pt x="6" y="3001"/>
                    <a:pt x="13" y="3001"/>
                  </a:cubicBezTo>
                  <a:cubicBezTo>
                    <a:pt x="20" y="3001"/>
                    <a:pt x="25" y="3007"/>
                    <a:pt x="25" y="3014"/>
                  </a:cubicBezTo>
                  <a:close/>
                  <a:moveTo>
                    <a:pt x="25" y="3064"/>
                  </a:moveTo>
                  <a:lnTo>
                    <a:pt x="25" y="3064"/>
                  </a:lnTo>
                  <a:cubicBezTo>
                    <a:pt x="25" y="3071"/>
                    <a:pt x="20" y="3076"/>
                    <a:pt x="13" y="3076"/>
                  </a:cubicBezTo>
                  <a:cubicBezTo>
                    <a:pt x="6" y="3076"/>
                    <a:pt x="0" y="3071"/>
                    <a:pt x="0" y="3064"/>
                  </a:cubicBezTo>
                  <a:cubicBezTo>
                    <a:pt x="0" y="3057"/>
                    <a:pt x="6" y="3051"/>
                    <a:pt x="13" y="3051"/>
                  </a:cubicBezTo>
                  <a:cubicBezTo>
                    <a:pt x="20" y="3051"/>
                    <a:pt x="25" y="3057"/>
                    <a:pt x="25" y="3064"/>
                  </a:cubicBezTo>
                  <a:close/>
                  <a:moveTo>
                    <a:pt x="25" y="3114"/>
                  </a:moveTo>
                  <a:lnTo>
                    <a:pt x="25" y="3114"/>
                  </a:lnTo>
                  <a:cubicBezTo>
                    <a:pt x="25" y="3121"/>
                    <a:pt x="20" y="3126"/>
                    <a:pt x="13" y="3126"/>
                  </a:cubicBezTo>
                  <a:cubicBezTo>
                    <a:pt x="6" y="3126"/>
                    <a:pt x="0" y="3121"/>
                    <a:pt x="0" y="3114"/>
                  </a:cubicBezTo>
                  <a:cubicBezTo>
                    <a:pt x="0" y="3107"/>
                    <a:pt x="6" y="3101"/>
                    <a:pt x="13" y="3101"/>
                  </a:cubicBezTo>
                  <a:cubicBezTo>
                    <a:pt x="20" y="3101"/>
                    <a:pt x="25" y="3107"/>
                    <a:pt x="25" y="3114"/>
                  </a:cubicBezTo>
                  <a:close/>
                  <a:moveTo>
                    <a:pt x="25" y="3164"/>
                  </a:moveTo>
                  <a:lnTo>
                    <a:pt x="25" y="3164"/>
                  </a:lnTo>
                  <a:cubicBezTo>
                    <a:pt x="25" y="3171"/>
                    <a:pt x="20" y="3176"/>
                    <a:pt x="13" y="3176"/>
                  </a:cubicBezTo>
                  <a:cubicBezTo>
                    <a:pt x="6" y="3176"/>
                    <a:pt x="0" y="3171"/>
                    <a:pt x="0" y="3164"/>
                  </a:cubicBezTo>
                  <a:cubicBezTo>
                    <a:pt x="0" y="3157"/>
                    <a:pt x="6" y="3151"/>
                    <a:pt x="13" y="3151"/>
                  </a:cubicBezTo>
                  <a:cubicBezTo>
                    <a:pt x="20" y="3151"/>
                    <a:pt x="25" y="3157"/>
                    <a:pt x="25" y="3164"/>
                  </a:cubicBezTo>
                  <a:close/>
                  <a:moveTo>
                    <a:pt x="25" y="3214"/>
                  </a:moveTo>
                  <a:lnTo>
                    <a:pt x="25" y="3214"/>
                  </a:lnTo>
                  <a:cubicBezTo>
                    <a:pt x="25" y="3221"/>
                    <a:pt x="20" y="3226"/>
                    <a:pt x="13" y="3226"/>
                  </a:cubicBezTo>
                  <a:cubicBezTo>
                    <a:pt x="6" y="3226"/>
                    <a:pt x="0" y="3221"/>
                    <a:pt x="0" y="3214"/>
                  </a:cubicBezTo>
                  <a:cubicBezTo>
                    <a:pt x="0" y="3207"/>
                    <a:pt x="6" y="3201"/>
                    <a:pt x="13" y="3201"/>
                  </a:cubicBezTo>
                  <a:cubicBezTo>
                    <a:pt x="20" y="3201"/>
                    <a:pt x="25" y="3207"/>
                    <a:pt x="25" y="3214"/>
                  </a:cubicBezTo>
                  <a:close/>
                  <a:moveTo>
                    <a:pt x="25" y="3264"/>
                  </a:moveTo>
                  <a:lnTo>
                    <a:pt x="25" y="3264"/>
                  </a:lnTo>
                  <a:cubicBezTo>
                    <a:pt x="25" y="3271"/>
                    <a:pt x="20" y="3276"/>
                    <a:pt x="13" y="3276"/>
                  </a:cubicBezTo>
                  <a:cubicBezTo>
                    <a:pt x="6" y="3276"/>
                    <a:pt x="0" y="3271"/>
                    <a:pt x="0" y="3264"/>
                  </a:cubicBezTo>
                  <a:cubicBezTo>
                    <a:pt x="0" y="3257"/>
                    <a:pt x="6" y="3251"/>
                    <a:pt x="13" y="3251"/>
                  </a:cubicBezTo>
                  <a:cubicBezTo>
                    <a:pt x="20" y="3251"/>
                    <a:pt x="25" y="3257"/>
                    <a:pt x="25" y="3264"/>
                  </a:cubicBezTo>
                  <a:close/>
                  <a:moveTo>
                    <a:pt x="25" y="3314"/>
                  </a:moveTo>
                  <a:lnTo>
                    <a:pt x="25" y="3314"/>
                  </a:lnTo>
                  <a:cubicBezTo>
                    <a:pt x="25" y="3321"/>
                    <a:pt x="20" y="3326"/>
                    <a:pt x="13" y="3326"/>
                  </a:cubicBezTo>
                  <a:cubicBezTo>
                    <a:pt x="6" y="3326"/>
                    <a:pt x="0" y="3321"/>
                    <a:pt x="0" y="3314"/>
                  </a:cubicBezTo>
                  <a:cubicBezTo>
                    <a:pt x="0" y="3307"/>
                    <a:pt x="6" y="3301"/>
                    <a:pt x="13" y="3301"/>
                  </a:cubicBezTo>
                  <a:cubicBezTo>
                    <a:pt x="20" y="3301"/>
                    <a:pt x="25" y="3307"/>
                    <a:pt x="25" y="3314"/>
                  </a:cubicBezTo>
                  <a:close/>
                  <a:moveTo>
                    <a:pt x="25" y="3364"/>
                  </a:moveTo>
                  <a:lnTo>
                    <a:pt x="25" y="3364"/>
                  </a:lnTo>
                  <a:cubicBezTo>
                    <a:pt x="25" y="3371"/>
                    <a:pt x="20" y="3376"/>
                    <a:pt x="13" y="3376"/>
                  </a:cubicBezTo>
                  <a:cubicBezTo>
                    <a:pt x="6" y="3376"/>
                    <a:pt x="0" y="3371"/>
                    <a:pt x="0" y="3364"/>
                  </a:cubicBezTo>
                  <a:cubicBezTo>
                    <a:pt x="0" y="3357"/>
                    <a:pt x="6" y="3351"/>
                    <a:pt x="13" y="3351"/>
                  </a:cubicBezTo>
                  <a:cubicBezTo>
                    <a:pt x="20" y="3351"/>
                    <a:pt x="25" y="3357"/>
                    <a:pt x="25" y="3364"/>
                  </a:cubicBezTo>
                  <a:close/>
                  <a:moveTo>
                    <a:pt x="25" y="3414"/>
                  </a:moveTo>
                  <a:lnTo>
                    <a:pt x="25" y="3414"/>
                  </a:lnTo>
                  <a:cubicBezTo>
                    <a:pt x="25" y="3421"/>
                    <a:pt x="20" y="3426"/>
                    <a:pt x="13" y="3426"/>
                  </a:cubicBezTo>
                  <a:cubicBezTo>
                    <a:pt x="6" y="3426"/>
                    <a:pt x="0" y="3421"/>
                    <a:pt x="0" y="3414"/>
                  </a:cubicBezTo>
                  <a:cubicBezTo>
                    <a:pt x="0" y="3407"/>
                    <a:pt x="6" y="3401"/>
                    <a:pt x="13" y="3401"/>
                  </a:cubicBezTo>
                  <a:cubicBezTo>
                    <a:pt x="20" y="3401"/>
                    <a:pt x="25" y="3407"/>
                    <a:pt x="25" y="3414"/>
                  </a:cubicBezTo>
                  <a:close/>
                  <a:moveTo>
                    <a:pt x="25" y="3464"/>
                  </a:moveTo>
                  <a:lnTo>
                    <a:pt x="25" y="3464"/>
                  </a:lnTo>
                  <a:cubicBezTo>
                    <a:pt x="25" y="3471"/>
                    <a:pt x="20" y="3476"/>
                    <a:pt x="13" y="3476"/>
                  </a:cubicBezTo>
                  <a:cubicBezTo>
                    <a:pt x="6" y="3476"/>
                    <a:pt x="0" y="3471"/>
                    <a:pt x="0" y="3464"/>
                  </a:cubicBezTo>
                  <a:cubicBezTo>
                    <a:pt x="0" y="3457"/>
                    <a:pt x="6" y="3451"/>
                    <a:pt x="13" y="3451"/>
                  </a:cubicBezTo>
                  <a:cubicBezTo>
                    <a:pt x="20" y="3451"/>
                    <a:pt x="25" y="3457"/>
                    <a:pt x="25" y="3464"/>
                  </a:cubicBezTo>
                  <a:close/>
                  <a:moveTo>
                    <a:pt x="25" y="3514"/>
                  </a:moveTo>
                  <a:lnTo>
                    <a:pt x="25" y="3514"/>
                  </a:lnTo>
                  <a:cubicBezTo>
                    <a:pt x="25" y="3521"/>
                    <a:pt x="20" y="3526"/>
                    <a:pt x="13" y="3526"/>
                  </a:cubicBezTo>
                  <a:cubicBezTo>
                    <a:pt x="6" y="3526"/>
                    <a:pt x="0" y="3521"/>
                    <a:pt x="0" y="3514"/>
                  </a:cubicBezTo>
                  <a:cubicBezTo>
                    <a:pt x="0" y="3507"/>
                    <a:pt x="6" y="3501"/>
                    <a:pt x="13" y="3501"/>
                  </a:cubicBezTo>
                  <a:cubicBezTo>
                    <a:pt x="20" y="3501"/>
                    <a:pt x="25" y="3507"/>
                    <a:pt x="25" y="3514"/>
                  </a:cubicBezTo>
                  <a:close/>
                  <a:moveTo>
                    <a:pt x="25" y="3564"/>
                  </a:moveTo>
                  <a:lnTo>
                    <a:pt x="25" y="3564"/>
                  </a:lnTo>
                  <a:cubicBezTo>
                    <a:pt x="25" y="3571"/>
                    <a:pt x="20" y="3576"/>
                    <a:pt x="13" y="3576"/>
                  </a:cubicBezTo>
                  <a:cubicBezTo>
                    <a:pt x="6" y="3576"/>
                    <a:pt x="0" y="3571"/>
                    <a:pt x="0" y="3564"/>
                  </a:cubicBezTo>
                  <a:cubicBezTo>
                    <a:pt x="0" y="3557"/>
                    <a:pt x="6" y="3551"/>
                    <a:pt x="13" y="3551"/>
                  </a:cubicBezTo>
                  <a:cubicBezTo>
                    <a:pt x="20" y="3551"/>
                    <a:pt x="25" y="3557"/>
                    <a:pt x="25" y="3564"/>
                  </a:cubicBezTo>
                  <a:close/>
                  <a:moveTo>
                    <a:pt x="25" y="3614"/>
                  </a:moveTo>
                  <a:lnTo>
                    <a:pt x="25" y="3614"/>
                  </a:lnTo>
                  <a:cubicBezTo>
                    <a:pt x="25" y="3621"/>
                    <a:pt x="20" y="3626"/>
                    <a:pt x="13" y="3626"/>
                  </a:cubicBezTo>
                  <a:cubicBezTo>
                    <a:pt x="6" y="3626"/>
                    <a:pt x="0" y="3621"/>
                    <a:pt x="0" y="3614"/>
                  </a:cubicBezTo>
                  <a:cubicBezTo>
                    <a:pt x="0" y="3607"/>
                    <a:pt x="6" y="3601"/>
                    <a:pt x="13" y="3601"/>
                  </a:cubicBezTo>
                  <a:cubicBezTo>
                    <a:pt x="20" y="3601"/>
                    <a:pt x="25" y="3607"/>
                    <a:pt x="25" y="3614"/>
                  </a:cubicBezTo>
                  <a:close/>
                  <a:moveTo>
                    <a:pt x="25" y="3664"/>
                  </a:moveTo>
                  <a:lnTo>
                    <a:pt x="25" y="3664"/>
                  </a:lnTo>
                  <a:cubicBezTo>
                    <a:pt x="25" y="3671"/>
                    <a:pt x="20" y="3676"/>
                    <a:pt x="13" y="3676"/>
                  </a:cubicBezTo>
                  <a:cubicBezTo>
                    <a:pt x="6" y="3676"/>
                    <a:pt x="0" y="3671"/>
                    <a:pt x="0" y="3664"/>
                  </a:cubicBezTo>
                  <a:cubicBezTo>
                    <a:pt x="0" y="3657"/>
                    <a:pt x="6" y="3651"/>
                    <a:pt x="13" y="3651"/>
                  </a:cubicBezTo>
                  <a:cubicBezTo>
                    <a:pt x="20" y="3651"/>
                    <a:pt x="25" y="3657"/>
                    <a:pt x="25" y="3664"/>
                  </a:cubicBezTo>
                  <a:close/>
                  <a:moveTo>
                    <a:pt x="25" y="3714"/>
                  </a:moveTo>
                  <a:lnTo>
                    <a:pt x="25" y="3714"/>
                  </a:lnTo>
                  <a:cubicBezTo>
                    <a:pt x="25" y="3721"/>
                    <a:pt x="20" y="3726"/>
                    <a:pt x="13" y="3726"/>
                  </a:cubicBezTo>
                  <a:cubicBezTo>
                    <a:pt x="6" y="3726"/>
                    <a:pt x="0" y="3721"/>
                    <a:pt x="0" y="3714"/>
                  </a:cubicBezTo>
                  <a:cubicBezTo>
                    <a:pt x="0" y="3707"/>
                    <a:pt x="6" y="3701"/>
                    <a:pt x="13" y="3701"/>
                  </a:cubicBezTo>
                  <a:cubicBezTo>
                    <a:pt x="20" y="3701"/>
                    <a:pt x="25" y="3707"/>
                    <a:pt x="25" y="3714"/>
                  </a:cubicBezTo>
                  <a:close/>
                  <a:moveTo>
                    <a:pt x="25" y="3764"/>
                  </a:moveTo>
                  <a:lnTo>
                    <a:pt x="25" y="3764"/>
                  </a:lnTo>
                  <a:cubicBezTo>
                    <a:pt x="25" y="3771"/>
                    <a:pt x="20" y="3777"/>
                    <a:pt x="13" y="3777"/>
                  </a:cubicBezTo>
                  <a:cubicBezTo>
                    <a:pt x="6" y="3777"/>
                    <a:pt x="0" y="3771"/>
                    <a:pt x="0" y="3764"/>
                  </a:cubicBezTo>
                  <a:cubicBezTo>
                    <a:pt x="0" y="3757"/>
                    <a:pt x="6" y="3751"/>
                    <a:pt x="13" y="3751"/>
                  </a:cubicBezTo>
                  <a:cubicBezTo>
                    <a:pt x="20" y="3751"/>
                    <a:pt x="25" y="3757"/>
                    <a:pt x="25" y="3764"/>
                  </a:cubicBezTo>
                  <a:close/>
                  <a:moveTo>
                    <a:pt x="25" y="3814"/>
                  </a:moveTo>
                  <a:lnTo>
                    <a:pt x="25" y="3814"/>
                  </a:lnTo>
                  <a:cubicBezTo>
                    <a:pt x="25" y="3821"/>
                    <a:pt x="20" y="3827"/>
                    <a:pt x="13" y="3827"/>
                  </a:cubicBezTo>
                  <a:cubicBezTo>
                    <a:pt x="6" y="3827"/>
                    <a:pt x="0" y="3821"/>
                    <a:pt x="0" y="3814"/>
                  </a:cubicBezTo>
                  <a:cubicBezTo>
                    <a:pt x="0" y="3807"/>
                    <a:pt x="6" y="3802"/>
                    <a:pt x="13" y="3802"/>
                  </a:cubicBezTo>
                  <a:cubicBezTo>
                    <a:pt x="20" y="3802"/>
                    <a:pt x="25" y="3807"/>
                    <a:pt x="25" y="3814"/>
                  </a:cubicBezTo>
                  <a:close/>
                  <a:moveTo>
                    <a:pt x="25" y="3864"/>
                  </a:moveTo>
                  <a:lnTo>
                    <a:pt x="25" y="3864"/>
                  </a:lnTo>
                  <a:cubicBezTo>
                    <a:pt x="25" y="3871"/>
                    <a:pt x="20" y="3877"/>
                    <a:pt x="13" y="3877"/>
                  </a:cubicBezTo>
                  <a:cubicBezTo>
                    <a:pt x="6" y="3877"/>
                    <a:pt x="0" y="3871"/>
                    <a:pt x="0" y="3864"/>
                  </a:cubicBezTo>
                  <a:cubicBezTo>
                    <a:pt x="0" y="3857"/>
                    <a:pt x="6" y="3852"/>
                    <a:pt x="13" y="3852"/>
                  </a:cubicBezTo>
                  <a:cubicBezTo>
                    <a:pt x="20" y="3852"/>
                    <a:pt x="25" y="3857"/>
                    <a:pt x="25" y="3864"/>
                  </a:cubicBezTo>
                  <a:close/>
                  <a:moveTo>
                    <a:pt x="25" y="3914"/>
                  </a:moveTo>
                  <a:lnTo>
                    <a:pt x="25" y="3914"/>
                  </a:lnTo>
                  <a:cubicBezTo>
                    <a:pt x="25" y="3921"/>
                    <a:pt x="20" y="3927"/>
                    <a:pt x="13" y="3927"/>
                  </a:cubicBezTo>
                  <a:cubicBezTo>
                    <a:pt x="6" y="3927"/>
                    <a:pt x="0" y="3921"/>
                    <a:pt x="0" y="3914"/>
                  </a:cubicBezTo>
                  <a:cubicBezTo>
                    <a:pt x="0" y="3907"/>
                    <a:pt x="6" y="3902"/>
                    <a:pt x="13" y="3902"/>
                  </a:cubicBezTo>
                  <a:cubicBezTo>
                    <a:pt x="20" y="3902"/>
                    <a:pt x="25" y="3907"/>
                    <a:pt x="25" y="3914"/>
                  </a:cubicBezTo>
                  <a:close/>
                  <a:moveTo>
                    <a:pt x="25" y="3964"/>
                  </a:moveTo>
                  <a:lnTo>
                    <a:pt x="25" y="3964"/>
                  </a:lnTo>
                  <a:cubicBezTo>
                    <a:pt x="25" y="3971"/>
                    <a:pt x="20" y="3977"/>
                    <a:pt x="13" y="3977"/>
                  </a:cubicBezTo>
                  <a:cubicBezTo>
                    <a:pt x="6" y="3977"/>
                    <a:pt x="0" y="3971"/>
                    <a:pt x="0" y="3964"/>
                  </a:cubicBezTo>
                  <a:cubicBezTo>
                    <a:pt x="0" y="3957"/>
                    <a:pt x="6" y="3952"/>
                    <a:pt x="13" y="3952"/>
                  </a:cubicBezTo>
                  <a:cubicBezTo>
                    <a:pt x="20" y="3952"/>
                    <a:pt x="25" y="3957"/>
                    <a:pt x="25" y="3964"/>
                  </a:cubicBezTo>
                  <a:close/>
                  <a:moveTo>
                    <a:pt x="25" y="4014"/>
                  </a:moveTo>
                  <a:lnTo>
                    <a:pt x="25" y="4014"/>
                  </a:lnTo>
                  <a:cubicBezTo>
                    <a:pt x="25" y="4021"/>
                    <a:pt x="20" y="4027"/>
                    <a:pt x="13" y="4027"/>
                  </a:cubicBezTo>
                  <a:cubicBezTo>
                    <a:pt x="6" y="4027"/>
                    <a:pt x="0" y="4021"/>
                    <a:pt x="0" y="4014"/>
                  </a:cubicBezTo>
                  <a:cubicBezTo>
                    <a:pt x="0" y="4007"/>
                    <a:pt x="6" y="4002"/>
                    <a:pt x="13" y="4002"/>
                  </a:cubicBezTo>
                  <a:cubicBezTo>
                    <a:pt x="20" y="4002"/>
                    <a:pt x="25" y="4007"/>
                    <a:pt x="25" y="4014"/>
                  </a:cubicBezTo>
                  <a:close/>
                  <a:moveTo>
                    <a:pt x="25" y="4064"/>
                  </a:moveTo>
                  <a:lnTo>
                    <a:pt x="25" y="4064"/>
                  </a:lnTo>
                  <a:cubicBezTo>
                    <a:pt x="25" y="4071"/>
                    <a:pt x="20" y="4077"/>
                    <a:pt x="13" y="4077"/>
                  </a:cubicBezTo>
                  <a:cubicBezTo>
                    <a:pt x="6" y="4077"/>
                    <a:pt x="0" y="4071"/>
                    <a:pt x="0" y="4064"/>
                  </a:cubicBezTo>
                  <a:cubicBezTo>
                    <a:pt x="0" y="4057"/>
                    <a:pt x="6" y="4052"/>
                    <a:pt x="13" y="4052"/>
                  </a:cubicBezTo>
                  <a:cubicBezTo>
                    <a:pt x="20" y="4052"/>
                    <a:pt x="25" y="4057"/>
                    <a:pt x="25" y="4064"/>
                  </a:cubicBezTo>
                  <a:close/>
                  <a:moveTo>
                    <a:pt x="25" y="4114"/>
                  </a:moveTo>
                  <a:lnTo>
                    <a:pt x="25" y="4114"/>
                  </a:lnTo>
                  <a:cubicBezTo>
                    <a:pt x="25" y="4121"/>
                    <a:pt x="20" y="4127"/>
                    <a:pt x="13" y="4127"/>
                  </a:cubicBezTo>
                  <a:cubicBezTo>
                    <a:pt x="6" y="4127"/>
                    <a:pt x="0" y="4121"/>
                    <a:pt x="0" y="4114"/>
                  </a:cubicBezTo>
                  <a:cubicBezTo>
                    <a:pt x="0" y="4107"/>
                    <a:pt x="6" y="4102"/>
                    <a:pt x="13" y="4102"/>
                  </a:cubicBezTo>
                  <a:cubicBezTo>
                    <a:pt x="20" y="4102"/>
                    <a:pt x="25" y="4107"/>
                    <a:pt x="25" y="4114"/>
                  </a:cubicBezTo>
                  <a:close/>
                  <a:moveTo>
                    <a:pt x="25" y="4164"/>
                  </a:moveTo>
                  <a:lnTo>
                    <a:pt x="25" y="4164"/>
                  </a:lnTo>
                  <a:cubicBezTo>
                    <a:pt x="25" y="4171"/>
                    <a:pt x="20" y="4177"/>
                    <a:pt x="13" y="4177"/>
                  </a:cubicBezTo>
                  <a:cubicBezTo>
                    <a:pt x="6" y="4177"/>
                    <a:pt x="0" y="4171"/>
                    <a:pt x="0" y="4164"/>
                  </a:cubicBezTo>
                  <a:cubicBezTo>
                    <a:pt x="0" y="4157"/>
                    <a:pt x="6" y="4152"/>
                    <a:pt x="13" y="4152"/>
                  </a:cubicBezTo>
                  <a:cubicBezTo>
                    <a:pt x="20" y="4152"/>
                    <a:pt x="25" y="4157"/>
                    <a:pt x="25" y="4164"/>
                  </a:cubicBezTo>
                  <a:close/>
                  <a:moveTo>
                    <a:pt x="25" y="4214"/>
                  </a:moveTo>
                  <a:lnTo>
                    <a:pt x="25" y="4214"/>
                  </a:lnTo>
                  <a:cubicBezTo>
                    <a:pt x="25" y="4221"/>
                    <a:pt x="20" y="4227"/>
                    <a:pt x="13" y="4227"/>
                  </a:cubicBezTo>
                  <a:cubicBezTo>
                    <a:pt x="6" y="4227"/>
                    <a:pt x="0" y="4221"/>
                    <a:pt x="0" y="4214"/>
                  </a:cubicBezTo>
                  <a:cubicBezTo>
                    <a:pt x="0" y="4207"/>
                    <a:pt x="6" y="4202"/>
                    <a:pt x="13" y="4202"/>
                  </a:cubicBezTo>
                  <a:cubicBezTo>
                    <a:pt x="20" y="4202"/>
                    <a:pt x="25" y="4207"/>
                    <a:pt x="25" y="4214"/>
                  </a:cubicBezTo>
                  <a:close/>
                  <a:moveTo>
                    <a:pt x="25" y="4264"/>
                  </a:moveTo>
                  <a:lnTo>
                    <a:pt x="25" y="4264"/>
                  </a:lnTo>
                  <a:cubicBezTo>
                    <a:pt x="25" y="4271"/>
                    <a:pt x="20" y="4277"/>
                    <a:pt x="13" y="4277"/>
                  </a:cubicBezTo>
                  <a:cubicBezTo>
                    <a:pt x="6" y="4277"/>
                    <a:pt x="0" y="4271"/>
                    <a:pt x="0" y="4264"/>
                  </a:cubicBezTo>
                  <a:cubicBezTo>
                    <a:pt x="0" y="4257"/>
                    <a:pt x="6" y="4252"/>
                    <a:pt x="13" y="4252"/>
                  </a:cubicBezTo>
                  <a:cubicBezTo>
                    <a:pt x="20" y="4252"/>
                    <a:pt x="25" y="4257"/>
                    <a:pt x="25" y="4264"/>
                  </a:cubicBezTo>
                  <a:close/>
                  <a:moveTo>
                    <a:pt x="25" y="4314"/>
                  </a:moveTo>
                  <a:lnTo>
                    <a:pt x="25" y="4314"/>
                  </a:lnTo>
                  <a:cubicBezTo>
                    <a:pt x="25" y="4321"/>
                    <a:pt x="20" y="4327"/>
                    <a:pt x="13" y="4327"/>
                  </a:cubicBezTo>
                  <a:cubicBezTo>
                    <a:pt x="6" y="4327"/>
                    <a:pt x="0" y="4321"/>
                    <a:pt x="0" y="4314"/>
                  </a:cubicBezTo>
                  <a:cubicBezTo>
                    <a:pt x="0" y="4307"/>
                    <a:pt x="6" y="4302"/>
                    <a:pt x="13" y="4302"/>
                  </a:cubicBezTo>
                  <a:cubicBezTo>
                    <a:pt x="20" y="4302"/>
                    <a:pt x="25" y="4307"/>
                    <a:pt x="25" y="4314"/>
                  </a:cubicBezTo>
                  <a:close/>
                  <a:moveTo>
                    <a:pt x="25" y="4364"/>
                  </a:moveTo>
                  <a:lnTo>
                    <a:pt x="25" y="4364"/>
                  </a:lnTo>
                  <a:cubicBezTo>
                    <a:pt x="25" y="4371"/>
                    <a:pt x="20" y="4377"/>
                    <a:pt x="13" y="4377"/>
                  </a:cubicBezTo>
                  <a:cubicBezTo>
                    <a:pt x="6" y="4377"/>
                    <a:pt x="0" y="4371"/>
                    <a:pt x="0" y="4364"/>
                  </a:cubicBezTo>
                  <a:cubicBezTo>
                    <a:pt x="0" y="4357"/>
                    <a:pt x="6" y="4352"/>
                    <a:pt x="13" y="4352"/>
                  </a:cubicBezTo>
                  <a:cubicBezTo>
                    <a:pt x="20" y="4352"/>
                    <a:pt x="25" y="4357"/>
                    <a:pt x="25" y="4364"/>
                  </a:cubicBezTo>
                  <a:close/>
                  <a:moveTo>
                    <a:pt x="25" y="4414"/>
                  </a:moveTo>
                  <a:lnTo>
                    <a:pt x="25" y="4414"/>
                  </a:lnTo>
                  <a:cubicBezTo>
                    <a:pt x="25" y="4421"/>
                    <a:pt x="20" y="4427"/>
                    <a:pt x="13" y="4427"/>
                  </a:cubicBezTo>
                  <a:cubicBezTo>
                    <a:pt x="6" y="4427"/>
                    <a:pt x="0" y="4421"/>
                    <a:pt x="0" y="4414"/>
                  </a:cubicBezTo>
                  <a:cubicBezTo>
                    <a:pt x="0" y="4407"/>
                    <a:pt x="6" y="4402"/>
                    <a:pt x="13" y="4402"/>
                  </a:cubicBezTo>
                  <a:cubicBezTo>
                    <a:pt x="20" y="4402"/>
                    <a:pt x="25" y="4407"/>
                    <a:pt x="25" y="4414"/>
                  </a:cubicBezTo>
                  <a:close/>
                  <a:moveTo>
                    <a:pt x="25" y="4464"/>
                  </a:moveTo>
                  <a:lnTo>
                    <a:pt x="25" y="4464"/>
                  </a:lnTo>
                  <a:cubicBezTo>
                    <a:pt x="25" y="4471"/>
                    <a:pt x="20" y="4477"/>
                    <a:pt x="13" y="4477"/>
                  </a:cubicBezTo>
                  <a:cubicBezTo>
                    <a:pt x="6" y="4477"/>
                    <a:pt x="0" y="4471"/>
                    <a:pt x="0" y="4464"/>
                  </a:cubicBezTo>
                  <a:cubicBezTo>
                    <a:pt x="0" y="4457"/>
                    <a:pt x="6" y="4452"/>
                    <a:pt x="13" y="4452"/>
                  </a:cubicBezTo>
                  <a:cubicBezTo>
                    <a:pt x="20" y="4452"/>
                    <a:pt x="25" y="4457"/>
                    <a:pt x="25" y="4464"/>
                  </a:cubicBezTo>
                  <a:close/>
                  <a:moveTo>
                    <a:pt x="25" y="4514"/>
                  </a:moveTo>
                  <a:lnTo>
                    <a:pt x="25" y="4514"/>
                  </a:lnTo>
                  <a:cubicBezTo>
                    <a:pt x="25" y="4521"/>
                    <a:pt x="20" y="4527"/>
                    <a:pt x="13" y="4527"/>
                  </a:cubicBezTo>
                  <a:cubicBezTo>
                    <a:pt x="6" y="4527"/>
                    <a:pt x="0" y="4521"/>
                    <a:pt x="0" y="4514"/>
                  </a:cubicBezTo>
                  <a:cubicBezTo>
                    <a:pt x="0" y="4507"/>
                    <a:pt x="6" y="4502"/>
                    <a:pt x="13" y="4502"/>
                  </a:cubicBezTo>
                  <a:cubicBezTo>
                    <a:pt x="20" y="4502"/>
                    <a:pt x="25" y="4507"/>
                    <a:pt x="25" y="4514"/>
                  </a:cubicBezTo>
                  <a:close/>
                  <a:moveTo>
                    <a:pt x="25" y="4564"/>
                  </a:moveTo>
                  <a:lnTo>
                    <a:pt x="25" y="4564"/>
                  </a:lnTo>
                  <a:cubicBezTo>
                    <a:pt x="25" y="4571"/>
                    <a:pt x="20" y="4577"/>
                    <a:pt x="13" y="4577"/>
                  </a:cubicBezTo>
                  <a:cubicBezTo>
                    <a:pt x="6" y="4577"/>
                    <a:pt x="0" y="4571"/>
                    <a:pt x="0" y="4564"/>
                  </a:cubicBezTo>
                  <a:cubicBezTo>
                    <a:pt x="0" y="4557"/>
                    <a:pt x="6" y="4552"/>
                    <a:pt x="13" y="4552"/>
                  </a:cubicBezTo>
                  <a:cubicBezTo>
                    <a:pt x="20" y="4552"/>
                    <a:pt x="25" y="4557"/>
                    <a:pt x="25" y="4564"/>
                  </a:cubicBezTo>
                  <a:close/>
                  <a:moveTo>
                    <a:pt x="25" y="4614"/>
                  </a:moveTo>
                  <a:lnTo>
                    <a:pt x="25" y="4614"/>
                  </a:lnTo>
                  <a:cubicBezTo>
                    <a:pt x="25" y="4621"/>
                    <a:pt x="20" y="4627"/>
                    <a:pt x="13" y="4627"/>
                  </a:cubicBezTo>
                  <a:cubicBezTo>
                    <a:pt x="6" y="4627"/>
                    <a:pt x="0" y="4621"/>
                    <a:pt x="0" y="4614"/>
                  </a:cubicBezTo>
                  <a:cubicBezTo>
                    <a:pt x="0" y="4608"/>
                    <a:pt x="6" y="4602"/>
                    <a:pt x="13" y="4602"/>
                  </a:cubicBezTo>
                  <a:cubicBezTo>
                    <a:pt x="20" y="4602"/>
                    <a:pt x="25" y="4608"/>
                    <a:pt x="25" y="4614"/>
                  </a:cubicBezTo>
                  <a:close/>
                  <a:moveTo>
                    <a:pt x="25" y="4664"/>
                  </a:moveTo>
                  <a:lnTo>
                    <a:pt x="25" y="4664"/>
                  </a:lnTo>
                  <a:cubicBezTo>
                    <a:pt x="25" y="4671"/>
                    <a:pt x="20" y="4677"/>
                    <a:pt x="13" y="4677"/>
                  </a:cubicBezTo>
                  <a:cubicBezTo>
                    <a:pt x="6" y="4677"/>
                    <a:pt x="0" y="4671"/>
                    <a:pt x="0" y="4664"/>
                  </a:cubicBezTo>
                  <a:cubicBezTo>
                    <a:pt x="0" y="4658"/>
                    <a:pt x="6" y="4652"/>
                    <a:pt x="13" y="4652"/>
                  </a:cubicBezTo>
                  <a:cubicBezTo>
                    <a:pt x="20" y="4652"/>
                    <a:pt x="25" y="4658"/>
                    <a:pt x="25" y="4664"/>
                  </a:cubicBezTo>
                  <a:close/>
                  <a:moveTo>
                    <a:pt x="25" y="4714"/>
                  </a:moveTo>
                  <a:lnTo>
                    <a:pt x="25" y="4714"/>
                  </a:lnTo>
                  <a:cubicBezTo>
                    <a:pt x="25" y="4721"/>
                    <a:pt x="20" y="4727"/>
                    <a:pt x="13" y="4727"/>
                  </a:cubicBezTo>
                  <a:cubicBezTo>
                    <a:pt x="6" y="4727"/>
                    <a:pt x="0" y="4721"/>
                    <a:pt x="0" y="4714"/>
                  </a:cubicBezTo>
                  <a:cubicBezTo>
                    <a:pt x="0" y="4708"/>
                    <a:pt x="6" y="4702"/>
                    <a:pt x="13" y="4702"/>
                  </a:cubicBezTo>
                  <a:cubicBezTo>
                    <a:pt x="20" y="4702"/>
                    <a:pt x="25" y="4708"/>
                    <a:pt x="25" y="4714"/>
                  </a:cubicBezTo>
                  <a:close/>
                  <a:moveTo>
                    <a:pt x="25" y="4764"/>
                  </a:moveTo>
                  <a:lnTo>
                    <a:pt x="25" y="4765"/>
                  </a:lnTo>
                  <a:cubicBezTo>
                    <a:pt x="25" y="4771"/>
                    <a:pt x="20" y="4777"/>
                    <a:pt x="13" y="4777"/>
                  </a:cubicBezTo>
                  <a:cubicBezTo>
                    <a:pt x="6" y="4777"/>
                    <a:pt x="0" y="4771"/>
                    <a:pt x="0" y="4765"/>
                  </a:cubicBezTo>
                  <a:lnTo>
                    <a:pt x="0" y="4764"/>
                  </a:lnTo>
                  <a:cubicBezTo>
                    <a:pt x="0" y="4758"/>
                    <a:pt x="6" y="4752"/>
                    <a:pt x="13" y="4752"/>
                  </a:cubicBezTo>
                  <a:cubicBezTo>
                    <a:pt x="20" y="4752"/>
                    <a:pt x="25" y="4758"/>
                    <a:pt x="25" y="4764"/>
                  </a:cubicBezTo>
                  <a:close/>
                  <a:moveTo>
                    <a:pt x="25" y="4815"/>
                  </a:moveTo>
                  <a:lnTo>
                    <a:pt x="25" y="4815"/>
                  </a:lnTo>
                  <a:cubicBezTo>
                    <a:pt x="25" y="4821"/>
                    <a:pt x="20" y="4827"/>
                    <a:pt x="13" y="4827"/>
                  </a:cubicBezTo>
                  <a:cubicBezTo>
                    <a:pt x="6" y="4827"/>
                    <a:pt x="0" y="4821"/>
                    <a:pt x="0" y="4815"/>
                  </a:cubicBezTo>
                  <a:cubicBezTo>
                    <a:pt x="0" y="4808"/>
                    <a:pt x="6" y="4802"/>
                    <a:pt x="13" y="4802"/>
                  </a:cubicBezTo>
                  <a:cubicBezTo>
                    <a:pt x="20" y="4802"/>
                    <a:pt x="25" y="4808"/>
                    <a:pt x="25" y="4815"/>
                  </a:cubicBezTo>
                  <a:close/>
                  <a:moveTo>
                    <a:pt x="25" y="4865"/>
                  </a:moveTo>
                  <a:lnTo>
                    <a:pt x="25" y="4865"/>
                  </a:lnTo>
                  <a:cubicBezTo>
                    <a:pt x="25" y="4871"/>
                    <a:pt x="20" y="4877"/>
                    <a:pt x="13" y="4877"/>
                  </a:cubicBezTo>
                  <a:cubicBezTo>
                    <a:pt x="6" y="4877"/>
                    <a:pt x="0" y="4871"/>
                    <a:pt x="0" y="4865"/>
                  </a:cubicBezTo>
                  <a:cubicBezTo>
                    <a:pt x="0" y="4858"/>
                    <a:pt x="6" y="4852"/>
                    <a:pt x="13" y="4852"/>
                  </a:cubicBezTo>
                  <a:cubicBezTo>
                    <a:pt x="20" y="4852"/>
                    <a:pt x="25" y="4858"/>
                    <a:pt x="25" y="4865"/>
                  </a:cubicBezTo>
                  <a:close/>
                  <a:moveTo>
                    <a:pt x="25" y="4915"/>
                  </a:moveTo>
                  <a:lnTo>
                    <a:pt x="25" y="4915"/>
                  </a:lnTo>
                  <a:cubicBezTo>
                    <a:pt x="25" y="4921"/>
                    <a:pt x="20" y="4927"/>
                    <a:pt x="13" y="4927"/>
                  </a:cubicBezTo>
                  <a:cubicBezTo>
                    <a:pt x="6" y="4927"/>
                    <a:pt x="0" y="4921"/>
                    <a:pt x="0" y="4915"/>
                  </a:cubicBezTo>
                  <a:cubicBezTo>
                    <a:pt x="0" y="4908"/>
                    <a:pt x="6" y="4902"/>
                    <a:pt x="13" y="4902"/>
                  </a:cubicBezTo>
                  <a:cubicBezTo>
                    <a:pt x="20" y="4902"/>
                    <a:pt x="25" y="4908"/>
                    <a:pt x="25" y="4915"/>
                  </a:cubicBezTo>
                  <a:close/>
                  <a:moveTo>
                    <a:pt x="25" y="4965"/>
                  </a:moveTo>
                  <a:lnTo>
                    <a:pt x="25" y="4965"/>
                  </a:lnTo>
                  <a:cubicBezTo>
                    <a:pt x="25" y="4972"/>
                    <a:pt x="20" y="4977"/>
                    <a:pt x="13" y="4977"/>
                  </a:cubicBezTo>
                  <a:cubicBezTo>
                    <a:pt x="6" y="4977"/>
                    <a:pt x="0" y="4972"/>
                    <a:pt x="0" y="4965"/>
                  </a:cubicBezTo>
                  <a:cubicBezTo>
                    <a:pt x="0" y="4958"/>
                    <a:pt x="6" y="4952"/>
                    <a:pt x="13" y="4952"/>
                  </a:cubicBezTo>
                  <a:cubicBezTo>
                    <a:pt x="20" y="4952"/>
                    <a:pt x="25" y="4958"/>
                    <a:pt x="25" y="4965"/>
                  </a:cubicBezTo>
                  <a:close/>
                  <a:moveTo>
                    <a:pt x="25" y="5015"/>
                  </a:moveTo>
                  <a:lnTo>
                    <a:pt x="25" y="5015"/>
                  </a:lnTo>
                  <a:cubicBezTo>
                    <a:pt x="25" y="5022"/>
                    <a:pt x="20" y="5027"/>
                    <a:pt x="13" y="5027"/>
                  </a:cubicBezTo>
                  <a:cubicBezTo>
                    <a:pt x="6" y="5027"/>
                    <a:pt x="0" y="5022"/>
                    <a:pt x="0" y="5015"/>
                  </a:cubicBezTo>
                  <a:cubicBezTo>
                    <a:pt x="0" y="5008"/>
                    <a:pt x="6" y="5002"/>
                    <a:pt x="13" y="5002"/>
                  </a:cubicBezTo>
                  <a:cubicBezTo>
                    <a:pt x="20" y="5002"/>
                    <a:pt x="25" y="5008"/>
                    <a:pt x="25" y="5015"/>
                  </a:cubicBezTo>
                  <a:close/>
                  <a:moveTo>
                    <a:pt x="25" y="5065"/>
                  </a:moveTo>
                  <a:lnTo>
                    <a:pt x="25" y="5065"/>
                  </a:lnTo>
                  <a:cubicBezTo>
                    <a:pt x="25" y="5072"/>
                    <a:pt x="20" y="5077"/>
                    <a:pt x="13" y="5077"/>
                  </a:cubicBezTo>
                  <a:cubicBezTo>
                    <a:pt x="6" y="5077"/>
                    <a:pt x="0" y="5072"/>
                    <a:pt x="0" y="5065"/>
                  </a:cubicBezTo>
                  <a:cubicBezTo>
                    <a:pt x="0" y="5058"/>
                    <a:pt x="6" y="5052"/>
                    <a:pt x="13" y="5052"/>
                  </a:cubicBezTo>
                  <a:cubicBezTo>
                    <a:pt x="20" y="5052"/>
                    <a:pt x="25" y="5058"/>
                    <a:pt x="25" y="5065"/>
                  </a:cubicBezTo>
                  <a:close/>
                  <a:moveTo>
                    <a:pt x="25" y="5115"/>
                  </a:moveTo>
                  <a:lnTo>
                    <a:pt x="25" y="5115"/>
                  </a:lnTo>
                  <a:cubicBezTo>
                    <a:pt x="25" y="5122"/>
                    <a:pt x="20" y="5127"/>
                    <a:pt x="13" y="5127"/>
                  </a:cubicBezTo>
                  <a:cubicBezTo>
                    <a:pt x="6" y="5127"/>
                    <a:pt x="0" y="5122"/>
                    <a:pt x="0" y="5115"/>
                  </a:cubicBezTo>
                  <a:cubicBezTo>
                    <a:pt x="0" y="5108"/>
                    <a:pt x="6" y="5102"/>
                    <a:pt x="13" y="5102"/>
                  </a:cubicBezTo>
                  <a:cubicBezTo>
                    <a:pt x="20" y="5102"/>
                    <a:pt x="25" y="5108"/>
                    <a:pt x="25" y="5115"/>
                  </a:cubicBezTo>
                  <a:close/>
                  <a:moveTo>
                    <a:pt x="25" y="5165"/>
                  </a:moveTo>
                  <a:lnTo>
                    <a:pt x="25" y="5165"/>
                  </a:lnTo>
                  <a:cubicBezTo>
                    <a:pt x="25" y="5172"/>
                    <a:pt x="20" y="5177"/>
                    <a:pt x="13" y="5177"/>
                  </a:cubicBezTo>
                  <a:cubicBezTo>
                    <a:pt x="6" y="5177"/>
                    <a:pt x="0" y="5172"/>
                    <a:pt x="0" y="5165"/>
                  </a:cubicBezTo>
                  <a:cubicBezTo>
                    <a:pt x="0" y="5158"/>
                    <a:pt x="6" y="5152"/>
                    <a:pt x="13" y="5152"/>
                  </a:cubicBezTo>
                  <a:cubicBezTo>
                    <a:pt x="20" y="5152"/>
                    <a:pt x="25" y="5158"/>
                    <a:pt x="25" y="5165"/>
                  </a:cubicBezTo>
                  <a:close/>
                  <a:moveTo>
                    <a:pt x="25" y="5215"/>
                  </a:moveTo>
                  <a:lnTo>
                    <a:pt x="25" y="5215"/>
                  </a:lnTo>
                  <a:cubicBezTo>
                    <a:pt x="25" y="5222"/>
                    <a:pt x="20" y="5227"/>
                    <a:pt x="13" y="5227"/>
                  </a:cubicBezTo>
                  <a:cubicBezTo>
                    <a:pt x="6" y="5227"/>
                    <a:pt x="0" y="5222"/>
                    <a:pt x="0" y="5215"/>
                  </a:cubicBezTo>
                  <a:cubicBezTo>
                    <a:pt x="0" y="5208"/>
                    <a:pt x="6" y="5202"/>
                    <a:pt x="13" y="5202"/>
                  </a:cubicBezTo>
                  <a:cubicBezTo>
                    <a:pt x="20" y="5202"/>
                    <a:pt x="25" y="5208"/>
                    <a:pt x="25" y="5215"/>
                  </a:cubicBezTo>
                  <a:close/>
                  <a:moveTo>
                    <a:pt x="25" y="5265"/>
                  </a:moveTo>
                  <a:lnTo>
                    <a:pt x="25" y="5265"/>
                  </a:lnTo>
                  <a:cubicBezTo>
                    <a:pt x="25" y="5272"/>
                    <a:pt x="20" y="5277"/>
                    <a:pt x="13" y="5277"/>
                  </a:cubicBezTo>
                  <a:cubicBezTo>
                    <a:pt x="6" y="5277"/>
                    <a:pt x="0" y="5272"/>
                    <a:pt x="0" y="5265"/>
                  </a:cubicBezTo>
                  <a:cubicBezTo>
                    <a:pt x="0" y="5258"/>
                    <a:pt x="6" y="5252"/>
                    <a:pt x="13" y="5252"/>
                  </a:cubicBezTo>
                  <a:cubicBezTo>
                    <a:pt x="20" y="5252"/>
                    <a:pt x="25" y="5258"/>
                    <a:pt x="25" y="5265"/>
                  </a:cubicBezTo>
                  <a:close/>
                  <a:moveTo>
                    <a:pt x="25" y="5315"/>
                  </a:moveTo>
                  <a:lnTo>
                    <a:pt x="25" y="5315"/>
                  </a:lnTo>
                  <a:cubicBezTo>
                    <a:pt x="25" y="5322"/>
                    <a:pt x="20" y="5327"/>
                    <a:pt x="13" y="5327"/>
                  </a:cubicBezTo>
                  <a:cubicBezTo>
                    <a:pt x="6" y="5327"/>
                    <a:pt x="0" y="5322"/>
                    <a:pt x="0" y="5315"/>
                  </a:cubicBezTo>
                  <a:cubicBezTo>
                    <a:pt x="0" y="5308"/>
                    <a:pt x="6" y="5302"/>
                    <a:pt x="13" y="5302"/>
                  </a:cubicBezTo>
                  <a:cubicBezTo>
                    <a:pt x="20" y="5302"/>
                    <a:pt x="25" y="5308"/>
                    <a:pt x="25" y="5315"/>
                  </a:cubicBezTo>
                  <a:close/>
                  <a:moveTo>
                    <a:pt x="25" y="5365"/>
                  </a:moveTo>
                  <a:lnTo>
                    <a:pt x="25" y="5365"/>
                  </a:lnTo>
                  <a:cubicBezTo>
                    <a:pt x="25" y="5372"/>
                    <a:pt x="20" y="5377"/>
                    <a:pt x="13" y="5377"/>
                  </a:cubicBezTo>
                  <a:cubicBezTo>
                    <a:pt x="6" y="5377"/>
                    <a:pt x="0" y="5372"/>
                    <a:pt x="0" y="5365"/>
                  </a:cubicBezTo>
                  <a:cubicBezTo>
                    <a:pt x="0" y="5358"/>
                    <a:pt x="6" y="5352"/>
                    <a:pt x="13" y="5352"/>
                  </a:cubicBezTo>
                  <a:cubicBezTo>
                    <a:pt x="20" y="5352"/>
                    <a:pt x="25" y="5358"/>
                    <a:pt x="25" y="5365"/>
                  </a:cubicBezTo>
                  <a:close/>
                  <a:moveTo>
                    <a:pt x="25" y="5415"/>
                  </a:moveTo>
                  <a:lnTo>
                    <a:pt x="25" y="5415"/>
                  </a:lnTo>
                  <a:cubicBezTo>
                    <a:pt x="25" y="5422"/>
                    <a:pt x="20" y="5427"/>
                    <a:pt x="13" y="5427"/>
                  </a:cubicBezTo>
                  <a:cubicBezTo>
                    <a:pt x="6" y="5427"/>
                    <a:pt x="0" y="5422"/>
                    <a:pt x="0" y="5415"/>
                  </a:cubicBezTo>
                  <a:cubicBezTo>
                    <a:pt x="0" y="5408"/>
                    <a:pt x="6" y="5402"/>
                    <a:pt x="13" y="5402"/>
                  </a:cubicBezTo>
                  <a:cubicBezTo>
                    <a:pt x="20" y="5402"/>
                    <a:pt x="25" y="5408"/>
                    <a:pt x="25" y="5415"/>
                  </a:cubicBezTo>
                  <a:close/>
                  <a:moveTo>
                    <a:pt x="25" y="5465"/>
                  </a:moveTo>
                  <a:lnTo>
                    <a:pt x="25" y="5465"/>
                  </a:lnTo>
                  <a:cubicBezTo>
                    <a:pt x="25" y="5472"/>
                    <a:pt x="20" y="5477"/>
                    <a:pt x="13" y="5477"/>
                  </a:cubicBezTo>
                  <a:cubicBezTo>
                    <a:pt x="6" y="5477"/>
                    <a:pt x="0" y="5472"/>
                    <a:pt x="0" y="5465"/>
                  </a:cubicBezTo>
                  <a:cubicBezTo>
                    <a:pt x="0" y="5458"/>
                    <a:pt x="6" y="5452"/>
                    <a:pt x="13" y="5452"/>
                  </a:cubicBezTo>
                  <a:cubicBezTo>
                    <a:pt x="20" y="5452"/>
                    <a:pt x="25" y="5458"/>
                    <a:pt x="25" y="5465"/>
                  </a:cubicBezTo>
                  <a:close/>
                  <a:moveTo>
                    <a:pt x="25" y="5515"/>
                  </a:moveTo>
                  <a:lnTo>
                    <a:pt x="25" y="5515"/>
                  </a:lnTo>
                  <a:cubicBezTo>
                    <a:pt x="25" y="5522"/>
                    <a:pt x="20" y="5527"/>
                    <a:pt x="13" y="5527"/>
                  </a:cubicBezTo>
                  <a:cubicBezTo>
                    <a:pt x="6" y="5527"/>
                    <a:pt x="0" y="5522"/>
                    <a:pt x="0" y="5515"/>
                  </a:cubicBezTo>
                  <a:cubicBezTo>
                    <a:pt x="0" y="5508"/>
                    <a:pt x="6" y="5502"/>
                    <a:pt x="13" y="5502"/>
                  </a:cubicBezTo>
                  <a:cubicBezTo>
                    <a:pt x="20" y="5502"/>
                    <a:pt x="25" y="5508"/>
                    <a:pt x="25" y="5515"/>
                  </a:cubicBezTo>
                  <a:close/>
                  <a:moveTo>
                    <a:pt x="25" y="5565"/>
                  </a:moveTo>
                  <a:lnTo>
                    <a:pt x="25" y="5565"/>
                  </a:lnTo>
                  <a:cubicBezTo>
                    <a:pt x="25" y="5572"/>
                    <a:pt x="20" y="5577"/>
                    <a:pt x="13" y="5577"/>
                  </a:cubicBezTo>
                  <a:cubicBezTo>
                    <a:pt x="6" y="5577"/>
                    <a:pt x="0" y="5572"/>
                    <a:pt x="0" y="5565"/>
                  </a:cubicBezTo>
                  <a:cubicBezTo>
                    <a:pt x="0" y="5558"/>
                    <a:pt x="6" y="5552"/>
                    <a:pt x="13" y="5552"/>
                  </a:cubicBezTo>
                  <a:cubicBezTo>
                    <a:pt x="20" y="5552"/>
                    <a:pt x="25" y="5558"/>
                    <a:pt x="25" y="5565"/>
                  </a:cubicBezTo>
                  <a:close/>
                  <a:moveTo>
                    <a:pt x="25" y="5615"/>
                  </a:moveTo>
                  <a:lnTo>
                    <a:pt x="25" y="5615"/>
                  </a:lnTo>
                  <a:cubicBezTo>
                    <a:pt x="25" y="5622"/>
                    <a:pt x="20" y="5627"/>
                    <a:pt x="13" y="5627"/>
                  </a:cubicBezTo>
                  <a:cubicBezTo>
                    <a:pt x="6" y="5627"/>
                    <a:pt x="0" y="5622"/>
                    <a:pt x="0" y="5615"/>
                  </a:cubicBezTo>
                  <a:cubicBezTo>
                    <a:pt x="0" y="5608"/>
                    <a:pt x="6" y="5602"/>
                    <a:pt x="13" y="5602"/>
                  </a:cubicBezTo>
                  <a:cubicBezTo>
                    <a:pt x="20" y="5602"/>
                    <a:pt x="25" y="5608"/>
                    <a:pt x="25" y="5615"/>
                  </a:cubicBezTo>
                  <a:close/>
                  <a:moveTo>
                    <a:pt x="25" y="5665"/>
                  </a:moveTo>
                  <a:lnTo>
                    <a:pt x="25" y="5665"/>
                  </a:lnTo>
                  <a:cubicBezTo>
                    <a:pt x="25" y="5672"/>
                    <a:pt x="20" y="5677"/>
                    <a:pt x="13" y="5677"/>
                  </a:cubicBezTo>
                  <a:cubicBezTo>
                    <a:pt x="6" y="5677"/>
                    <a:pt x="0" y="5672"/>
                    <a:pt x="0" y="5665"/>
                  </a:cubicBezTo>
                  <a:cubicBezTo>
                    <a:pt x="0" y="5658"/>
                    <a:pt x="6" y="5652"/>
                    <a:pt x="13" y="5652"/>
                  </a:cubicBezTo>
                  <a:cubicBezTo>
                    <a:pt x="20" y="5652"/>
                    <a:pt x="25" y="5658"/>
                    <a:pt x="25" y="5665"/>
                  </a:cubicBezTo>
                  <a:close/>
                  <a:moveTo>
                    <a:pt x="25" y="5715"/>
                  </a:moveTo>
                  <a:lnTo>
                    <a:pt x="25" y="5715"/>
                  </a:lnTo>
                  <a:cubicBezTo>
                    <a:pt x="25" y="5722"/>
                    <a:pt x="20" y="5727"/>
                    <a:pt x="13" y="5727"/>
                  </a:cubicBezTo>
                  <a:cubicBezTo>
                    <a:pt x="6" y="5727"/>
                    <a:pt x="0" y="5722"/>
                    <a:pt x="0" y="5715"/>
                  </a:cubicBezTo>
                  <a:cubicBezTo>
                    <a:pt x="0" y="5708"/>
                    <a:pt x="6" y="5702"/>
                    <a:pt x="13" y="5702"/>
                  </a:cubicBezTo>
                  <a:cubicBezTo>
                    <a:pt x="20" y="5702"/>
                    <a:pt x="25" y="5708"/>
                    <a:pt x="25" y="5715"/>
                  </a:cubicBezTo>
                  <a:close/>
                  <a:moveTo>
                    <a:pt x="25" y="5765"/>
                  </a:moveTo>
                  <a:lnTo>
                    <a:pt x="25" y="5765"/>
                  </a:lnTo>
                  <a:cubicBezTo>
                    <a:pt x="25" y="5772"/>
                    <a:pt x="20" y="5778"/>
                    <a:pt x="13" y="5778"/>
                  </a:cubicBezTo>
                  <a:cubicBezTo>
                    <a:pt x="6" y="5778"/>
                    <a:pt x="0" y="5772"/>
                    <a:pt x="0" y="5765"/>
                  </a:cubicBezTo>
                  <a:cubicBezTo>
                    <a:pt x="0" y="5758"/>
                    <a:pt x="6" y="5752"/>
                    <a:pt x="13" y="5752"/>
                  </a:cubicBezTo>
                  <a:cubicBezTo>
                    <a:pt x="20" y="5752"/>
                    <a:pt x="25" y="5758"/>
                    <a:pt x="25" y="5765"/>
                  </a:cubicBezTo>
                  <a:close/>
                  <a:moveTo>
                    <a:pt x="25" y="5815"/>
                  </a:moveTo>
                  <a:lnTo>
                    <a:pt x="25" y="5815"/>
                  </a:lnTo>
                  <a:cubicBezTo>
                    <a:pt x="25" y="5822"/>
                    <a:pt x="20" y="5828"/>
                    <a:pt x="13" y="5828"/>
                  </a:cubicBezTo>
                  <a:cubicBezTo>
                    <a:pt x="6" y="5828"/>
                    <a:pt x="0" y="5822"/>
                    <a:pt x="0" y="5815"/>
                  </a:cubicBezTo>
                  <a:cubicBezTo>
                    <a:pt x="0" y="5808"/>
                    <a:pt x="6" y="5803"/>
                    <a:pt x="13" y="5803"/>
                  </a:cubicBezTo>
                  <a:cubicBezTo>
                    <a:pt x="20" y="5803"/>
                    <a:pt x="25" y="5808"/>
                    <a:pt x="25" y="5815"/>
                  </a:cubicBezTo>
                  <a:close/>
                  <a:moveTo>
                    <a:pt x="25" y="5865"/>
                  </a:moveTo>
                  <a:lnTo>
                    <a:pt x="25" y="5865"/>
                  </a:lnTo>
                  <a:cubicBezTo>
                    <a:pt x="25" y="5872"/>
                    <a:pt x="20" y="5878"/>
                    <a:pt x="13" y="5878"/>
                  </a:cubicBezTo>
                  <a:cubicBezTo>
                    <a:pt x="6" y="5878"/>
                    <a:pt x="0" y="5872"/>
                    <a:pt x="0" y="5865"/>
                  </a:cubicBezTo>
                  <a:cubicBezTo>
                    <a:pt x="0" y="5858"/>
                    <a:pt x="6" y="5853"/>
                    <a:pt x="13" y="5853"/>
                  </a:cubicBezTo>
                  <a:cubicBezTo>
                    <a:pt x="20" y="5853"/>
                    <a:pt x="25" y="5858"/>
                    <a:pt x="25" y="5865"/>
                  </a:cubicBezTo>
                  <a:close/>
                  <a:moveTo>
                    <a:pt x="25" y="5915"/>
                  </a:moveTo>
                  <a:lnTo>
                    <a:pt x="25" y="5915"/>
                  </a:lnTo>
                  <a:cubicBezTo>
                    <a:pt x="25" y="5922"/>
                    <a:pt x="20" y="5928"/>
                    <a:pt x="13" y="5928"/>
                  </a:cubicBezTo>
                  <a:cubicBezTo>
                    <a:pt x="6" y="5928"/>
                    <a:pt x="0" y="5922"/>
                    <a:pt x="0" y="5915"/>
                  </a:cubicBezTo>
                  <a:cubicBezTo>
                    <a:pt x="0" y="5908"/>
                    <a:pt x="6" y="5903"/>
                    <a:pt x="13" y="5903"/>
                  </a:cubicBezTo>
                  <a:cubicBezTo>
                    <a:pt x="20" y="5903"/>
                    <a:pt x="25" y="5908"/>
                    <a:pt x="25" y="5915"/>
                  </a:cubicBezTo>
                  <a:close/>
                  <a:moveTo>
                    <a:pt x="25" y="5965"/>
                  </a:moveTo>
                  <a:lnTo>
                    <a:pt x="25" y="5965"/>
                  </a:lnTo>
                  <a:cubicBezTo>
                    <a:pt x="25" y="5972"/>
                    <a:pt x="20" y="5978"/>
                    <a:pt x="13" y="5978"/>
                  </a:cubicBezTo>
                  <a:cubicBezTo>
                    <a:pt x="6" y="5978"/>
                    <a:pt x="0" y="5972"/>
                    <a:pt x="0" y="5965"/>
                  </a:cubicBezTo>
                  <a:cubicBezTo>
                    <a:pt x="0" y="5958"/>
                    <a:pt x="6" y="5953"/>
                    <a:pt x="13" y="5953"/>
                  </a:cubicBezTo>
                  <a:cubicBezTo>
                    <a:pt x="20" y="5953"/>
                    <a:pt x="25" y="5958"/>
                    <a:pt x="25" y="5965"/>
                  </a:cubicBezTo>
                  <a:close/>
                  <a:moveTo>
                    <a:pt x="25" y="6015"/>
                  </a:moveTo>
                  <a:lnTo>
                    <a:pt x="25" y="6015"/>
                  </a:lnTo>
                  <a:cubicBezTo>
                    <a:pt x="25" y="6022"/>
                    <a:pt x="20" y="6028"/>
                    <a:pt x="13" y="6028"/>
                  </a:cubicBezTo>
                  <a:cubicBezTo>
                    <a:pt x="6" y="6028"/>
                    <a:pt x="0" y="6022"/>
                    <a:pt x="0" y="6015"/>
                  </a:cubicBezTo>
                  <a:cubicBezTo>
                    <a:pt x="0" y="6008"/>
                    <a:pt x="6" y="6003"/>
                    <a:pt x="13" y="6003"/>
                  </a:cubicBezTo>
                  <a:cubicBezTo>
                    <a:pt x="20" y="6003"/>
                    <a:pt x="25" y="6008"/>
                    <a:pt x="25" y="6015"/>
                  </a:cubicBezTo>
                  <a:close/>
                  <a:moveTo>
                    <a:pt x="25" y="6065"/>
                  </a:moveTo>
                  <a:lnTo>
                    <a:pt x="25" y="6065"/>
                  </a:lnTo>
                  <a:cubicBezTo>
                    <a:pt x="25" y="6072"/>
                    <a:pt x="20" y="6078"/>
                    <a:pt x="13" y="6078"/>
                  </a:cubicBezTo>
                  <a:cubicBezTo>
                    <a:pt x="6" y="6078"/>
                    <a:pt x="0" y="6072"/>
                    <a:pt x="0" y="6065"/>
                  </a:cubicBezTo>
                  <a:cubicBezTo>
                    <a:pt x="0" y="6058"/>
                    <a:pt x="6" y="6053"/>
                    <a:pt x="13" y="6053"/>
                  </a:cubicBezTo>
                  <a:cubicBezTo>
                    <a:pt x="20" y="6053"/>
                    <a:pt x="25" y="6058"/>
                    <a:pt x="25" y="6065"/>
                  </a:cubicBezTo>
                  <a:close/>
                  <a:moveTo>
                    <a:pt x="25" y="6115"/>
                  </a:moveTo>
                  <a:lnTo>
                    <a:pt x="25" y="6115"/>
                  </a:lnTo>
                  <a:cubicBezTo>
                    <a:pt x="25" y="6122"/>
                    <a:pt x="20" y="6128"/>
                    <a:pt x="13" y="6128"/>
                  </a:cubicBezTo>
                  <a:cubicBezTo>
                    <a:pt x="6" y="6128"/>
                    <a:pt x="0" y="6122"/>
                    <a:pt x="0" y="6115"/>
                  </a:cubicBezTo>
                  <a:cubicBezTo>
                    <a:pt x="0" y="6108"/>
                    <a:pt x="6" y="6103"/>
                    <a:pt x="13" y="6103"/>
                  </a:cubicBezTo>
                  <a:cubicBezTo>
                    <a:pt x="20" y="6103"/>
                    <a:pt x="25" y="6108"/>
                    <a:pt x="25" y="6115"/>
                  </a:cubicBezTo>
                  <a:close/>
                  <a:moveTo>
                    <a:pt x="25" y="6165"/>
                  </a:moveTo>
                  <a:lnTo>
                    <a:pt x="25" y="6165"/>
                  </a:lnTo>
                  <a:cubicBezTo>
                    <a:pt x="25" y="6172"/>
                    <a:pt x="20" y="6178"/>
                    <a:pt x="13" y="6178"/>
                  </a:cubicBezTo>
                  <a:cubicBezTo>
                    <a:pt x="6" y="6178"/>
                    <a:pt x="0" y="6172"/>
                    <a:pt x="0" y="6165"/>
                  </a:cubicBezTo>
                  <a:cubicBezTo>
                    <a:pt x="0" y="6158"/>
                    <a:pt x="6" y="6153"/>
                    <a:pt x="13" y="6153"/>
                  </a:cubicBezTo>
                  <a:cubicBezTo>
                    <a:pt x="20" y="6153"/>
                    <a:pt x="25" y="6158"/>
                    <a:pt x="25" y="6165"/>
                  </a:cubicBezTo>
                  <a:close/>
                  <a:moveTo>
                    <a:pt x="25" y="6215"/>
                  </a:moveTo>
                  <a:lnTo>
                    <a:pt x="25" y="6215"/>
                  </a:lnTo>
                  <a:cubicBezTo>
                    <a:pt x="25" y="6222"/>
                    <a:pt x="20" y="6228"/>
                    <a:pt x="13" y="6228"/>
                  </a:cubicBezTo>
                  <a:cubicBezTo>
                    <a:pt x="6" y="6228"/>
                    <a:pt x="0" y="6222"/>
                    <a:pt x="0" y="6215"/>
                  </a:cubicBezTo>
                  <a:cubicBezTo>
                    <a:pt x="0" y="6208"/>
                    <a:pt x="6" y="6203"/>
                    <a:pt x="13" y="6203"/>
                  </a:cubicBezTo>
                  <a:cubicBezTo>
                    <a:pt x="20" y="6203"/>
                    <a:pt x="25" y="6208"/>
                    <a:pt x="25" y="6215"/>
                  </a:cubicBezTo>
                  <a:close/>
                  <a:moveTo>
                    <a:pt x="25" y="6265"/>
                  </a:moveTo>
                  <a:lnTo>
                    <a:pt x="25" y="6265"/>
                  </a:lnTo>
                  <a:cubicBezTo>
                    <a:pt x="25" y="6272"/>
                    <a:pt x="20" y="6278"/>
                    <a:pt x="13" y="6278"/>
                  </a:cubicBezTo>
                  <a:cubicBezTo>
                    <a:pt x="6" y="6278"/>
                    <a:pt x="0" y="6272"/>
                    <a:pt x="0" y="6265"/>
                  </a:cubicBezTo>
                  <a:cubicBezTo>
                    <a:pt x="0" y="6258"/>
                    <a:pt x="6" y="6253"/>
                    <a:pt x="13" y="6253"/>
                  </a:cubicBezTo>
                  <a:cubicBezTo>
                    <a:pt x="20" y="6253"/>
                    <a:pt x="25" y="6258"/>
                    <a:pt x="25" y="6265"/>
                  </a:cubicBezTo>
                  <a:close/>
                  <a:moveTo>
                    <a:pt x="25" y="6315"/>
                  </a:moveTo>
                  <a:lnTo>
                    <a:pt x="25" y="6315"/>
                  </a:lnTo>
                  <a:cubicBezTo>
                    <a:pt x="25" y="6322"/>
                    <a:pt x="20" y="6328"/>
                    <a:pt x="13" y="6328"/>
                  </a:cubicBezTo>
                  <a:cubicBezTo>
                    <a:pt x="6" y="6328"/>
                    <a:pt x="0" y="6322"/>
                    <a:pt x="0" y="6315"/>
                  </a:cubicBezTo>
                  <a:cubicBezTo>
                    <a:pt x="0" y="6308"/>
                    <a:pt x="6" y="6303"/>
                    <a:pt x="13" y="6303"/>
                  </a:cubicBezTo>
                  <a:cubicBezTo>
                    <a:pt x="20" y="6303"/>
                    <a:pt x="25" y="6308"/>
                    <a:pt x="25" y="6315"/>
                  </a:cubicBezTo>
                  <a:close/>
                  <a:moveTo>
                    <a:pt x="25" y="6365"/>
                  </a:moveTo>
                  <a:lnTo>
                    <a:pt x="25" y="6365"/>
                  </a:lnTo>
                  <a:cubicBezTo>
                    <a:pt x="25" y="6372"/>
                    <a:pt x="20" y="6378"/>
                    <a:pt x="13" y="6378"/>
                  </a:cubicBezTo>
                  <a:cubicBezTo>
                    <a:pt x="6" y="6378"/>
                    <a:pt x="0" y="6372"/>
                    <a:pt x="0" y="6365"/>
                  </a:cubicBezTo>
                  <a:cubicBezTo>
                    <a:pt x="0" y="6358"/>
                    <a:pt x="6" y="6353"/>
                    <a:pt x="13" y="6353"/>
                  </a:cubicBezTo>
                  <a:cubicBezTo>
                    <a:pt x="20" y="6353"/>
                    <a:pt x="25" y="6358"/>
                    <a:pt x="25" y="6365"/>
                  </a:cubicBezTo>
                  <a:close/>
                  <a:moveTo>
                    <a:pt x="25" y="6415"/>
                  </a:moveTo>
                  <a:lnTo>
                    <a:pt x="25" y="6415"/>
                  </a:lnTo>
                  <a:cubicBezTo>
                    <a:pt x="25" y="6422"/>
                    <a:pt x="20" y="6428"/>
                    <a:pt x="13" y="6428"/>
                  </a:cubicBezTo>
                  <a:cubicBezTo>
                    <a:pt x="6" y="6428"/>
                    <a:pt x="0" y="6422"/>
                    <a:pt x="0" y="6415"/>
                  </a:cubicBezTo>
                  <a:cubicBezTo>
                    <a:pt x="0" y="6408"/>
                    <a:pt x="6" y="6403"/>
                    <a:pt x="13" y="6403"/>
                  </a:cubicBezTo>
                  <a:cubicBezTo>
                    <a:pt x="20" y="6403"/>
                    <a:pt x="25" y="6408"/>
                    <a:pt x="25" y="6415"/>
                  </a:cubicBezTo>
                  <a:close/>
                  <a:moveTo>
                    <a:pt x="25" y="6465"/>
                  </a:moveTo>
                  <a:lnTo>
                    <a:pt x="25" y="6465"/>
                  </a:lnTo>
                  <a:cubicBezTo>
                    <a:pt x="25" y="6472"/>
                    <a:pt x="20" y="6478"/>
                    <a:pt x="13" y="6478"/>
                  </a:cubicBezTo>
                  <a:cubicBezTo>
                    <a:pt x="6" y="6478"/>
                    <a:pt x="0" y="6472"/>
                    <a:pt x="0" y="6465"/>
                  </a:cubicBezTo>
                  <a:cubicBezTo>
                    <a:pt x="0" y="6458"/>
                    <a:pt x="6" y="6453"/>
                    <a:pt x="13" y="6453"/>
                  </a:cubicBezTo>
                  <a:cubicBezTo>
                    <a:pt x="20" y="6453"/>
                    <a:pt x="25" y="6458"/>
                    <a:pt x="25" y="6465"/>
                  </a:cubicBezTo>
                  <a:close/>
                  <a:moveTo>
                    <a:pt x="25" y="6515"/>
                  </a:moveTo>
                  <a:lnTo>
                    <a:pt x="25" y="6515"/>
                  </a:lnTo>
                  <a:cubicBezTo>
                    <a:pt x="25" y="6522"/>
                    <a:pt x="20" y="6528"/>
                    <a:pt x="13" y="6528"/>
                  </a:cubicBezTo>
                  <a:cubicBezTo>
                    <a:pt x="6" y="6528"/>
                    <a:pt x="0" y="6522"/>
                    <a:pt x="0" y="6515"/>
                  </a:cubicBezTo>
                  <a:cubicBezTo>
                    <a:pt x="0" y="6508"/>
                    <a:pt x="6" y="6503"/>
                    <a:pt x="13" y="6503"/>
                  </a:cubicBezTo>
                  <a:cubicBezTo>
                    <a:pt x="20" y="6503"/>
                    <a:pt x="25" y="6508"/>
                    <a:pt x="25" y="6515"/>
                  </a:cubicBezTo>
                  <a:close/>
                  <a:moveTo>
                    <a:pt x="25" y="6565"/>
                  </a:moveTo>
                  <a:lnTo>
                    <a:pt x="25" y="6565"/>
                  </a:lnTo>
                  <a:cubicBezTo>
                    <a:pt x="25" y="6572"/>
                    <a:pt x="20" y="6578"/>
                    <a:pt x="13" y="6578"/>
                  </a:cubicBezTo>
                  <a:cubicBezTo>
                    <a:pt x="6" y="6578"/>
                    <a:pt x="0" y="6572"/>
                    <a:pt x="0" y="6565"/>
                  </a:cubicBezTo>
                  <a:cubicBezTo>
                    <a:pt x="0" y="6558"/>
                    <a:pt x="6" y="6553"/>
                    <a:pt x="13" y="6553"/>
                  </a:cubicBezTo>
                  <a:cubicBezTo>
                    <a:pt x="20" y="6553"/>
                    <a:pt x="25" y="6558"/>
                    <a:pt x="25" y="6565"/>
                  </a:cubicBezTo>
                  <a:close/>
                  <a:moveTo>
                    <a:pt x="25" y="6615"/>
                  </a:moveTo>
                  <a:lnTo>
                    <a:pt x="25" y="6615"/>
                  </a:lnTo>
                  <a:cubicBezTo>
                    <a:pt x="25" y="6622"/>
                    <a:pt x="20" y="6628"/>
                    <a:pt x="13" y="6628"/>
                  </a:cubicBezTo>
                  <a:cubicBezTo>
                    <a:pt x="6" y="6628"/>
                    <a:pt x="0" y="6622"/>
                    <a:pt x="0" y="6615"/>
                  </a:cubicBezTo>
                  <a:cubicBezTo>
                    <a:pt x="0" y="6609"/>
                    <a:pt x="6" y="6603"/>
                    <a:pt x="13" y="6603"/>
                  </a:cubicBezTo>
                  <a:cubicBezTo>
                    <a:pt x="20" y="6603"/>
                    <a:pt x="25" y="6609"/>
                    <a:pt x="25" y="6615"/>
                  </a:cubicBezTo>
                  <a:close/>
                  <a:moveTo>
                    <a:pt x="25" y="6665"/>
                  </a:moveTo>
                  <a:lnTo>
                    <a:pt x="25" y="6665"/>
                  </a:lnTo>
                  <a:cubicBezTo>
                    <a:pt x="25" y="6672"/>
                    <a:pt x="20" y="6678"/>
                    <a:pt x="13" y="6678"/>
                  </a:cubicBezTo>
                  <a:cubicBezTo>
                    <a:pt x="6" y="6678"/>
                    <a:pt x="0" y="6672"/>
                    <a:pt x="0" y="6665"/>
                  </a:cubicBezTo>
                  <a:cubicBezTo>
                    <a:pt x="0" y="6659"/>
                    <a:pt x="6" y="6653"/>
                    <a:pt x="13" y="6653"/>
                  </a:cubicBezTo>
                  <a:cubicBezTo>
                    <a:pt x="20" y="6653"/>
                    <a:pt x="25" y="6659"/>
                    <a:pt x="25" y="6665"/>
                  </a:cubicBezTo>
                  <a:close/>
                  <a:moveTo>
                    <a:pt x="25" y="6715"/>
                  </a:moveTo>
                  <a:lnTo>
                    <a:pt x="25" y="6715"/>
                  </a:lnTo>
                  <a:cubicBezTo>
                    <a:pt x="25" y="6722"/>
                    <a:pt x="20" y="6728"/>
                    <a:pt x="13" y="6728"/>
                  </a:cubicBezTo>
                  <a:cubicBezTo>
                    <a:pt x="6" y="6728"/>
                    <a:pt x="0" y="6722"/>
                    <a:pt x="0" y="6715"/>
                  </a:cubicBezTo>
                  <a:cubicBezTo>
                    <a:pt x="0" y="6709"/>
                    <a:pt x="6" y="6703"/>
                    <a:pt x="13" y="6703"/>
                  </a:cubicBezTo>
                  <a:cubicBezTo>
                    <a:pt x="20" y="6703"/>
                    <a:pt x="25" y="6709"/>
                    <a:pt x="25" y="6715"/>
                  </a:cubicBezTo>
                  <a:close/>
                  <a:moveTo>
                    <a:pt x="25" y="6765"/>
                  </a:moveTo>
                  <a:lnTo>
                    <a:pt x="25" y="6766"/>
                  </a:lnTo>
                  <a:cubicBezTo>
                    <a:pt x="25" y="6772"/>
                    <a:pt x="20" y="6778"/>
                    <a:pt x="13" y="6778"/>
                  </a:cubicBezTo>
                  <a:cubicBezTo>
                    <a:pt x="6" y="6778"/>
                    <a:pt x="0" y="6772"/>
                    <a:pt x="0" y="6766"/>
                  </a:cubicBezTo>
                  <a:lnTo>
                    <a:pt x="0" y="6765"/>
                  </a:lnTo>
                  <a:cubicBezTo>
                    <a:pt x="0" y="6759"/>
                    <a:pt x="6" y="6753"/>
                    <a:pt x="13" y="6753"/>
                  </a:cubicBezTo>
                  <a:cubicBezTo>
                    <a:pt x="20" y="6753"/>
                    <a:pt x="25" y="6759"/>
                    <a:pt x="25" y="6765"/>
                  </a:cubicBezTo>
                  <a:close/>
                  <a:moveTo>
                    <a:pt x="25" y="6816"/>
                  </a:moveTo>
                  <a:lnTo>
                    <a:pt x="25" y="6816"/>
                  </a:lnTo>
                  <a:cubicBezTo>
                    <a:pt x="25" y="6822"/>
                    <a:pt x="20" y="6828"/>
                    <a:pt x="13" y="6828"/>
                  </a:cubicBezTo>
                  <a:cubicBezTo>
                    <a:pt x="6" y="6828"/>
                    <a:pt x="0" y="6822"/>
                    <a:pt x="0" y="6816"/>
                  </a:cubicBezTo>
                  <a:cubicBezTo>
                    <a:pt x="0" y="6809"/>
                    <a:pt x="6" y="6803"/>
                    <a:pt x="13" y="6803"/>
                  </a:cubicBezTo>
                  <a:cubicBezTo>
                    <a:pt x="20" y="6803"/>
                    <a:pt x="25" y="6809"/>
                    <a:pt x="25" y="6816"/>
                  </a:cubicBezTo>
                  <a:close/>
                  <a:moveTo>
                    <a:pt x="25" y="6866"/>
                  </a:moveTo>
                  <a:lnTo>
                    <a:pt x="25" y="6866"/>
                  </a:lnTo>
                  <a:cubicBezTo>
                    <a:pt x="25" y="6872"/>
                    <a:pt x="20" y="6878"/>
                    <a:pt x="13" y="6878"/>
                  </a:cubicBezTo>
                  <a:cubicBezTo>
                    <a:pt x="6" y="6878"/>
                    <a:pt x="0" y="6872"/>
                    <a:pt x="0" y="6866"/>
                  </a:cubicBezTo>
                  <a:cubicBezTo>
                    <a:pt x="0" y="6859"/>
                    <a:pt x="6" y="6853"/>
                    <a:pt x="13" y="6853"/>
                  </a:cubicBezTo>
                  <a:cubicBezTo>
                    <a:pt x="20" y="6853"/>
                    <a:pt x="25" y="6859"/>
                    <a:pt x="25" y="6866"/>
                  </a:cubicBezTo>
                  <a:close/>
                  <a:moveTo>
                    <a:pt x="25" y="6916"/>
                  </a:moveTo>
                  <a:lnTo>
                    <a:pt x="25" y="6916"/>
                  </a:lnTo>
                  <a:cubicBezTo>
                    <a:pt x="25" y="6922"/>
                    <a:pt x="20" y="6928"/>
                    <a:pt x="13" y="6928"/>
                  </a:cubicBezTo>
                  <a:cubicBezTo>
                    <a:pt x="6" y="6928"/>
                    <a:pt x="0" y="6922"/>
                    <a:pt x="0" y="6916"/>
                  </a:cubicBezTo>
                  <a:cubicBezTo>
                    <a:pt x="0" y="6909"/>
                    <a:pt x="6" y="6903"/>
                    <a:pt x="13" y="6903"/>
                  </a:cubicBezTo>
                  <a:cubicBezTo>
                    <a:pt x="20" y="6903"/>
                    <a:pt x="25" y="6909"/>
                    <a:pt x="25" y="6916"/>
                  </a:cubicBezTo>
                  <a:close/>
                  <a:moveTo>
                    <a:pt x="25" y="6966"/>
                  </a:moveTo>
                  <a:lnTo>
                    <a:pt x="25" y="6966"/>
                  </a:lnTo>
                  <a:cubicBezTo>
                    <a:pt x="25" y="6973"/>
                    <a:pt x="20" y="6978"/>
                    <a:pt x="13" y="6978"/>
                  </a:cubicBezTo>
                  <a:cubicBezTo>
                    <a:pt x="6" y="6978"/>
                    <a:pt x="0" y="6973"/>
                    <a:pt x="0" y="6966"/>
                  </a:cubicBezTo>
                  <a:cubicBezTo>
                    <a:pt x="0" y="6959"/>
                    <a:pt x="6" y="6953"/>
                    <a:pt x="13" y="6953"/>
                  </a:cubicBezTo>
                  <a:cubicBezTo>
                    <a:pt x="20" y="6953"/>
                    <a:pt x="25" y="6959"/>
                    <a:pt x="25" y="6966"/>
                  </a:cubicBezTo>
                  <a:close/>
                  <a:moveTo>
                    <a:pt x="25" y="7016"/>
                  </a:moveTo>
                  <a:lnTo>
                    <a:pt x="25" y="7016"/>
                  </a:lnTo>
                  <a:cubicBezTo>
                    <a:pt x="25" y="7023"/>
                    <a:pt x="20" y="7028"/>
                    <a:pt x="13" y="7028"/>
                  </a:cubicBezTo>
                  <a:cubicBezTo>
                    <a:pt x="6" y="7028"/>
                    <a:pt x="0" y="7023"/>
                    <a:pt x="0" y="7016"/>
                  </a:cubicBezTo>
                  <a:cubicBezTo>
                    <a:pt x="0" y="7009"/>
                    <a:pt x="6" y="7003"/>
                    <a:pt x="13" y="7003"/>
                  </a:cubicBezTo>
                  <a:cubicBezTo>
                    <a:pt x="20" y="7003"/>
                    <a:pt x="25" y="7009"/>
                    <a:pt x="25" y="7016"/>
                  </a:cubicBezTo>
                  <a:close/>
                  <a:moveTo>
                    <a:pt x="25" y="7066"/>
                  </a:moveTo>
                  <a:lnTo>
                    <a:pt x="25" y="7066"/>
                  </a:lnTo>
                  <a:cubicBezTo>
                    <a:pt x="25" y="7073"/>
                    <a:pt x="20" y="7078"/>
                    <a:pt x="13" y="7078"/>
                  </a:cubicBezTo>
                  <a:cubicBezTo>
                    <a:pt x="6" y="7078"/>
                    <a:pt x="0" y="7073"/>
                    <a:pt x="0" y="7066"/>
                  </a:cubicBezTo>
                  <a:cubicBezTo>
                    <a:pt x="0" y="7059"/>
                    <a:pt x="6" y="7053"/>
                    <a:pt x="13" y="7053"/>
                  </a:cubicBezTo>
                  <a:cubicBezTo>
                    <a:pt x="20" y="7053"/>
                    <a:pt x="25" y="7059"/>
                    <a:pt x="25" y="7066"/>
                  </a:cubicBezTo>
                  <a:close/>
                  <a:moveTo>
                    <a:pt x="25" y="7116"/>
                  </a:moveTo>
                  <a:lnTo>
                    <a:pt x="25" y="7116"/>
                  </a:lnTo>
                  <a:cubicBezTo>
                    <a:pt x="25" y="7123"/>
                    <a:pt x="20" y="7128"/>
                    <a:pt x="13" y="7128"/>
                  </a:cubicBezTo>
                  <a:cubicBezTo>
                    <a:pt x="6" y="7128"/>
                    <a:pt x="0" y="7123"/>
                    <a:pt x="0" y="7116"/>
                  </a:cubicBezTo>
                  <a:cubicBezTo>
                    <a:pt x="0" y="7109"/>
                    <a:pt x="6" y="7103"/>
                    <a:pt x="13" y="7103"/>
                  </a:cubicBezTo>
                  <a:cubicBezTo>
                    <a:pt x="20" y="7103"/>
                    <a:pt x="25" y="7109"/>
                    <a:pt x="25" y="7116"/>
                  </a:cubicBezTo>
                  <a:close/>
                  <a:moveTo>
                    <a:pt x="25" y="7166"/>
                  </a:moveTo>
                  <a:lnTo>
                    <a:pt x="25" y="7166"/>
                  </a:lnTo>
                  <a:cubicBezTo>
                    <a:pt x="25" y="7173"/>
                    <a:pt x="20" y="7178"/>
                    <a:pt x="13" y="7178"/>
                  </a:cubicBezTo>
                  <a:cubicBezTo>
                    <a:pt x="6" y="7178"/>
                    <a:pt x="0" y="7173"/>
                    <a:pt x="0" y="7166"/>
                  </a:cubicBezTo>
                  <a:cubicBezTo>
                    <a:pt x="0" y="7159"/>
                    <a:pt x="6" y="7153"/>
                    <a:pt x="13" y="7153"/>
                  </a:cubicBezTo>
                  <a:cubicBezTo>
                    <a:pt x="20" y="7153"/>
                    <a:pt x="25" y="7159"/>
                    <a:pt x="25" y="7166"/>
                  </a:cubicBezTo>
                  <a:close/>
                  <a:moveTo>
                    <a:pt x="25" y="7216"/>
                  </a:moveTo>
                  <a:lnTo>
                    <a:pt x="25" y="7216"/>
                  </a:lnTo>
                  <a:cubicBezTo>
                    <a:pt x="25" y="7223"/>
                    <a:pt x="20" y="7228"/>
                    <a:pt x="13" y="7228"/>
                  </a:cubicBezTo>
                  <a:cubicBezTo>
                    <a:pt x="6" y="7228"/>
                    <a:pt x="0" y="7223"/>
                    <a:pt x="0" y="7216"/>
                  </a:cubicBezTo>
                  <a:cubicBezTo>
                    <a:pt x="0" y="7209"/>
                    <a:pt x="6" y="7203"/>
                    <a:pt x="13" y="7203"/>
                  </a:cubicBezTo>
                  <a:cubicBezTo>
                    <a:pt x="20" y="7203"/>
                    <a:pt x="25" y="7209"/>
                    <a:pt x="25" y="7216"/>
                  </a:cubicBezTo>
                  <a:close/>
                  <a:moveTo>
                    <a:pt x="25" y="7266"/>
                  </a:moveTo>
                  <a:lnTo>
                    <a:pt x="25" y="7266"/>
                  </a:lnTo>
                  <a:cubicBezTo>
                    <a:pt x="25" y="7273"/>
                    <a:pt x="20" y="7278"/>
                    <a:pt x="13" y="7278"/>
                  </a:cubicBezTo>
                  <a:cubicBezTo>
                    <a:pt x="6" y="7278"/>
                    <a:pt x="0" y="7273"/>
                    <a:pt x="0" y="7266"/>
                  </a:cubicBezTo>
                  <a:cubicBezTo>
                    <a:pt x="0" y="7259"/>
                    <a:pt x="6" y="7253"/>
                    <a:pt x="13" y="7253"/>
                  </a:cubicBezTo>
                  <a:cubicBezTo>
                    <a:pt x="20" y="7253"/>
                    <a:pt x="25" y="7259"/>
                    <a:pt x="25" y="7266"/>
                  </a:cubicBezTo>
                  <a:close/>
                  <a:moveTo>
                    <a:pt x="25" y="7316"/>
                  </a:moveTo>
                  <a:lnTo>
                    <a:pt x="25" y="7316"/>
                  </a:lnTo>
                  <a:cubicBezTo>
                    <a:pt x="25" y="7323"/>
                    <a:pt x="20" y="7328"/>
                    <a:pt x="13" y="7328"/>
                  </a:cubicBezTo>
                  <a:cubicBezTo>
                    <a:pt x="6" y="7328"/>
                    <a:pt x="0" y="7323"/>
                    <a:pt x="0" y="7316"/>
                  </a:cubicBezTo>
                  <a:cubicBezTo>
                    <a:pt x="0" y="7309"/>
                    <a:pt x="6" y="7303"/>
                    <a:pt x="13" y="7303"/>
                  </a:cubicBezTo>
                  <a:cubicBezTo>
                    <a:pt x="20" y="7303"/>
                    <a:pt x="25" y="7309"/>
                    <a:pt x="25" y="7316"/>
                  </a:cubicBezTo>
                  <a:close/>
                  <a:moveTo>
                    <a:pt x="25" y="7366"/>
                  </a:moveTo>
                  <a:lnTo>
                    <a:pt x="25" y="7366"/>
                  </a:lnTo>
                  <a:cubicBezTo>
                    <a:pt x="25" y="7373"/>
                    <a:pt x="20" y="7378"/>
                    <a:pt x="13" y="7378"/>
                  </a:cubicBezTo>
                  <a:cubicBezTo>
                    <a:pt x="6" y="7378"/>
                    <a:pt x="0" y="7373"/>
                    <a:pt x="0" y="7366"/>
                  </a:cubicBezTo>
                  <a:cubicBezTo>
                    <a:pt x="0" y="7359"/>
                    <a:pt x="6" y="7353"/>
                    <a:pt x="13" y="7353"/>
                  </a:cubicBezTo>
                  <a:cubicBezTo>
                    <a:pt x="20" y="7353"/>
                    <a:pt x="25" y="7359"/>
                    <a:pt x="25" y="7366"/>
                  </a:cubicBezTo>
                  <a:close/>
                  <a:moveTo>
                    <a:pt x="25" y="7416"/>
                  </a:moveTo>
                  <a:lnTo>
                    <a:pt x="25" y="7416"/>
                  </a:lnTo>
                  <a:cubicBezTo>
                    <a:pt x="25" y="7423"/>
                    <a:pt x="20" y="7428"/>
                    <a:pt x="13" y="7428"/>
                  </a:cubicBezTo>
                  <a:cubicBezTo>
                    <a:pt x="6" y="7428"/>
                    <a:pt x="0" y="7423"/>
                    <a:pt x="0" y="7416"/>
                  </a:cubicBezTo>
                  <a:cubicBezTo>
                    <a:pt x="0" y="7409"/>
                    <a:pt x="6" y="7403"/>
                    <a:pt x="13" y="7403"/>
                  </a:cubicBezTo>
                  <a:cubicBezTo>
                    <a:pt x="20" y="7403"/>
                    <a:pt x="25" y="7409"/>
                    <a:pt x="25" y="7416"/>
                  </a:cubicBezTo>
                  <a:close/>
                  <a:moveTo>
                    <a:pt x="25" y="7466"/>
                  </a:moveTo>
                  <a:lnTo>
                    <a:pt x="25" y="7466"/>
                  </a:lnTo>
                  <a:cubicBezTo>
                    <a:pt x="25" y="7473"/>
                    <a:pt x="20" y="7478"/>
                    <a:pt x="13" y="7478"/>
                  </a:cubicBezTo>
                  <a:cubicBezTo>
                    <a:pt x="6" y="7478"/>
                    <a:pt x="0" y="7473"/>
                    <a:pt x="0" y="7466"/>
                  </a:cubicBezTo>
                  <a:cubicBezTo>
                    <a:pt x="0" y="7459"/>
                    <a:pt x="6" y="7453"/>
                    <a:pt x="13" y="7453"/>
                  </a:cubicBezTo>
                  <a:cubicBezTo>
                    <a:pt x="20" y="7453"/>
                    <a:pt x="25" y="7459"/>
                    <a:pt x="25" y="7466"/>
                  </a:cubicBezTo>
                  <a:close/>
                  <a:moveTo>
                    <a:pt x="25" y="7516"/>
                  </a:moveTo>
                  <a:lnTo>
                    <a:pt x="25" y="7516"/>
                  </a:lnTo>
                  <a:cubicBezTo>
                    <a:pt x="25" y="7523"/>
                    <a:pt x="20" y="7528"/>
                    <a:pt x="13" y="7528"/>
                  </a:cubicBezTo>
                  <a:cubicBezTo>
                    <a:pt x="6" y="7528"/>
                    <a:pt x="0" y="7523"/>
                    <a:pt x="0" y="7516"/>
                  </a:cubicBezTo>
                  <a:cubicBezTo>
                    <a:pt x="0" y="7509"/>
                    <a:pt x="6" y="7503"/>
                    <a:pt x="13" y="7503"/>
                  </a:cubicBezTo>
                  <a:cubicBezTo>
                    <a:pt x="20" y="7503"/>
                    <a:pt x="25" y="7509"/>
                    <a:pt x="25" y="7516"/>
                  </a:cubicBezTo>
                  <a:close/>
                  <a:moveTo>
                    <a:pt x="25" y="7566"/>
                  </a:moveTo>
                  <a:lnTo>
                    <a:pt x="25" y="7566"/>
                  </a:lnTo>
                  <a:cubicBezTo>
                    <a:pt x="25" y="7573"/>
                    <a:pt x="20" y="7578"/>
                    <a:pt x="13" y="7578"/>
                  </a:cubicBezTo>
                  <a:cubicBezTo>
                    <a:pt x="6" y="7578"/>
                    <a:pt x="0" y="7573"/>
                    <a:pt x="0" y="7566"/>
                  </a:cubicBezTo>
                  <a:cubicBezTo>
                    <a:pt x="0" y="7559"/>
                    <a:pt x="6" y="7553"/>
                    <a:pt x="13" y="7553"/>
                  </a:cubicBezTo>
                  <a:cubicBezTo>
                    <a:pt x="20" y="7553"/>
                    <a:pt x="25" y="7559"/>
                    <a:pt x="25" y="7566"/>
                  </a:cubicBezTo>
                  <a:close/>
                  <a:moveTo>
                    <a:pt x="25" y="7616"/>
                  </a:moveTo>
                  <a:lnTo>
                    <a:pt x="25" y="7616"/>
                  </a:lnTo>
                  <a:cubicBezTo>
                    <a:pt x="25" y="7623"/>
                    <a:pt x="20" y="7628"/>
                    <a:pt x="13" y="7628"/>
                  </a:cubicBezTo>
                  <a:cubicBezTo>
                    <a:pt x="6" y="7628"/>
                    <a:pt x="0" y="7623"/>
                    <a:pt x="0" y="7616"/>
                  </a:cubicBezTo>
                  <a:cubicBezTo>
                    <a:pt x="0" y="7609"/>
                    <a:pt x="6" y="7603"/>
                    <a:pt x="13" y="7603"/>
                  </a:cubicBezTo>
                  <a:cubicBezTo>
                    <a:pt x="20" y="7603"/>
                    <a:pt x="25" y="7609"/>
                    <a:pt x="25" y="7616"/>
                  </a:cubicBezTo>
                  <a:close/>
                  <a:moveTo>
                    <a:pt x="25" y="7666"/>
                  </a:moveTo>
                  <a:lnTo>
                    <a:pt x="25" y="7666"/>
                  </a:lnTo>
                  <a:cubicBezTo>
                    <a:pt x="25" y="7673"/>
                    <a:pt x="20" y="7678"/>
                    <a:pt x="13" y="7678"/>
                  </a:cubicBezTo>
                  <a:cubicBezTo>
                    <a:pt x="6" y="7678"/>
                    <a:pt x="0" y="7673"/>
                    <a:pt x="0" y="7666"/>
                  </a:cubicBezTo>
                  <a:cubicBezTo>
                    <a:pt x="0" y="7659"/>
                    <a:pt x="6" y="7653"/>
                    <a:pt x="13" y="7653"/>
                  </a:cubicBezTo>
                  <a:cubicBezTo>
                    <a:pt x="20" y="7653"/>
                    <a:pt x="25" y="7659"/>
                    <a:pt x="25" y="7666"/>
                  </a:cubicBezTo>
                  <a:close/>
                  <a:moveTo>
                    <a:pt x="25" y="7716"/>
                  </a:moveTo>
                  <a:lnTo>
                    <a:pt x="25" y="7716"/>
                  </a:lnTo>
                  <a:cubicBezTo>
                    <a:pt x="25" y="7723"/>
                    <a:pt x="20" y="7729"/>
                    <a:pt x="13" y="7729"/>
                  </a:cubicBezTo>
                  <a:cubicBezTo>
                    <a:pt x="6" y="7729"/>
                    <a:pt x="0" y="7723"/>
                    <a:pt x="0" y="7716"/>
                  </a:cubicBezTo>
                  <a:cubicBezTo>
                    <a:pt x="0" y="7709"/>
                    <a:pt x="6" y="7703"/>
                    <a:pt x="13" y="7703"/>
                  </a:cubicBezTo>
                  <a:cubicBezTo>
                    <a:pt x="20" y="7703"/>
                    <a:pt x="25" y="7709"/>
                    <a:pt x="25" y="7716"/>
                  </a:cubicBezTo>
                  <a:close/>
                  <a:moveTo>
                    <a:pt x="25" y="7766"/>
                  </a:moveTo>
                  <a:lnTo>
                    <a:pt x="25" y="7766"/>
                  </a:lnTo>
                  <a:cubicBezTo>
                    <a:pt x="25" y="7773"/>
                    <a:pt x="20" y="7779"/>
                    <a:pt x="13" y="7779"/>
                  </a:cubicBezTo>
                  <a:cubicBezTo>
                    <a:pt x="6" y="7779"/>
                    <a:pt x="0" y="7773"/>
                    <a:pt x="0" y="7766"/>
                  </a:cubicBezTo>
                  <a:cubicBezTo>
                    <a:pt x="0" y="7759"/>
                    <a:pt x="6" y="7754"/>
                    <a:pt x="13" y="7754"/>
                  </a:cubicBezTo>
                  <a:cubicBezTo>
                    <a:pt x="20" y="7754"/>
                    <a:pt x="25" y="7759"/>
                    <a:pt x="25" y="7766"/>
                  </a:cubicBezTo>
                  <a:close/>
                  <a:moveTo>
                    <a:pt x="25" y="7816"/>
                  </a:moveTo>
                  <a:lnTo>
                    <a:pt x="25" y="7816"/>
                  </a:lnTo>
                  <a:cubicBezTo>
                    <a:pt x="25" y="7823"/>
                    <a:pt x="20" y="7829"/>
                    <a:pt x="13" y="7829"/>
                  </a:cubicBezTo>
                  <a:cubicBezTo>
                    <a:pt x="6" y="7829"/>
                    <a:pt x="0" y="7823"/>
                    <a:pt x="0" y="7816"/>
                  </a:cubicBezTo>
                  <a:cubicBezTo>
                    <a:pt x="0" y="7809"/>
                    <a:pt x="6" y="7804"/>
                    <a:pt x="13" y="7804"/>
                  </a:cubicBezTo>
                  <a:cubicBezTo>
                    <a:pt x="20" y="7804"/>
                    <a:pt x="25" y="7809"/>
                    <a:pt x="25" y="7816"/>
                  </a:cubicBezTo>
                  <a:close/>
                  <a:moveTo>
                    <a:pt x="25" y="7866"/>
                  </a:moveTo>
                  <a:lnTo>
                    <a:pt x="25" y="7866"/>
                  </a:lnTo>
                  <a:cubicBezTo>
                    <a:pt x="25" y="7873"/>
                    <a:pt x="20" y="7879"/>
                    <a:pt x="13" y="7879"/>
                  </a:cubicBezTo>
                  <a:cubicBezTo>
                    <a:pt x="6" y="7879"/>
                    <a:pt x="0" y="7873"/>
                    <a:pt x="0" y="7866"/>
                  </a:cubicBezTo>
                  <a:cubicBezTo>
                    <a:pt x="0" y="7859"/>
                    <a:pt x="6" y="7854"/>
                    <a:pt x="13" y="7854"/>
                  </a:cubicBezTo>
                  <a:cubicBezTo>
                    <a:pt x="20" y="7854"/>
                    <a:pt x="25" y="7859"/>
                    <a:pt x="25" y="7866"/>
                  </a:cubicBezTo>
                  <a:close/>
                  <a:moveTo>
                    <a:pt x="25" y="7916"/>
                  </a:moveTo>
                  <a:lnTo>
                    <a:pt x="25" y="7916"/>
                  </a:lnTo>
                  <a:cubicBezTo>
                    <a:pt x="25" y="7923"/>
                    <a:pt x="20" y="7929"/>
                    <a:pt x="13" y="7929"/>
                  </a:cubicBezTo>
                  <a:cubicBezTo>
                    <a:pt x="6" y="7929"/>
                    <a:pt x="0" y="7923"/>
                    <a:pt x="0" y="7916"/>
                  </a:cubicBezTo>
                  <a:cubicBezTo>
                    <a:pt x="0" y="7909"/>
                    <a:pt x="6" y="7904"/>
                    <a:pt x="13" y="7904"/>
                  </a:cubicBezTo>
                  <a:cubicBezTo>
                    <a:pt x="20" y="7904"/>
                    <a:pt x="25" y="7909"/>
                    <a:pt x="25" y="7916"/>
                  </a:cubicBezTo>
                  <a:close/>
                  <a:moveTo>
                    <a:pt x="25" y="7966"/>
                  </a:moveTo>
                  <a:lnTo>
                    <a:pt x="25" y="7966"/>
                  </a:lnTo>
                  <a:cubicBezTo>
                    <a:pt x="25" y="7973"/>
                    <a:pt x="20" y="7979"/>
                    <a:pt x="13" y="7979"/>
                  </a:cubicBezTo>
                  <a:cubicBezTo>
                    <a:pt x="6" y="7979"/>
                    <a:pt x="0" y="7973"/>
                    <a:pt x="0" y="7966"/>
                  </a:cubicBezTo>
                  <a:cubicBezTo>
                    <a:pt x="0" y="7959"/>
                    <a:pt x="6" y="7954"/>
                    <a:pt x="13" y="7954"/>
                  </a:cubicBezTo>
                  <a:cubicBezTo>
                    <a:pt x="20" y="7954"/>
                    <a:pt x="25" y="7959"/>
                    <a:pt x="25" y="7966"/>
                  </a:cubicBezTo>
                  <a:close/>
                  <a:moveTo>
                    <a:pt x="25" y="8016"/>
                  </a:moveTo>
                  <a:lnTo>
                    <a:pt x="25" y="8016"/>
                  </a:lnTo>
                  <a:cubicBezTo>
                    <a:pt x="25" y="8023"/>
                    <a:pt x="20" y="8029"/>
                    <a:pt x="13" y="8029"/>
                  </a:cubicBezTo>
                  <a:cubicBezTo>
                    <a:pt x="6" y="8029"/>
                    <a:pt x="0" y="8023"/>
                    <a:pt x="0" y="8016"/>
                  </a:cubicBezTo>
                  <a:cubicBezTo>
                    <a:pt x="0" y="8009"/>
                    <a:pt x="6" y="8004"/>
                    <a:pt x="13" y="8004"/>
                  </a:cubicBezTo>
                  <a:cubicBezTo>
                    <a:pt x="20" y="8004"/>
                    <a:pt x="25" y="8009"/>
                    <a:pt x="25" y="8016"/>
                  </a:cubicBezTo>
                  <a:close/>
                  <a:moveTo>
                    <a:pt x="25" y="8066"/>
                  </a:moveTo>
                  <a:lnTo>
                    <a:pt x="25" y="8066"/>
                  </a:lnTo>
                  <a:cubicBezTo>
                    <a:pt x="25" y="8073"/>
                    <a:pt x="20" y="8079"/>
                    <a:pt x="13" y="8079"/>
                  </a:cubicBezTo>
                  <a:cubicBezTo>
                    <a:pt x="6" y="8079"/>
                    <a:pt x="0" y="8073"/>
                    <a:pt x="0" y="8066"/>
                  </a:cubicBezTo>
                  <a:cubicBezTo>
                    <a:pt x="0" y="8059"/>
                    <a:pt x="6" y="8054"/>
                    <a:pt x="13" y="8054"/>
                  </a:cubicBezTo>
                  <a:cubicBezTo>
                    <a:pt x="20" y="8054"/>
                    <a:pt x="25" y="8059"/>
                    <a:pt x="25" y="8066"/>
                  </a:cubicBezTo>
                  <a:close/>
                  <a:moveTo>
                    <a:pt x="25" y="8116"/>
                  </a:moveTo>
                  <a:lnTo>
                    <a:pt x="25" y="8116"/>
                  </a:lnTo>
                  <a:cubicBezTo>
                    <a:pt x="25" y="8123"/>
                    <a:pt x="20" y="8129"/>
                    <a:pt x="13" y="8129"/>
                  </a:cubicBezTo>
                  <a:cubicBezTo>
                    <a:pt x="6" y="8129"/>
                    <a:pt x="0" y="8123"/>
                    <a:pt x="0" y="8116"/>
                  </a:cubicBezTo>
                  <a:cubicBezTo>
                    <a:pt x="0" y="8109"/>
                    <a:pt x="6" y="8104"/>
                    <a:pt x="13" y="8104"/>
                  </a:cubicBezTo>
                  <a:cubicBezTo>
                    <a:pt x="20" y="8104"/>
                    <a:pt x="25" y="8109"/>
                    <a:pt x="25" y="8116"/>
                  </a:cubicBezTo>
                  <a:close/>
                  <a:moveTo>
                    <a:pt x="25" y="8166"/>
                  </a:moveTo>
                  <a:lnTo>
                    <a:pt x="25" y="8166"/>
                  </a:lnTo>
                  <a:cubicBezTo>
                    <a:pt x="25" y="8173"/>
                    <a:pt x="20" y="8179"/>
                    <a:pt x="13" y="8179"/>
                  </a:cubicBezTo>
                  <a:cubicBezTo>
                    <a:pt x="6" y="8179"/>
                    <a:pt x="0" y="8173"/>
                    <a:pt x="0" y="8166"/>
                  </a:cubicBezTo>
                  <a:cubicBezTo>
                    <a:pt x="0" y="8159"/>
                    <a:pt x="6" y="8154"/>
                    <a:pt x="13" y="8154"/>
                  </a:cubicBezTo>
                  <a:cubicBezTo>
                    <a:pt x="20" y="8154"/>
                    <a:pt x="25" y="8159"/>
                    <a:pt x="25" y="8166"/>
                  </a:cubicBezTo>
                  <a:close/>
                  <a:moveTo>
                    <a:pt x="25" y="8216"/>
                  </a:moveTo>
                  <a:lnTo>
                    <a:pt x="25" y="8216"/>
                  </a:lnTo>
                  <a:cubicBezTo>
                    <a:pt x="25" y="8223"/>
                    <a:pt x="20" y="8229"/>
                    <a:pt x="13" y="8229"/>
                  </a:cubicBezTo>
                  <a:cubicBezTo>
                    <a:pt x="6" y="8229"/>
                    <a:pt x="0" y="8223"/>
                    <a:pt x="0" y="8216"/>
                  </a:cubicBezTo>
                  <a:cubicBezTo>
                    <a:pt x="0" y="8209"/>
                    <a:pt x="6" y="8204"/>
                    <a:pt x="13" y="8204"/>
                  </a:cubicBezTo>
                  <a:cubicBezTo>
                    <a:pt x="20" y="8204"/>
                    <a:pt x="25" y="8209"/>
                    <a:pt x="25" y="8216"/>
                  </a:cubicBezTo>
                  <a:close/>
                  <a:moveTo>
                    <a:pt x="25" y="8266"/>
                  </a:moveTo>
                  <a:lnTo>
                    <a:pt x="25" y="8266"/>
                  </a:lnTo>
                  <a:cubicBezTo>
                    <a:pt x="25" y="8273"/>
                    <a:pt x="20" y="8279"/>
                    <a:pt x="13" y="8279"/>
                  </a:cubicBezTo>
                  <a:cubicBezTo>
                    <a:pt x="6" y="8279"/>
                    <a:pt x="0" y="8273"/>
                    <a:pt x="0" y="8266"/>
                  </a:cubicBezTo>
                  <a:cubicBezTo>
                    <a:pt x="0" y="8259"/>
                    <a:pt x="6" y="8254"/>
                    <a:pt x="13" y="8254"/>
                  </a:cubicBezTo>
                  <a:cubicBezTo>
                    <a:pt x="20" y="8254"/>
                    <a:pt x="25" y="8259"/>
                    <a:pt x="25" y="8266"/>
                  </a:cubicBezTo>
                  <a:close/>
                  <a:moveTo>
                    <a:pt x="25" y="8316"/>
                  </a:moveTo>
                  <a:lnTo>
                    <a:pt x="25" y="8316"/>
                  </a:lnTo>
                  <a:cubicBezTo>
                    <a:pt x="25" y="8323"/>
                    <a:pt x="20" y="8329"/>
                    <a:pt x="13" y="8329"/>
                  </a:cubicBezTo>
                  <a:cubicBezTo>
                    <a:pt x="6" y="8329"/>
                    <a:pt x="0" y="8323"/>
                    <a:pt x="0" y="8316"/>
                  </a:cubicBezTo>
                  <a:cubicBezTo>
                    <a:pt x="0" y="8309"/>
                    <a:pt x="6" y="8304"/>
                    <a:pt x="13" y="8304"/>
                  </a:cubicBezTo>
                  <a:cubicBezTo>
                    <a:pt x="20" y="8304"/>
                    <a:pt x="25" y="8309"/>
                    <a:pt x="25" y="8316"/>
                  </a:cubicBezTo>
                  <a:close/>
                  <a:moveTo>
                    <a:pt x="25" y="8366"/>
                  </a:moveTo>
                  <a:lnTo>
                    <a:pt x="25" y="8366"/>
                  </a:lnTo>
                  <a:cubicBezTo>
                    <a:pt x="25" y="8373"/>
                    <a:pt x="20" y="8379"/>
                    <a:pt x="13" y="8379"/>
                  </a:cubicBezTo>
                  <a:cubicBezTo>
                    <a:pt x="6" y="8379"/>
                    <a:pt x="0" y="8373"/>
                    <a:pt x="0" y="8366"/>
                  </a:cubicBezTo>
                  <a:cubicBezTo>
                    <a:pt x="0" y="8359"/>
                    <a:pt x="6" y="8354"/>
                    <a:pt x="13" y="8354"/>
                  </a:cubicBezTo>
                  <a:cubicBezTo>
                    <a:pt x="20" y="8354"/>
                    <a:pt x="25" y="8359"/>
                    <a:pt x="25" y="8366"/>
                  </a:cubicBezTo>
                  <a:close/>
                  <a:moveTo>
                    <a:pt x="25" y="8416"/>
                  </a:moveTo>
                  <a:lnTo>
                    <a:pt x="25" y="8416"/>
                  </a:lnTo>
                  <a:cubicBezTo>
                    <a:pt x="25" y="8423"/>
                    <a:pt x="20" y="8429"/>
                    <a:pt x="13" y="8429"/>
                  </a:cubicBezTo>
                  <a:cubicBezTo>
                    <a:pt x="6" y="8429"/>
                    <a:pt x="0" y="8423"/>
                    <a:pt x="0" y="8416"/>
                  </a:cubicBezTo>
                  <a:cubicBezTo>
                    <a:pt x="0" y="8409"/>
                    <a:pt x="6" y="8404"/>
                    <a:pt x="13" y="8404"/>
                  </a:cubicBezTo>
                  <a:cubicBezTo>
                    <a:pt x="20" y="8404"/>
                    <a:pt x="25" y="8409"/>
                    <a:pt x="25" y="8416"/>
                  </a:cubicBezTo>
                  <a:close/>
                  <a:moveTo>
                    <a:pt x="25" y="8466"/>
                  </a:moveTo>
                  <a:lnTo>
                    <a:pt x="25" y="8466"/>
                  </a:lnTo>
                  <a:cubicBezTo>
                    <a:pt x="25" y="8473"/>
                    <a:pt x="20" y="8479"/>
                    <a:pt x="13" y="8479"/>
                  </a:cubicBezTo>
                  <a:cubicBezTo>
                    <a:pt x="6" y="8479"/>
                    <a:pt x="0" y="8473"/>
                    <a:pt x="0" y="8466"/>
                  </a:cubicBezTo>
                  <a:cubicBezTo>
                    <a:pt x="0" y="8459"/>
                    <a:pt x="6" y="8454"/>
                    <a:pt x="13" y="8454"/>
                  </a:cubicBezTo>
                  <a:cubicBezTo>
                    <a:pt x="20" y="8454"/>
                    <a:pt x="25" y="8459"/>
                    <a:pt x="25" y="8466"/>
                  </a:cubicBezTo>
                  <a:close/>
                  <a:moveTo>
                    <a:pt x="25" y="8516"/>
                  </a:moveTo>
                  <a:lnTo>
                    <a:pt x="25" y="8516"/>
                  </a:lnTo>
                  <a:cubicBezTo>
                    <a:pt x="25" y="8523"/>
                    <a:pt x="20" y="8529"/>
                    <a:pt x="13" y="8529"/>
                  </a:cubicBezTo>
                  <a:cubicBezTo>
                    <a:pt x="6" y="8529"/>
                    <a:pt x="0" y="8523"/>
                    <a:pt x="0" y="8516"/>
                  </a:cubicBezTo>
                  <a:cubicBezTo>
                    <a:pt x="0" y="8510"/>
                    <a:pt x="6" y="8504"/>
                    <a:pt x="13" y="8504"/>
                  </a:cubicBezTo>
                  <a:cubicBezTo>
                    <a:pt x="20" y="8504"/>
                    <a:pt x="25" y="8510"/>
                    <a:pt x="25" y="8516"/>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0" name="Freeform 179"/>
            <p:cNvSpPr>
              <a:spLocks noEditPoints="1"/>
            </p:cNvSpPr>
            <p:nvPr/>
          </p:nvSpPr>
          <p:spPr bwMode="auto">
            <a:xfrm>
              <a:off x="3163" y="935"/>
              <a:ext cx="4" cy="1422"/>
            </a:xfrm>
            <a:custGeom>
              <a:avLst/>
              <a:gdLst>
                <a:gd name="T0" fmla="*/ 0 w 50"/>
                <a:gd name="T1" fmla="*/ 19 h 17059"/>
                <a:gd name="T2" fmla="*/ 2 w 50"/>
                <a:gd name="T3" fmla="*/ 46 h 17059"/>
                <a:gd name="T4" fmla="*/ 4 w 50"/>
                <a:gd name="T5" fmla="*/ 69 h 17059"/>
                <a:gd name="T6" fmla="*/ 2 w 50"/>
                <a:gd name="T7" fmla="*/ 83 h 17059"/>
                <a:gd name="T8" fmla="*/ 0 w 50"/>
                <a:gd name="T9" fmla="*/ 111 h 17059"/>
                <a:gd name="T10" fmla="*/ 4 w 50"/>
                <a:gd name="T11" fmla="*/ 136 h 17059"/>
                <a:gd name="T12" fmla="*/ 4 w 50"/>
                <a:gd name="T13" fmla="*/ 152 h 17059"/>
                <a:gd name="T14" fmla="*/ 0 w 50"/>
                <a:gd name="T15" fmla="*/ 177 h 17059"/>
                <a:gd name="T16" fmla="*/ 2 w 50"/>
                <a:gd name="T17" fmla="*/ 204 h 17059"/>
                <a:gd name="T18" fmla="*/ 4 w 50"/>
                <a:gd name="T19" fmla="*/ 227 h 17059"/>
                <a:gd name="T20" fmla="*/ 2 w 50"/>
                <a:gd name="T21" fmla="*/ 242 h 17059"/>
                <a:gd name="T22" fmla="*/ 0 w 50"/>
                <a:gd name="T23" fmla="*/ 269 h 17059"/>
                <a:gd name="T24" fmla="*/ 4 w 50"/>
                <a:gd name="T25" fmla="*/ 294 h 17059"/>
                <a:gd name="T26" fmla="*/ 4 w 50"/>
                <a:gd name="T27" fmla="*/ 311 h 17059"/>
                <a:gd name="T28" fmla="*/ 0 w 50"/>
                <a:gd name="T29" fmla="*/ 336 h 17059"/>
                <a:gd name="T30" fmla="*/ 2 w 50"/>
                <a:gd name="T31" fmla="*/ 363 h 17059"/>
                <a:gd name="T32" fmla="*/ 4 w 50"/>
                <a:gd name="T33" fmla="*/ 386 h 17059"/>
                <a:gd name="T34" fmla="*/ 2 w 50"/>
                <a:gd name="T35" fmla="*/ 400 h 17059"/>
                <a:gd name="T36" fmla="*/ 0 w 50"/>
                <a:gd name="T37" fmla="*/ 427 h 17059"/>
                <a:gd name="T38" fmla="*/ 4 w 50"/>
                <a:gd name="T39" fmla="*/ 452 h 17059"/>
                <a:gd name="T40" fmla="*/ 4 w 50"/>
                <a:gd name="T41" fmla="*/ 469 h 17059"/>
                <a:gd name="T42" fmla="*/ 0 w 50"/>
                <a:gd name="T43" fmla="*/ 494 h 17059"/>
                <a:gd name="T44" fmla="*/ 2 w 50"/>
                <a:gd name="T45" fmla="*/ 521 h 17059"/>
                <a:gd name="T46" fmla="*/ 4 w 50"/>
                <a:gd name="T47" fmla="*/ 544 h 17059"/>
                <a:gd name="T48" fmla="*/ 2 w 50"/>
                <a:gd name="T49" fmla="*/ 559 h 17059"/>
                <a:gd name="T50" fmla="*/ 0 w 50"/>
                <a:gd name="T51" fmla="*/ 586 h 17059"/>
                <a:gd name="T52" fmla="*/ 4 w 50"/>
                <a:gd name="T53" fmla="*/ 611 h 17059"/>
                <a:gd name="T54" fmla="*/ 4 w 50"/>
                <a:gd name="T55" fmla="*/ 628 h 17059"/>
                <a:gd name="T56" fmla="*/ 0 w 50"/>
                <a:gd name="T57" fmla="*/ 653 h 17059"/>
                <a:gd name="T58" fmla="*/ 2 w 50"/>
                <a:gd name="T59" fmla="*/ 680 h 17059"/>
                <a:gd name="T60" fmla="*/ 4 w 50"/>
                <a:gd name="T61" fmla="*/ 703 h 17059"/>
                <a:gd name="T62" fmla="*/ 2 w 50"/>
                <a:gd name="T63" fmla="*/ 717 h 17059"/>
                <a:gd name="T64" fmla="*/ 0 w 50"/>
                <a:gd name="T65" fmla="*/ 744 h 17059"/>
                <a:gd name="T66" fmla="*/ 4 w 50"/>
                <a:gd name="T67" fmla="*/ 769 h 17059"/>
                <a:gd name="T68" fmla="*/ 4 w 50"/>
                <a:gd name="T69" fmla="*/ 786 h 17059"/>
                <a:gd name="T70" fmla="*/ 0 w 50"/>
                <a:gd name="T71" fmla="*/ 811 h 17059"/>
                <a:gd name="T72" fmla="*/ 2 w 50"/>
                <a:gd name="T73" fmla="*/ 838 h 17059"/>
                <a:gd name="T74" fmla="*/ 4 w 50"/>
                <a:gd name="T75" fmla="*/ 861 h 17059"/>
                <a:gd name="T76" fmla="*/ 2 w 50"/>
                <a:gd name="T77" fmla="*/ 876 h 17059"/>
                <a:gd name="T78" fmla="*/ 0 w 50"/>
                <a:gd name="T79" fmla="*/ 903 h 17059"/>
                <a:gd name="T80" fmla="*/ 4 w 50"/>
                <a:gd name="T81" fmla="*/ 928 h 17059"/>
                <a:gd name="T82" fmla="*/ 4 w 50"/>
                <a:gd name="T83" fmla="*/ 945 h 17059"/>
                <a:gd name="T84" fmla="*/ 0 w 50"/>
                <a:gd name="T85" fmla="*/ 970 h 17059"/>
                <a:gd name="T86" fmla="*/ 2 w 50"/>
                <a:gd name="T87" fmla="*/ 997 h 17059"/>
                <a:gd name="T88" fmla="*/ 4 w 50"/>
                <a:gd name="T89" fmla="*/ 1020 h 17059"/>
                <a:gd name="T90" fmla="*/ 2 w 50"/>
                <a:gd name="T91" fmla="*/ 1034 h 17059"/>
                <a:gd name="T92" fmla="*/ 0 w 50"/>
                <a:gd name="T93" fmla="*/ 1061 h 17059"/>
                <a:gd name="T94" fmla="*/ 4 w 50"/>
                <a:gd name="T95" fmla="*/ 1086 h 17059"/>
                <a:gd name="T96" fmla="*/ 4 w 50"/>
                <a:gd name="T97" fmla="*/ 1103 h 17059"/>
                <a:gd name="T98" fmla="*/ 0 w 50"/>
                <a:gd name="T99" fmla="*/ 1128 h 17059"/>
                <a:gd name="T100" fmla="*/ 2 w 50"/>
                <a:gd name="T101" fmla="*/ 1155 h 17059"/>
                <a:gd name="T102" fmla="*/ 4 w 50"/>
                <a:gd name="T103" fmla="*/ 1178 h 17059"/>
                <a:gd name="T104" fmla="*/ 2 w 50"/>
                <a:gd name="T105" fmla="*/ 1193 h 17059"/>
                <a:gd name="T106" fmla="*/ 0 w 50"/>
                <a:gd name="T107" fmla="*/ 1220 h 17059"/>
                <a:gd name="T108" fmla="*/ 4 w 50"/>
                <a:gd name="T109" fmla="*/ 1245 h 17059"/>
                <a:gd name="T110" fmla="*/ 4 w 50"/>
                <a:gd name="T111" fmla="*/ 1261 h 17059"/>
                <a:gd name="T112" fmla="*/ 0 w 50"/>
                <a:gd name="T113" fmla="*/ 1286 h 17059"/>
                <a:gd name="T114" fmla="*/ 2 w 50"/>
                <a:gd name="T115" fmla="*/ 1314 h 17059"/>
                <a:gd name="T116" fmla="*/ 4 w 50"/>
                <a:gd name="T117" fmla="*/ 1336 h 17059"/>
                <a:gd name="T118" fmla="*/ 2 w 50"/>
                <a:gd name="T119" fmla="*/ 1351 h 17059"/>
                <a:gd name="T120" fmla="*/ 0 w 50"/>
                <a:gd name="T121" fmla="*/ 1378 h 17059"/>
                <a:gd name="T122" fmla="*/ 4 w 50"/>
                <a:gd name="T123" fmla="*/ 1403 h 17059"/>
                <a:gd name="T124" fmla="*/ 4 w 50"/>
                <a:gd name="T125" fmla="*/ 1420 h 17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9">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2"/>
                    <a:pt x="11" y="400"/>
                    <a:pt x="25" y="400"/>
                  </a:cubicBezTo>
                  <a:cubicBezTo>
                    <a:pt x="39" y="400"/>
                    <a:pt x="50" y="412"/>
                    <a:pt x="50" y="425"/>
                  </a:cubicBezTo>
                  <a:close/>
                  <a:moveTo>
                    <a:pt x="50" y="525"/>
                  </a:moveTo>
                  <a:lnTo>
                    <a:pt x="50" y="525"/>
                  </a:lnTo>
                  <a:cubicBezTo>
                    <a:pt x="50" y="539"/>
                    <a:pt x="39" y="550"/>
                    <a:pt x="25" y="550"/>
                  </a:cubicBezTo>
                  <a:cubicBezTo>
                    <a:pt x="11" y="550"/>
                    <a:pt x="0" y="539"/>
                    <a:pt x="0" y="525"/>
                  </a:cubicBezTo>
                  <a:cubicBezTo>
                    <a:pt x="0" y="512"/>
                    <a:pt x="11" y="500"/>
                    <a:pt x="25" y="500"/>
                  </a:cubicBezTo>
                  <a:cubicBezTo>
                    <a:pt x="39" y="500"/>
                    <a:pt x="50" y="512"/>
                    <a:pt x="50" y="525"/>
                  </a:cubicBezTo>
                  <a:close/>
                  <a:moveTo>
                    <a:pt x="50" y="625"/>
                  </a:moveTo>
                  <a:lnTo>
                    <a:pt x="50" y="625"/>
                  </a:lnTo>
                  <a:cubicBezTo>
                    <a:pt x="50" y="639"/>
                    <a:pt x="39" y="650"/>
                    <a:pt x="25" y="650"/>
                  </a:cubicBezTo>
                  <a:cubicBezTo>
                    <a:pt x="11" y="650"/>
                    <a:pt x="0" y="639"/>
                    <a:pt x="0" y="625"/>
                  </a:cubicBezTo>
                  <a:cubicBezTo>
                    <a:pt x="0" y="612"/>
                    <a:pt x="11" y="600"/>
                    <a:pt x="25" y="600"/>
                  </a:cubicBezTo>
                  <a:cubicBezTo>
                    <a:pt x="39" y="600"/>
                    <a:pt x="50" y="612"/>
                    <a:pt x="50" y="625"/>
                  </a:cubicBezTo>
                  <a:close/>
                  <a:moveTo>
                    <a:pt x="50" y="725"/>
                  </a:moveTo>
                  <a:lnTo>
                    <a:pt x="50" y="726"/>
                  </a:lnTo>
                  <a:cubicBezTo>
                    <a:pt x="50" y="739"/>
                    <a:pt x="39" y="751"/>
                    <a:pt x="25" y="751"/>
                  </a:cubicBezTo>
                  <a:cubicBezTo>
                    <a:pt x="11" y="751"/>
                    <a:pt x="0" y="739"/>
                    <a:pt x="0" y="726"/>
                  </a:cubicBezTo>
                  <a:lnTo>
                    <a:pt x="0" y="725"/>
                  </a:lnTo>
                  <a:cubicBezTo>
                    <a:pt x="0" y="712"/>
                    <a:pt x="11" y="700"/>
                    <a:pt x="25" y="700"/>
                  </a:cubicBezTo>
                  <a:cubicBezTo>
                    <a:pt x="39" y="700"/>
                    <a:pt x="50" y="712"/>
                    <a:pt x="50" y="725"/>
                  </a:cubicBezTo>
                  <a:close/>
                  <a:moveTo>
                    <a:pt x="50" y="826"/>
                  </a:moveTo>
                  <a:lnTo>
                    <a:pt x="50" y="826"/>
                  </a:lnTo>
                  <a:cubicBezTo>
                    <a:pt x="50" y="839"/>
                    <a:pt x="39" y="851"/>
                    <a:pt x="25" y="851"/>
                  </a:cubicBezTo>
                  <a:cubicBezTo>
                    <a:pt x="11" y="851"/>
                    <a:pt x="0" y="839"/>
                    <a:pt x="0" y="826"/>
                  </a:cubicBezTo>
                  <a:cubicBezTo>
                    <a:pt x="0" y="812"/>
                    <a:pt x="11" y="801"/>
                    <a:pt x="25" y="801"/>
                  </a:cubicBezTo>
                  <a:cubicBezTo>
                    <a:pt x="39" y="801"/>
                    <a:pt x="50" y="812"/>
                    <a:pt x="50" y="826"/>
                  </a:cubicBezTo>
                  <a:close/>
                  <a:moveTo>
                    <a:pt x="50" y="926"/>
                  </a:moveTo>
                  <a:lnTo>
                    <a:pt x="50" y="926"/>
                  </a:lnTo>
                  <a:cubicBezTo>
                    <a:pt x="50" y="939"/>
                    <a:pt x="39" y="951"/>
                    <a:pt x="25" y="951"/>
                  </a:cubicBezTo>
                  <a:cubicBezTo>
                    <a:pt x="11" y="951"/>
                    <a:pt x="0" y="939"/>
                    <a:pt x="0" y="926"/>
                  </a:cubicBezTo>
                  <a:cubicBezTo>
                    <a:pt x="0" y="912"/>
                    <a:pt x="11" y="901"/>
                    <a:pt x="25" y="901"/>
                  </a:cubicBezTo>
                  <a:cubicBezTo>
                    <a:pt x="39" y="901"/>
                    <a:pt x="50" y="912"/>
                    <a:pt x="50" y="926"/>
                  </a:cubicBezTo>
                  <a:close/>
                  <a:moveTo>
                    <a:pt x="50" y="1026"/>
                  </a:moveTo>
                  <a:lnTo>
                    <a:pt x="50" y="1026"/>
                  </a:lnTo>
                  <a:cubicBezTo>
                    <a:pt x="50" y="1039"/>
                    <a:pt x="39" y="1051"/>
                    <a:pt x="25" y="1051"/>
                  </a:cubicBezTo>
                  <a:cubicBezTo>
                    <a:pt x="11" y="1051"/>
                    <a:pt x="0" y="1039"/>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3"/>
                    <a:pt x="11" y="2401"/>
                    <a:pt x="25" y="2401"/>
                  </a:cubicBezTo>
                  <a:cubicBezTo>
                    <a:pt x="39" y="2401"/>
                    <a:pt x="50" y="2413"/>
                    <a:pt x="50" y="2426"/>
                  </a:cubicBezTo>
                  <a:close/>
                  <a:moveTo>
                    <a:pt x="50" y="2526"/>
                  </a:moveTo>
                  <a:lnTo>
                    <a:pt x="50" y="2526"/>
                  </a:lnTo>
                  <a:cubicBezTo>
                    <a:pt x="50" y="2540"/>
                    <a:pt x="39" y="2551"/>
                    <a:pt x="25" y="2551"/>
                  </a:cubicBezTo>
                  <a:cubicBezTo>
                    <a:pt x="11" y="2551"/>
                    <a:pt x="0" y="2540"/>
                    <a:pt x="0" y="2526"/>
                  </a:cubicBezTo>
                  <a:cubicBezTo>
                    <a:pt x="0" y="2513"/>
                    <a:pt x="11" y="2501"/>
                    <a:pt x="25" y="2501"/>
                  </a:cubicBezTo>
                  <a:cubicBezTo>
                    <a:pt x="39" y="2501"/>
                    <a:pt x="50" y="2513"/>
                    <a:pt x="50" y="2526"/>
                  </a:cubicBezTo>
                  <a:close/>
                  <a:moveTo>
                    <a:pt x="50" y="2626"/>
                  </a:moveTo>
                  <a:lnTo>
                    <a:pt x="50" y="2626"/>
                  </a:lnTo>
                  <a:cubicBezTo>
                    <a:pt x="50" y="2640"/>
                    <a:pt x="39" y="2651"/>
                    <a:pt x="25" y="2651"/>
                  </a:cubicBezTo>
                  <a:cubicBezTo>
                    <a:pt x="11" y="2651"/>
                    <a:pt x="0" y="2640"/>
                    <a:pt x="0" y="2626"/>
                  </a:cubicBezTo>
                  <a:cubicBezTo>
                    <a:pt x="0" y="2613"/>
                    <a:pt x="11" y="2601"/>
                    <a:pt x="25" y="2601"/>
                  </a:cubicBezTo>
                  <a:cubicBezTo>
                    <a:pt x="39" y="2601"/>
                    <a:pt x="50" y="2613"/>
                    <a:pt x="50" y="2626"/>
                  </a:cubicBezTo>
                  <a:close/>
                  <a:moveTo>
                    <a:pt x="50" y="2726"/>
                  </a:moveTo>
                  <a:lnTo>
                    <a:pt x="50" y="2727"/>
                  </a:lnTo>
                  <a:cubicBezTo>
                    <a:pt x="50" y="2740"/>
                    <a:pt x="39" y="2752"/>
                    <a:pt x="25" y="2752"/>
                  </a:cubicBezTo>
                  <a:cubicBezTo>
                    <a:pt x="11" y="2752"/>
                    <a:pt x="0" y="2740"/>
                    <a:pt x="0" y="2727"/>
                  </a:cubicBezTo>
                  <a:lnTo>
                    <a:pt x="0" y="2726"/>
                  </a:lnTo>
                  <a:cubicBezTo>
                    <a:pt x="0" y="2713"/>
                    <a:pt x="11" y="2701"/>
                    <a:pt x="25" y="2701"/>
                  </a:cubicBezTo>
                  <a:cubicBezTo>
                    <a:pt x="39" y="2701"/>
                    <a:pt x="50" y="2713"/>
                    <a:pt x="50" y="2726"/>
                  </a:cubicBezTo>
                  <a:close/>
                  <a:moveTo>
                    <a:pt x="50" y="2827"/>
                  </a:moveTo>
                  <a:lnTo>
                    <a:pt x="50" y="2827"/>
                  </a:lnTo>
                  <a:cubicBezTo>
                    <a:pt x="50" y="2840"/>
                    <a:pt x="39" y="2852"/>
                    <a:pt x="25" y="2852"/>
                  </a:cubicBezTo>
                  <a:cubicBezTo>
                    <a:pt x="11" y="2852"/>
                    <a:pt x="0" y="2840"/>
                    <a:pt x="0" y="2827"/>
                  </a:cubicBezTo>
                  <a:cubicBezTo>
                    <a:pt x="0" y="2813"/>
                    <a:pt x="11" y="2802"/>
                    <a:pt x="25" y="2802"/>
                  </a:cubicBezTo>
                  <a:cubicBezTo>
                    <a:pt x="39" y="2802"/>
                    <a:pt x="50" y="2813"/>
                    <a:pt x="50" y="2827"/>
                  </a:cubicBezTo>
                  <a:close/>
                  <a:moveTo>
                    <a:pt x="50" y="2927"/>
                  </a:moveTo>
                  <a:lnTo>
                    <a:pt x="50" y="2927"/>
                  </a:lnTo>
                  <a:cubicBezTo>
                    <a:pt x="50" y="2940"/>
                    <a:pt x="39" y="2952"/>
                    <a:pt x="25" y="2952"/>
                  </a:cubicBezTo>
                  <a:cubicBezTo>
                    <a:pt x="11" y="2952"/>
                    <a:pt x="0" y="2940"/>
                    <a:pt x="0" y="2927"/>
                  </a:cubicBezTo>
                  <a:cubicBezTo>
                    <a:pt x="0" y="2913"/>
                    <a:pt x="11" y="2902"/>
                    <a:pt x="25" y="2902"/>
                  </a:cubicBezTo>
                  <a:cubicBezTo>
                    <a:pt x="39" y="2902"/>
                    <a:pt x="50" y="2913"/>
                    <a:pt x="50" y="2927"/>
                  </a:cubicBezTo>
                  <a:close/>
                  <a:moveTo>
                    <a:pt x="50" y="3027"/>
                  </a:moveTo>
                  <a:lnTo>
                    <a:pt x="50" y="3027"/>
                  </a:lnTo>
                  <a:cubicBezTo>
                    <a:pt x="50" y="3040"/>
                    <a:pt x="39" y="3052"/>
                    <a:pt x="25" y="3052"/>
                  </a:cubicBezTo>
                  <a:cubicBezTo>
                    <a:pt x="11" y="3052"/>
                    <a:pt x="0" y="3040"/>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4"/>
                    <a:pt x="11" y="4402"/>
                    <a:pt x="25" y="4402"/>
                  </a:cubicBezTo>
                  <a:cubicBezTo>
                    <a:pt x="39" y="4402"/>
                    <a:pt x="50" y="4414"/>
                    <a:pt x="50" y="4427"/>
                  </a:cubicBezTo>
                  <a:close/>
                  <a:moveTo>
                    <a:pt x="50" y="4527"/>
                  </a:moveTo>
                  <a:lnTo>
                    <a:pt x="50" y="4527"/>
                  </a:lnTo>
                  <a:cubicBezTo>
                    <a:pt x="50" y="4541"/>
                    <a:pt x="39" y="4552"/>
                    <a:pt x="25" y="4552"/>
                  </a:cubicBezTo>
                  <a:cubicBezTo>
                    <a:pt x="11" y="4552"/>
                    <a:pt x="0" y="4541"/>
                    <a:pt x="0" y="4527"/>
                  </a:cubicBezTo>
                  <a:cubicBezTo>
                    <a:pt x="0" y="4514"/>
                    <a:pt x="11" y="4502"/>
                    <a:pt x="25" y="4502"/>
                  </a:cubicBezTo>
                  <a:cubicBezTo>
                    <a:pt x="39" y="4502"/>
                    <a:pt x="50" y="4514"/>
                    <a:pt x="50" y="4527"/>
                  </a:cubicBezTo>
                  <a:close/>
                  <a:moveTo>
                    <a:pt x="50" y="4627"/>
                  </a:moveTo>
                  <a:lnTo>
                    <a:pt x="50" y="4627"/>
                  </a:lnTo>
                  <a:cubicBezTo>
                    <a:pt x="50" y="4641"/>
                    <a:pt x="39" y="4652"/>
                    <a:pt x="25" y="4652"/>
                  </a:cubicBezTo>
                  <a:cubicBezTo>
                    <a:pt x="11" y="4652"/>
                    <a:pt x="0" y="4641"/>
                    <a:pt x="0" y="4627"/>
                  </a:cubicBezTo>
                  <a:cubicBezTo>
                    <a:pt x="0" y="4614"/>
                    <a:pt x="11" y="4602"/>
                    <a:pt x="25" y="4602"/>
                  </a:cubicBezTo>
                  <a:cubicBezTo>
                    <a:pt x="39" y="4602"/>
                    <a:pt x="50" y="4614"/>
                    <a:pt x="50" y="4627"/>
                  </a:cubicBezTo>
                  <a:close/>
                  <a:moveTo>
                    <a:pt x="50" y="4727"/>
                  </a:moveTo>
                  <a:lnTo>
                    <a:pt x="50" y="4728"/>
                  </a:lnTo>
                  <a:cubicBezTo>
                    <a:pt x="50" y="4741"/>
                    <a:pt x="39" y="4753"/>
                    <a:pt x="25" y="4753"/>
                  </a:cubicBezTo>
                  <a:cubicBezTo>
                    <a:pt x="11" y="4753"/>
                    <a:pt x="0" y="4741"/>
                    <a:pt x="0" y="4728"/>
                  </a:cubicBezTo>
                  <a:lnTo>
                    <a:pt x="0" y="4727"/>
                  </a:lnTo>
                  <a:cubicBezTo>
                    <a:pt x="0" y="4714"/>
                    <a:pt x="11" y="4702"/>
                    <a:pt x="25" y="4702"/>
                  </a:cubicBezTo>
                  <a:cubicBezTo>
                    <a:pt x="39" y="4702"/>
                    <a:pt x="50" y="4714"/>
                    <a:pt x="50" y="4727"/>
                  </a:cubicBezTo>
                  <a:close/>
                  <a:moveTo>
                    <a:pt x="50" y="4828"/>
                  </a:moveTo>
                  <a:lnTo>
                    <a:pt x="50" y="4828"/>
                  </a:lnTo>
                  <a:cubicBezTo>
                    <a:pt x="50" y="4841"/>
                    <a:pt x="39" y="4853"/>
                    <a:pt x="25" y="4853"/>
                  </a:cubicBezTo>
                  <a:cubicBezTo>
                    <a:pt x="11" y="4853"/>
                    <a:pt x="0" y="4841"/>
                    <a:pt x="0" y="4828"/>
                  </a:cubicBezTo>
                  <a:cubicBezTo>
                    <a:pt x="0" y="4814"/>
                    <a:pt x="11" y="4803"/>
                    <a:pt x="25" y="4803"/>
                  </a:cubicBezTo>
                  <a:cubicBezTo>
                    <a:pt x="39" y="4803"/>
                    <a:pt x="50" y="4814"/>
                    <a:pt x="50" y="4828"/>
                  </a:cubicBezTo>
                  <a:close/>
                  <a:moveTo>
                    <a:pt x="50" y="4928"/>
                  </a:moveTo>
                  <a:lnTo>
                    <a:pt x="50" y="4928"/>
                  </a:lnTo>
                  <a:cubicBezTo>
                    <a:pt x="50" y="4941"/>
                    <a:pt x="39" y="4953"/>
                    <a:pt x="25" y="4953"/>
                  </a:cubicBezTo>
                  <a:cubicBezTo>
                    <a:pt x="11" y="4953"/>
                    <a:pt x="0" y="4941"/>
                    <a:pt x="0" y="4928"/>
                  </a:cubicBezTo>
                  <a:cubicBezTo>
                    <a:pt x="0" y="4914"/>
                    <a:pt x="11" y="4903"/>
                    <a:pt x="25" y="4903"/>
                  </a:cubicBezTo>
                  <a:cubicBezTo>
                    <a:pt x="39" y="4903"/>
                    <a:pt x="50" y="4914"/>
                    <a:pt x="50" y="4928"/>
                  </a:cubicBezTo>
                  <a:close/>
                  <a:moveTo>
                    <a:pt x="50" y="5028"/>
                  </a:moveTo>
                  <a:lnTo>
                    <a:pt x="50" y="5028"/>
                  </a:lnTo>
                  <a:cubicBezTo>
                    <a:pt x="50" y="5041"/>
                    <a:pt x="39" y="5053"/>
                    <a:pt x="25" y="5053"/>
                  </a:cubicBezTo>
                  <a:cubicBezTo>
                    <a:pt x="11" y="5053"/>
                    <a:pt x="0" y="5041"/>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5"/>
                    <a:pt x="11" y="6403"/>
                    <a:pt x="25" y="6403"/>
                  </a:cubicBezTo>
                  <a:cubicBezTo>
                    <a:pt x="39" y="6403"/>
                    <a:pt x="50" y="6415"/>
                    <a:pt x="50" y="6428"/>
                  </a:cubicBezTo>
                  <a:close/>
                  <a:moveTo>
                    <a:pt x="50" y="6528"/>
                  </a:moveTo>
                  <a:lnTo>
                    <a:pt x="50" y="6528"/>
                  </a:lnTo>
                  <a:cubicBezTo>
                    <a:pt x="50" y="6542"/>
                    <a:pt x="39" y="6553"/>
                    <a:pt x="25" y="6553"/>
                  </a:cubicBezTo>
                  <a:cubicBezTo>
                    <a:pt x="11" y="6553"/>
                    <a:pt x="0" y="6542"/>
                    <a:pt x="0" y="6528"/>
                  </a:cubicBezTo>
                  <a:cubicBezTo>
                    <a:pt x="0" y="6515"/>
                    <a:pt x="11" y="6503"/>
                    <a:pt x="25" y="6503"/>
                  </a:cubicBezTo>
                  <a:cubicBezTo>
                    <a:pt x="39" y="6503"/>
                    <a:pt x="50" y="6515"/>
                    <a:pt x="50" y="6528"/>
                  </a:cubicBezTo>
                  <a:close/>
                  <a:moveTo>
                    <a:pt x="50" y="6628"/>
                  </a:moveTo>
                  <a:lnTo>
                    <a:pt x="50" y="6628"/>
                  </a:lnTo>
                  <a:cubicBezTo>
                    <a:pt x="50" y="6642"/>
                    <a:pt x="39" y="6653"/>
                    <a:pt x="25" y="6653"/>
                  </a:cubicBezTo>
                  <a:cubicBezTo>
                    <a:pt x="11" y="6653"/>
                    <a:pt x="0" y="6642"/>
                    <a:pt x="0" y="6628"/>
                  </a:cubicBezTo>
                  <a:cubicBezTo>
                    <a:pt x="0" y="6615"/>
                    <a:pt x="11" y="6603"/>
                    <a:pt x="25" y="6603"/>
                  </a:cubicBezTo>
                  <a:cubicBezTo>
                    <a:pt x="39" y="6603"/>
                    <a:pt x="50" y="6615"/>
                    <a:pt x="50" y="6628"/>
                  </a:cubicBezTo>
                  <a:close/>
                  <a:moveTo>
                    <a:pt x="50" y="6728"/>
                  </a:moveTo>
                  <a:lnTo>
                    <a:pt x="50" y="6729"/>
                  </a:lnTo>
                  <a:cubicBezTo>
                    <a:pt x="50" y="6742"/>
                    <a:pt x="39" y="6754"/>
                    <a:pt x="25" y="6754"/>
                  </a:cubicBezTo>
                  <a:cubicBezTo>
                    <a:pt x="11" y="6754"/>
                    <a:pt x="0" y="6742"/>
                    <a:pt x="0" y="6729"/>
                  </a:cubicBezTo>
                  <a:lnTo>
                    <a:pt x="0" y="6728"/>
                  </a:lnTo>
                  <a:cubicBezTo>
                    <a:pt x="0" y="6715"/>
                    <a:pt x="11" y="6703"/>
                    <a:pt x="25" y="6703"/>
                  </a:cubicBezTo>
                  <a:cubicBezTo>
                    <a:pt x="39" y="6703"/>
                    <a:pt x="50" y="6715"/>
                    <a:pt x="50" y="6728"/>
                  </a:cubicBezTo>
                  <a:close/>
                  <a:moveTo>
                    <a:pt x="50" y="6829"/>
                  </a:moveTo>
                  <a:lnTo>
                    <a:pt x="50" y="6829"/>
                  </a:lnTo>
                  <a:cubicBezTo>
                    <a:pt x="50" y="6842"/>
                    <a:pt x="39" y="6854"/>
                    <a:pt x="25" y="6854"/>
                  </a:cubicBezTo>
                  <a:cubicBezTo>
                    <a:pt x="11" y="6854"/>
                    <a:pt x="0" y="6842"/>
                    <a:pt x="0" y="6829"/>
                  </a:cubicBezTo>
                  <a:cubicBezTo>
                    <a:pt x="0" y="6815"/>
                    <a:pt x="11" y="6804"/>
                    <a:pt x="25" y="6804"/>
                  </a:cubicBezTo>
                  <a:cubicBezTo>
                    <a:pt x="39" y="6804"/>
                    <a:pt x="50" y="6815"/>
                    <a:pt x="50" y="6829"/>
                  </a:cubicBezTo>
                  <a:close/>
                  <a:moveTo>
                    <a:pt x="50" y="6929"/>
                  </a:moveTo>
                  <a:lnTo>
                    <a:pt x="50" y="6929"/>
                  </a:lnTo>
                  <a:cubicBezTo>
                    <a:pt x="50" y="6942"/>
                    <a:pt x="39" y="6954"/>
                    <a:pt x="25" y="6954"/>
                  </a:cubicBezTo>
                  <a:cubicBezTo>
                    <a:pt x="11" y="6954"/>
                    <a:pt x="0" y="6942"/>
                    <a:pt x="0" y="6929"/>
                  </a:cubicBezTo>
                  <a:cubicBezTo>
                    <a:pt x="0" y="6915"/>
                    <a:pt x="11" y="6904"/>
                    <a:pt x="25" y="6904"/>
                  </a:cubicBezTo>
                  <a:cubicBezTo>
                    <a:pt x="39" y="6904"/>
                    <a:pt x="50" y="6915"/>
                    <a:pt x="50" y="6929"/>
                  </a:cubicBezTo>
                  <a:close/>
                  <a:moveTo>
                    <a:pt x="50" y="7029"/>
                  </a:moveTo>
                  <a:lnTo>
                    <a:pt x="50" y="7029"/>
                  </a:lnTo>
                  <a:cubicBezTo>
                    <a:pt x="50" y="7042"/>
                    <a:pt x="39" y="7054"/>
                    <a:pt x="25" y="7054"/>
                  </a:cubicBezTo>
                  <a:cubicBezTo>
                    <a:pt x="11" y="7054"/>
                    <a:pt x="0" y="7042"/>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6"/>
                    <a:pt x="11" y="8504"/>
                    <a:pt x="25" y="8504"/>
                  </a:cubicBezTo>
                  <a:cubicBezTo>
                    <a:pt x="39" y="8504"/>
                    <a:pt x="50" y="8516"/>
                    <a:pt x="50" y="8529"/>
                  </a:cubicBezTo>
                  <a:close/>
                  <a:moveTo>
                    <a:pt x="50" y="8629"/>
                  </a:moveTo>
                  <a:lnTo>
                    <a:pt x="50" y="8629"/>
                  </a:lnTo>
                  <a:cubicBezTo>
                    <a:pt x="50" y="8643"/>
                    <a:pt x="39" y="8654"/>
                    <a:pt x="25" y="8654"/>
                  </a:cubicBezTo>
                  <a:cubicBezTo>
                    <a:pt x="11" y="8654"/>
                    <a:pt x="0" y="8643"/>
                    <a:pt x="0" y="8629"/>
                  </a:cubicBezTo>
                  <a:cubicBezTo>
                    <a:pt x="0" y="8616"/>
                    <a:pt x="11" y="8604"/>
                    <a:pt x="25" y="8604"/>
                  </a:cubicBezTo>
                  <a:cubicBezTo>
                    <a:pt x="39" y="8604"/>
                    <a:pt x="50" y="8616"/>
                    <a:pt x="50" y="8629"/>
                  </a:cubicBezTo>
                  <a:close/>
                  <a:moveTo>
                    <a:pt x="50" y="8729"/>
                  </a:moveTo>
                  <a:lnTo>
                    <a:pt x="50" y="8729"/>
                  </a:lnTo>
                  <a:cubicBezTo>
                    <a:pt x="50" y="8743"/>
                    <a:pt x="39" y="8754"/>
                    <a:pt x="25" y="8754"/>
                  </a:cubicBezTo>
                  <a:cubicBezTo>
                    <a:pt x="11" y="8754"/>
                    <a:pt x="0" y="8743"/>
                    <a:pt x="0" y="8729"/>
                  </a:cubicBezTo>
                  <a:cubicBezTo>
                    <a:pt x="0" y="8716"/>
                    <a:pt x="11" y="8704"/>
                    <a:pt x="25" y="8704"/>
                  </a:cubicBezTo>
                  <a:cubicBezTo>
                    <a:pt x="39" y="8704"/>
                    <a:pt x="50" y="8716"/>
                    <a:pt x="50" y="8729"/>
                  </a:cubicBezTo>
                  <a:close/>
                  <a:moveTo>
                    <a:pt x="50" y="8829"/>
                  </a:moveTo>
                  <a:lnTo>
                    <a:pt x="50" y="8830"/>
                  </a:lnTo>
                  <a:cubicBezTo>
                    <a:pt x="50" y="8843"/>
                    <a:pt x="39" y="8855"/>
                    <a:pt x="25" y="8855"/>
                  </a:cubicBezTo>
                  <a:cubicBezTo>
                    <a:pt x="11" y="8855"/>
                    <a:pt x="0" y="8843"/>
                    <a:pt x="0" y="8830"/>
                  </a:cubicBezTo>
                  <a:lnTo>
                    <a:pt x="0" y="8829"/>
                  </a:lnTo>
                  <a:cubicBezTo>
                    <a:pt x="0" y="8816"/>
                    <a:pt x="11" y="8804"/>
                    <a:pt x="25" y="8804"/>
                  </a:cubicBezTo>
                  <a:cubicBezTo>
                    <a:pt x="39" y="8804"/>
                    <a:pt x="50" y="8816"/>
                    <a:pt x="50" y="8829"/>
                  </a:cubicBezTo>
                  <a:close/>
                  <a:moveTo>
                    <a:pt x="50" y="8930"/>
                  </a:moveTo>
                  <a:lnTo>
                    <a:pt x="50" y="8930"/>
                  </a:lnTo>
                  <a:cubicBezTo>
                    <a:pt x="50" y="8943"/>
                    <a:pt x="39" y="8955"/>
                    <a:pt x="25" y="8955"/>
                  </a:cubicBezTo>
                  <a:cubicBezTo>
                    <a:pt x="11" y="8955"/>
                    <a:pt x="0" y="8943"/>
                    <a:pt x="0" y="8930"/>
                  </a:cubicBezTo>
                  <a:cubicBezTo>
                    <a:pt x="0" y="8916"/>
                    <a:pt x="11" y="8905"/>
                    <a:pt x="25" y="8905"/>
                  </a:cubicBezTo>
                  <a:cubicBezTo>
                    <a:pt x="39" y="8905"/>
                    <a:pt x="50" y="8916"/>
                    <a:pt x="50" y="8930"/>
                  </a:cubicBezTo>
                  <a:close/>
                  <a:moveTo>
                    <a:pt x="50" y="9030"/>
                  </a:moveTo>
                  <a:lnTo>
                    <a:pt x="50" y="9030"/>
                  </a:lnTo>
                  <a:cubicBezTo>
                    <a:pt x="50" y="9043"/>
                    <a:pt x="39" y="9055"/>
                    <a:pt x="25" y="9055"/>
                  </a:cubicBezTo>
                  <a:cubicBezTo>
                    <a:pt x="11" y="9055"/>
                    <a:pt x="0" y="9043"/>
                    <a:pt x="0" y="9030"/>
                  </a:cubicBezTo>
                  <a:cubicBezTo>
                    <a:pt x="0" y="9016"/>
                    <a:pt x="11" y="9005"/>
                    <a:pt x="25" y="9005"/>
                  </a:cubicBezTo>
                  <a:cubicBezTo>
                    <a:pt x="39" y="9005"/>
                    <a:pt x="50" y="9016"/>
                    <a:pt x="50" y="9030"/>
                  </a:cubicBezTo>
                  <a:close/>
                  <a:moveTo>
                    <a:pt x="50" y="9130"/>
                  </a:moveTo>
                  <a:lnTo>
                    <a:pt x="50" y="9130"/>
                  </a:lnTo>
                  <a:cubicBezTo>
                    <a:pt x="50" y="9143"/>
                    <a:pt x="39" y="9155"/>
                    <a:pt x="25" y="9155"/>
                  </a:cubicBezTo>
                  <a:cubicBezTo>
                    <a:pt x="11" y="9155"/>
                    <a:pt x="0" y="9143"/>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7"/>
                    <a:pt x="11" y="10505"/>
                    <a:pt x="25" y="10505"/>
                  </a:cubicBezTo>
                  <a:cubicBezTo>
                    <a:pt x="39" y="10505"/>
                    <a:pt x="50" y="10517"/>
                    <a:pt x="50" y="10530"/>
                  </a:cubicBezTo>
                  <a:close/>
                  <a:moveTo>
                    <a:pt x="50" y="10630"/>
                  </a:moveTo>
                  <a:lnTo>
                    <a:pt x="50" y="10630"/>
                  </a:lnTo>
                  <a:cubicBezTo>
                    <a:pt x="50" y="10644"/>
                    <a:pt x="39" y="10655"/>
                    <a:pt x="25" y="10655"/>
                  </a:cubicBezTo>
                  <a:cubicBezTo>
                    <a:pt x="11" y="10655"/>
                    <a:pt x="0" y="10644"/>
                    <a:pt x="0" y="10630"/>
                  </a:cubicBezTo>
                  <a:cubicBezTo>
                    <a:pt x="0" y="10617"/>
                    <a:pt x="11" y="10605"/>
                    <a:pt x="25" y="10605"/>
                  </a:cubicBezTo>
                  <a:cubicBezTo>
                    <a:pt x="39" y="10605"/>
                    <a:pt x="50" y="10617"/>
                    <a:pt x="50" y="10630"/>
                  </a:cubicBezTo>
                  <a:close/>
                  <a:moveTo>
                    <a:pt x="50" y="10730"/>
                  </a:moveTo>
                  <a:lnTo>
                    <a:pt x="50" y="10730"/>
                  </a:lnTo>
                  <a:cubicBezTo>
                    <a:pt x="50" y="10744"/>
                    <a:pt x="39" y="10755"/>
                    <a:pt x="25" y="10755"/>
                  </a:cubicBezTo>
                  <a:cubicBezTo>
                    <a:pt x="11" y="10755"/>
                    <a:pt x="0" y="10744"/>
                    <a:pt x="0" y="10730"/>
                  </a:cubicBezTo>
                  <a:cubicBezTo>
                    <a:pt x="0" y="10717"/>
                    <a:pt x="11" y="10705"/>
                    <a:pt x="25" y="10705"/>
                  </a:cubicBezTo>
                  <a:cubicBezTo>
                    <a:pt x="39" y="10705"/>
                    <a:pt x="50" y="10717"/>
                    <a:pt x="50" y="10730"/>
                  </a:cubicBezTo>
                  <a:close/>
                  <a:moveTo>
                    <a:pt x="50" y="10830"/>
                  </a:moveTo>
                  <a:lnTo>
                    <a:pt x="50" y="10831"/>
                  </a:lnTo>
                  <a:cubicBezTo>
                    <a:pt x="50" y="10844"/>
                    <a:pt x="39" y="10856"/>
                    <a:pt x="25" y="10856"/>
                  </a:cubicBezTo>
                  <a:cubicBezTo>
                    <a:pt x="11" y="10856"/>
                    <a:pt x="0" y="10844"/>
                    <a:pt x="0" y="10831"/>
                  </a:cubicBezTo>
                  <a:lnTo>
                    <a:pt x="0" y="10830"/>
                  </a:lnTo>
                  <a:cubicBezTo>
                    <a:pt x="0" y="10817"/>
                    <a:pt x="11" y="10805"/>
                    <a:pt x="25" y="10805"/>
                  </a:cubicBezTo>
                  <a:cubicBezTo>
                    <a:pt x="39" y="10805"/>
                    <a:pt x="50" y="10817"/>
                    <a:pt x="50" y="10830"/>
                  </a:cubicBezTo>
                  <a:close/>
                  <a:moveTo>
                    <a:pt x="50" y="10931"/>
                  </a:moveTo>
                  <a:lnTo>
                    <a:pt x="50" y="10931"/>
                  </a:lnTo>
                  <a:cubicBezTo>
                    <a:pt x="50" y="10944"/>
                    <a:pt x="39" y="10956"/>
                    <a:pt x="25" y="10956"/>
                  </a:cubicBezTo>
                  <a:cubicBezTo>
                    <a:pt x="11" y="10956"/>
                    <a:pt x="0" y="10944"/>
                    <a:pt x="0" y="10931"/>
                  </a:cubicBezTo>
                  <a:cubicBezTo>
                    <a:pt x="0" y="10917"/>
                    <a:pt x="11" y="10906"/>
                    <a:pt x="25" y="10906"/>
                  </a:cubicBezTo>
                  <a:cubicBezTo>
                    <a:pt x="39" y="10906"/>
                    <a:pt x="50" y="10917"/>
                    <a:pt x="50" y="10931"/>
                  </a:cubicBezTo>
                  <a:close/>
                  <a:moveTo>
                    <a:pt x="50" y="11031"/>
                  </a:moveTo>
                  <a:lnTo>
                    <a:pt x="50" y="11031"/>
                  </a:lnTo>
                  <a:cubicBezTo>
                    <a:pt x="50" y="11044"/>
                    <a:pt x="39" y="11056"/>
                    <a:pt x="25" y="11056"/>
                  </a:cubicBezTo>
                  <a:cubicBezTo>
                    <a:pt x="11" y="11056"/>
                    <a:pt x="0" y="11044"/>
                    <a:pt x="0" y="11031"/>
                  </a:cubicBezTo>
                  <a:cubicBezTo>
                    <a:pt x="0" y="11017"/>
                    <a:pt x="11" y="11006"/>
                    <a:pt x="25" y="11006"/>
                  </a:cubicBezTo>
                  <a:cubicBezTo>
                    <a:pt x="39" y="11006"/>
                    <a:pt x="50" y="11017"/>
                    <a:pt x="50" y="11031"/>
                  </a:cubicBezTo>
                  <a:close/>
                  <a:moveTo>
                    <a:pt x="50" y="11131"/>
                  </a:moveTo>
                  <a:lnTo>
                    <a:pt x="50" y="11131"/>
                  </a:lnTo>
                  <a:cubicBezTo>
                    <a:pt x="50" y="11144"/>
                    <a:pt x="39" y="11156"/>
                    <a:pt x="25" y="11156"/>
                  </a:cubicBezTo>
                  <a:cubicBezTo>
                    <a:pt x="11" y="11156"/>
                    <a:pt x="0" y="11144"/>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8"/>
                    <a:pt x="11" y="12506"/>
                    <a:pt x="25" y="12506"/>
                  </a:cubicBezTo>
                  <a:cubicBezTo>
                    <a:pt x="39" y="12506"/>
                    <a:pt x="50" y="12518"/>
                    <a:pt x="50" y="12531"/>
                  </a:cubicBezTo>
                  <a:close/>
                  <a:moveTo>
                    <a:pt x="50" y="12631"/>
                  </a:moveTo>
                  <a:lnTo>
                    <a:pt x="50" y="12631"/>
                  </a:lnTo>
                  <a:cubicBezTo>
                    <a:pt x="50" y="12645"/>
                    <a:pt x="39" y="12656"/>
                    <a:pt x="25" y="12656"/>
                  </a:cubicBezTo>
                  <a:cubicBezTo>
                    <a:pt x="11" y="12656"/>
                    <a:pt x="0" y="12645"/>
                    <a:pt x="0" y="12631"/>
                  </a:cubicBezTo>
                  <a:cubicBezTo>
                    <a:pt x="0" y="12618"/>
                    <a:pt x="11" y="12606"/>
                    <a:pt x="25" y="12606"/>
                  </a:cubicBezTo>
                  <a:cubicBezTo>
                    <a:pt x="39" y="12606"/>
                    <a:pt x="50" y="12618"/>
                    <a:pt x="50" y="12631"/>
                  </a:cubicBezTo>
                  <a:close/>
                  <a:moveTo>
                    <a:pt x="50" y="12731"/>
                  </a:moveTo>
                  <a:lnTo>
                    <a:pt x="50" y="12731"/>
                  </a:lnTo>
                  <a:cubicBezTo>
                    <a:pt x="50" y="12745"/>
                    <a:pt x="39" y="12756"/>
                    <a:pt x="25" y="12756"/>
                  </a:cubicBezTo>
                  <a:cubicBezTo>
                    <a:pt x="11" y="12756"/>
                    <a:pt x="0" y="12745"/>
                    <a:pt x="0" y="12731"/>
                  </a:cubicBezTo>
                  <a:cubicBezTo>
                    <a:pt x="0" y="12718"/>
                    <a:pt x="11" y="12706"/>
                    <a:pt x="25" y="12706"/>
                  </a:cubicBezTo>
                  <a:cubicBezTo>
                    <a:pt x="39" y="12706"/>
                    <a:pt x="50" y="12718"/>
                    <a:pt x="50" y="12731"/>
                  </a:cubicBezTo>
                  <a:close/>
                  <a:moveTo>
                    <a:pt x="50" y="12831"/>
                  </a:moveTo>
                  <a:lnTo>
                    <a:pt x="50" y="12832"/>
                  </a:lnTo>
                  <a:cubicBezTo>
                    <a:pt x="50" y="12845"/>
                    <a:pt x="39" y="12857"/>
                    <a:pt x="25" y="12857"/>
                  </a:cubicBezTo>
                  <a:cubicBezTo>
                    <a:pt x="11" y="12857"/>
                    <a:pt x="0" y="12845"/>
                    <a:pt x="0" y="12832"/>
                  </a:cubicBezTo>
                  <a:lnTo>
                    <a:pt x="0" y="12831"/>
                  </a:lnTo>
                  <a:cubicBezTo>
                    <a:pt x="0" y="12818"/>
                    <a:pt x="11" y="12806"/>
                    <a:pt x="25" y="12806"/>
                  </a:cubicBezTo>
                  <a:cubicBezTo>
                    <a:pt x="39" y="12806"/>
                    <a:pt x="50" y="12818"/>
                    <a:pt x="50" y="12831"/>
                  </a:cubicBezTo>
                  <a:close/>
                  <a:moveTo>
                    <a:pt x="50" y="12932"/>
                  </a:moveTo>
                  <a:lnTo>
                    <a:pt x="50" y="12932"/>
                  </a:lnTo>
                  <a:cubicBezTo>
                    <a:pt x="50" y="12945"/>
                    <a:pt x="39" y="12957"/>
                    <a:pt x="25" y="12957"/>
                  </a:cubicBezTo>
                  <a:cubicBezTo>
                    <a:pt x="11" y="12957"/>
                    <a:pt x="0" y="12945"/>
                    <a:pt x="0" y="12932"/>
                  </a:cubicBezTo>
                  <a:cubicBezTo>
                    <a:pt x="0" y="12918"/>
                    <a:pt x="11" y="12907"/>
                    <a:pt x="25" y="12907"/>
                  </a:cubicBezTo>
                  <a:cubicBezTo>
                    <a:pt x="39" y="12907"/>
                    <a:pt x="50" y="12918"/>
                    <a:pt x="50" y="12932"/>
                  </a:cubicBezTo>
                  <a:close/>
                  <a:moveTo>
                    <a:pt x="50" y="13032"/>
                  </a:moveTo>
                  <a:lnTo>
                    <a:pt x="50" y="13032"/>
                  </a:lnTo>
                  <a:cubicBezTo>
                    <a:pt x="50" y="13045"/>
                    <a:pt x="39" y="13057"/>
                    <a:pt x="25" y="13057"/>
                  </a:cubicBezTo>
                  <a:cubicBezTo>
                    <a:pt x="11" y="13057"/>
                    <a:pt x="0" y="13045"/>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9"/>
                    <a:pt x="11" y="14407"/>
                    <a:pt x="25" y="14407"/>
                  </a:cubicBezTo>
                  <a:cubicBezTo>
                    <a:pt x="39" y="14407"/>
                    <a:pt x="50" y="14419"/>
                    <a:pt x="50" y="14432"/>
                  </a:cubicBezTo>
                  <a:close/>
                  <a:moveTo>
                    <a:pt x="50" y="14532"/>
                  </a:moveTo>
                  <a:lnTo>
                    <a:pt x="50" y="14532"/>
                  </a:lnTo>
                  <a:cubicBezTo>
                    <a:pt x="50" y="14546"/>
                    <a:pt x="39" y="14557"/>
                    <a:pt x="25" y="14557"/>
                  </a:cubicBezTo>
                  <a:cubicBezTo>
                    <a:pt x="11" y="14557"/>
                    <a:pt x="0" y="14546"/>
                    <a:pt x="0" y="14532"/>
                  </a:cubicBezTo>
                  <a:cubicBezTo>
                    <a:pt x="0" y="14519"/>
                    <a:pt x="11" y="14507"/>
                    <a:pt x="25" y="14507"/>
                  </a:cubicBezTo>
                  <a:cubicBezTo>
                    <a:pt x="39" y="14507"/>
                    <a:pt x="50" y="14519"/>
                    <a:pt x="50" y="14532"/>
                  </a:cubicBezTo>
                  <a:close/>
                  <a:moveTo>
                    <a:pt x="50" y="14632"/>
                  </a:moveTo>
                  <a:lnTo>
                    <a:pt x="50" y="14632"/>
                  </a:lnTo>
                  <a:cubicBezTo>
                    <a:pt x="50" y="14646"/>
                    <a:pt x="39" y="14657"/>
                    <a:pt x="25" y="14657"/>
                  </a:cubicBezTo>
                  <a:cubicBezTo>
                    <a:pt x="11" y="14657"/>
                    <a:pt x="0" y="14646"/>
                    <a:pt x="0" y="14632"/>
                  </a:cubicBezTo>
                  <a:cubicBezTo>
                    <a:pt x="0" y="14619"/>
                    <a:pt x="11" y="14607"/>
                    <a:pt x="25" y="14607"/>
                  </a:cubicBezTo>
                  <a:cubicBezTo>
                    <a:pt x="39" y="14607"/>
                    <a:pt x="50" y="14619"/>
                    <a:pt x="50" y="14632"/>
                  </a:cubicBezTo>
                  <a:close/>
                  <a:moveTo>
                    <a:pt x="50" y="14732"/>
                  </a:moveTo>
                  <a:lnTo>
                    <a:pt x="50" y="14733"/>
                  </a:lnTo>
                  <a:cubicBezTo>
                    <a:pt x="50" y="14746"/>
                    <a:pt x="39" y="14758"/>
                    <a:pt x="25" y="14758"/>
                  </a:cubicBezTo>
                  <a:cubicBezTo>
                    <a:pt x="11" y="14758"/>
                    <a:pt x="0" y="14746"/>
                    <a:pt x="0" y="14733"/>
                  </a:cubicBezTo>
                  <a:lnTo>
                    <a:pt x="0" y="14732"/>
                  </a:lnTo>
                  <a:cubicBezTo>
                    <a:pt x="0" y="14719"/>
                    <a:pt x="11" y="14707"/>
                    <a:pt x="25" y="14707"/>
                  </a:cubicBezTo>
                  <a:cubicBezTo>
                    <a:pt x="39" y="14707"/>
                    <a:pt x="50" y="14719"/>
                    <a:pt x="50" y="14732"/>
                  </a:cubicBezTo>
                  <a:close/>
                  <a:moveTo>
                    <a:pt x="50" y="14833"/>
                  </a:moveTo>
                  <a:lnTo>
                    <a:pt x="50" y="14833"/>
                  </a:lnTo>
                  <a:cubicBezTo>
                    <a:pt x="50" y="14846"/>
                    <a:pt x="39" y="14858"/>
                    <a:pt x="25" y="14858"/>
                  </a:cubicBezTo>
                  <a:cubicBezTo>
                    <a:pt x="11" y="14858"/>
                    <a:pt x="0" y="14846"/>
                    <a:pt x="0" y="14833"/>
                  </a:cubicBezTo>
                  <a:cubicBezTo>
                    <a:pt x="0" y="14819"/>
                    <a:pt x="11" y="14808"/>
                    <a:pt x="25" y="14808"/>
                  </a:cubicBezTo>
                  <a:cubicBezTo>
                    <a:pt x="39" y="14808"/>
                    <a:pt x="50" y="14819"/>
                    <a:pt x="50" y="14833"/>
                  </a:cubicBezTo>
                  <a:close/>
                  <a:moveTo>
                    <a:pt x="50" y="14933"/>
                  </a:moveTo>
                  <a:lnTo>
                    <a:pt x="50" y="14933"/>
                  </a:lnTo>
                  <a:cubicBezTo>
                    <a:pt x="50" y="14946"/>
                    <a:pt x="39" y="14958"/>
                    <a:pt x="25" y="14958"/>
                  </a:cubicBezTo>
                  <a:cubicBezTo>
                    <a:pt x="11" y="14958"/>
                    <a:pt x="0" y="14946"/>
                    <a:pt x="0" y="14933"/>
                  </a:cubicBezTo>
                  <a:cubicBezTo>
                    <a:pt x="0" y="14919"/>
                    <a:pt x="11" y="14908"/>
                    <a:pt x="25" y="14908"/>
                  </a:cubicBezTo>
                  <a:cubicBezTo>
                    <a:pt x="39" y="14908"/>
                    <a:pt x="50" y="14919"/>
                    <a:pt x="50" y="14933"/>
                  </a:cubicBezTo>
                  <a:close/>
                  <a:moveTo>
                    <a:pt x="50" y="15033"/>
                  </a:moveTo>
                  <a:lnTo>
                    <a:pt x="50" y="15033"/>
                  </a:lnTo>
                  <a:cubicBezTo>
                    <a:pt x="50" y="15046"/>
                    <a:pt x="39" y="15058"/>
                    <a:pt x="25" y="15058"/>
                  </a:cubicBezTo>
                  <a:cubicBezTo>
                    <a:pt x="11" y="15058"/>
                    <a:pt x="0" y="15046"/>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20"/>
                    <a:pt x="11" y="16308"/>
                    <a:pt x="25" y="16308"/>
                  </a:cubicBezTo>
                  <a:cubicBezTo>
                    <a:pt x="39" y="16308"/>
                    <a:pt x="50" y="16320"/>
                    <a:pt x="50" y="16333"/>
                  </a:cubicBezTo>
                  <a:close/>
                  <a:moveTo>
                    <a:pt x="50" y="16433"/>
                  </a:moveTo>
                  <a:lnTo>
                    <a:pt x="50" y="16433"/>
                  </a:lnTo>
                  <a:cubicBezTo>
                    <a:pt x="50" y="16447"/>
                    <a:pt x="39" y="16458"/>
                    <a:pt x="25" y="16458"/>
                  </a:cubicBezTo>
                  <a:cubicBezTo>
                    <a:pt x="11" y="16458"/>
                    <a:pt x="0" y="16447"/>
                    <a:pt x="0" y="16433"/>
                  </a:cubicBezTo>
                  <a:cubicBezTo>
                    <a:pt x="0" y="16420"/>
                    <a:pt x="11" y="16408"/>
                    <a:pt x="25" y="16408"/>
                  </a:cubicBezTo>
                  <a:cubicBezTo>
                    <a:pt x="39" y="16408"/>
                    <a:pt x="50" y="16420"/>
                    <a:pt x="50" y="16433"/>
                  </a:cubicBezTo>
                  <a:close/>
                  <a:moveTo>
                    <a:pt x="50" y="16533"/>
                  </a:moveTo>
                  <a:lnTo>
                    <a:pt x="50" y="16533"/>
                  </a:lnTo>
                  <a:cubicBezTo>
                    <a:pt x="50" y="16547"/>
                    <a:pt x="39" y="16558"/>
                    <a:pt x="25" y="16558"/>
                  </a:cubicBezTo>
                  <a:cubicBezTo>
                    <a:pt x="11" y="16558"/>
                    <a:pt x="0" y="16547"/>
                    <a:pt x="0" y="16533"/>
                  </a:cubicBezTo>
                  <a:cubicBezTo>
                    <a:pt x="0" y="16520"/>
                    <a:pt x="11" y="16508"/>
                    <a:pt x="25" y="16508"/>
                  </a:cubicBezTo>
                  <a:cubicBezTo>
                    <a:pt x="39" y="16508"/>
                    <a:pt x="50" y="16520"/>
                    <a:pt x="50" y="16533"/>
                  </a:cubicBezTo>
                  <a:close/>
                  <a:moveTo>
                    <a:pt x="50" y="16633"/>
                  </a:moveTo>
                  <a:lnTo>
                    <a:pt x="50" y="16634"/>
                  </a:lnTo>
                  <a:cubicBezTo>
                    <a:pt x="50" y="16647"/>
                    <a:pt x="39" y="16659"/>
                    <a:pt x="25" y="16659"/>
                  </a:cubicBezTo>
                  <a:cubicBezTo>
                    <a:pt x="11" y="16659"/>
                    <a:pt x="0" y="16647"/>
                    <a:pt x="0" y="16634"/>
                  </a:cubicBezTo>
                  <a:lnTo>
                    <a:pt x="0" y="16633"/>
                  </a:lnTo>
                  <a:cubicBezTo>
                    <a:pt x="0" y="16620"/>
                    <a:pt x="11" y="16608"/>
                    <a:pt x="25" y="16608"/>
                  </a:cubicBezTo>
                  <a:cubicBezTo>
                    <a:pt x="39" y="16608"/>
                    <a:pt x="50" y="16620"/>
                    <a:pt x="50" y="16633"/>
                  </a:cubicBezTo>
                  <a:close/>
                  <a:moveTo>
                    <a:pt x="50" y="16734"/>
                  </a:moveTo>
                  <a:lnTo>
                    <a:pt x="50" y="16734"/>
                  </a:lnTo>
                  <a:cubicBezTo>
                    <a:pt x="50" y="16747"/>
                    <a:pt x="39" y="16759"/>
                    <a:pt x="25" y="16759"/>
                  </a:cubicBezTo>
                  <a:cubicBezTo>
                    <a:pt x="11" y="16759"/>
                    <a:pt x="0" y="16747"/>
                    <a:pt x="0" y="16734"/>
                  </a:cubicBezTo>
                  <a:cubicBezTo>
                    <a:pt x="0" y="16720"/>
                    <a:pt x="11" y="16709"/>
                    <a:pt x="25" y="16709"/>
                  </a:cubicBezTo>
                  <a:cubicBezTo>
                    <a:pt x="39" y="16709"/>
                    <a:pt x="50" y="16720"/>
                    <a:pt x="50" y="16734"/>
                  </a:cubicBezTo>
                  <a:close/>
                  <a:moveTo>
                    <a:pt x="50" y="16834"/>
                  </a:moveTo>
                  <a:lnTo>
                    <a:pt x="50" y="16834"/>
                  </a:lnTo>
                  <a:cubicBezTo>
                    <a:pt x="50" y="16847"/>
                    <a:pt x="39" y="16859"/>
                    <a:pt x="25" y="16859"/>
                  </a:cubicBezTo>
                  <a:cubicBezTo>
                    <a:pt x="11" y="16859"/>
                    <a:pt x="0" y="16847"/>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1" name="Freeform 180"/>
            <p:cNvSpPr>
              <a:spLocks noEditPoints="1"/>
            </p:cNvSpPr>
            <p:nvPr/>
          </p:nvSpPr>
          <p:spPr bwMode="auto">
            <a:xfrm>
              <a:off x="3370"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2" name="Freeform 181"/>
            <p:cNvSpPr>
              <a:spLocks noEditPoints="1"/>
            </p:cNvSpPr>
            <p:nvPr/>
          </p:nvSpPr>
          <p:spPr bwMode="auto">
            <a:xfrm>
              <a:off x="3574" y="931"/>
              <a:ext cx="5" cy="1430"/>
            </a:xfrm>
            <a:custGeom>
              <a:avLst/>
              <a:gdLst>
                <a:gd name="T0" fmla="*/ 0 w 50"/>
                <a:gd name="T1" fmla="*/ 19 h 17159"/>
                <a:gd name="T2" fmla="*/ 3 w 50"/>
                <a:gd name="T3" fmla="*/ 46 h 17159"/>
                <a:gd name="T4" fmla="*/ 5 w 50"/>
                <a:gd name="T5" fmla="*/ 69 h 17159"/>
                <a:gd name="T6" fmla="*/ 3 w 50"/>
                <a:gd name="T7" fmla="*/ 83 h 17159"/>
                <a:gd name="T8" fmla="*/ 0 w 50"/>
                <a:gd name="T9" fmla="*/ 111 h 17159"/>
                <a:gd name="T10" fmla="*/ 5 w 50"/>
                <a:gd name="T11" fmla="*/ 136 h 17159"/>
                <a:gd name="T12" fmla="*/ 5 w 50"/>
                <a:gd name="T13" fmla="*/ 152 h 17159"/>
                <a:gd name="T14" fmla="*/ 0 w 50"/>
                <a:gd name="T15" fmla="*/ 177 h 17159"/>
                <a:gd name="T16" fmla="*/ 3 w 50"/>
                <a:gd name="T17" fmla="*/ 204 h 17159"/>
                <a:gd name="T18" fmla="*/ 5 w 50"/>
                <a:gd name="T19" fmla="*/ 227 h 17159"/>
                <a:gd name="T20" fmla="*/ 3 w 50"/>
                <a:gd name="T21" fmla="*/ 242 h 17159"/>
                <a:gd name="T22" fmla="*/ 0 w 50"/>
                <a:gd name="T23" fmla="*/ 269 h 17159"/>
                <a:gd name="T24" fmla="*/ 5 w 50"/>
                <a:gd name="T25" fmla="*/ 294 h 17159"/>
                <a:gd name="T26" fmla="*/ 5 w 50"/>
                <a:gd name="T27" fmla="*/ 311 h 17159"/>
                <a:gd name="T28" fmla="*/ 0 w 50"/>
                <a:gd name="T29" fmla="*/ 336 h 17159"/>
                <a:gd name="T30" fmla="*/ 3 w 50"/>
                <a:gd name="T31" fmla="*/ 363 h 17159"/>
                <a:gd name="T32" fmla="*/ 5 w 50"/>
                <a:gd name="T33" fmla="*/ 386 h 17159"/>
                <a:gd name="T34" fmla="*/ 3 w 50"/>
                <a:gd name="T35" fmla="*/ 400 h 17159"/>
                <a:gd name="T36" fmla="*/ 0 w 50"/>
                <a:gd name="T37" fmla="*/ 427 h 17159"/>
                <a:gd name="T38" fmla="*/ 5 w 50"/>
                <a:gd name="T39" fmla="*/ 452 h 17159"/>
                <a:gd name="T40" fmla="*/ 5 w 50"/>
                <a:gd name="T41" fmla="*/ 469 h 17159"/>
                <a:gd name="T42" fmla="*/ 0 w 50"/>
                <a:gd name="T43" fmla="*/ 494 h 17159"/>
                <a:gd name="T44" fmla="*/ 3 w 50"/>
                <a:gd name="T45" fmla="*/ 521 h 17159"/>
                <a:gd name="T46" fmla="*/ 5 w 50"/>
                <a:gd name="T47" fmla="*/ 544 h 17159"/>
                <a:gd name="T48" fmla="*/ 3 w 50"/>
                <a:gd name="T49" fmla="*/ 559 h 17159"/>
                <a:gd name="T50" fmla="*/ 0 w 50"/>
                <a:gd name="T51" fmla="*/ 586 h 17159"/>
                <a:gd name="T52" fmla="*/ 5 w 50"/>
                <a:gd name="T53" fmla="*/ 611 h 17159"/>
                <a:gd name="T54" fmla="*/ 5 w 50"/>
                <a:gd name="T55" fmla="*/ 627 h 17159"/>
                <a:gd name="T56" fmla="*/ 0 w 50"/>
                <a:gd name="T57" fmla="*/ 652 h 17159"/>
                <a:gd name="T58" fmla="*/ 3 w 50"/>
                <a:gd name="T59" fmla="*/ 680 h 17159"/>
                <a:gd name="T60" fmla="*/ 5 w 50"/>
                <a:gd name="T61" fmla="*/ 703 h 17159"/>
                <a:gd name="T62" fmla="*/ 3 w 50"/>
                <a:gd name="T63" fmla="*/ 717 h 17159"/>
                <a:gd name="T64" fmla="*/ 0 w 50"/>
                <a:gd name="T65" fmla="*/ 744 h 17159"/>
                <a:gd name="T66" fmla="*/ 5 w 50"/>
                <a:gd name="T67" fmla="*/ 769 h 17159"/>
                <a:gd name="T68" fmla="*/ 5 w 50"/>
                <a:gd name="T69" fmla="*/ 786 h 17159"/>
                <a:gd name="T70" fmla="*/ 0 w 50"/>
                <a:gd name="T71" fmla="*/ 811 h 17159"/>
                <a:gd name="T72" fmla="*/ 3 w 50"/>
                <a:gd name="T73" fmla="*/ 838 h 17159"/>
                <a:gd name="T74" fmla="*/ 5 w 50"/>
                <a:gd name="T75" fmla="*/ 861 h 17159"/>
                <a:gd name="T76" fmla="*/ 3 w 50"/>
                <a:gd name="T77" fmla="*/ 876 h 17159"/>
                <a:gd name="T78" fmla="*/ 0 w 50"/>
                <a:gd name="T79" fmla="*/ 903 h 17159"/>
                <a:gd name="T80" fmla="*/ 5 w 50"/>
                <a:gd name="T81" fmla="*/ 928 h 17159"/>
                <a:gd name="T82" fmla="*/ 5 w 50"/>
                <a:gd name="T83" fmla="*/ 944 h 17159"/>
                <a:gd name="T84" fmla="*/ 0 w 50"/>
                <a:gd name="T85" fmla="*/ 969 h 17159"/>
                <a:gd name="T86" fmla="*/ 3 w 50"/>
                <a:gd name="T87" fmla="*/ 996 h 17159"/>
                <a:gd name="T88" fmla="*/ 5 w 50"/>
                <a:gd name="T89" fmla="*/ 1019 h 17159"/>
                <a:gd name="T90" fmla="*/ 3 w 50"/>
                <a:gd name="T91" fmla="*/ 1034 h 17159"/>
                <a:gd name="T92" fmla="*/ 0 w 50"/>
                <a:gd name="T93" fmla="*/ 1061 h 17159"/>
                <a:gd name="T94" fmla="*/ 5 w 50"/>
                <a:gd name="T95" fmla="*/ 1086 h 17159"/>
                <a:gd name="T96" fmla="*/ 5 w 50"/>
                <a:gd name="T97" fmla="*/ 1103 h 17159"/>
                <a:gd name="T98" fmla="*/ 0 w 50"/>
                <a:gd name="T99" fmla="*/ 1128 h 17159"/>
                <a:gd name="T100" fmla="*/ 3 w 50"/>
                <a:gd name="T101" fmla="*/ 1155 h 17159"/>
                <a:gd name="T102" fmla="*/ 5 w 50"/>
                <a:gd name="T103" fmla="*/ 1178 h 17159"/>
                <a:gd name="T104" fmla="*/ 3 w 50"/>
                <a:gd name="T105" fmla="*/ 1192 h 17159"/>
                <a:gd name="T106" fmla="*/ 0 w 50"/>
                <a:gd name="T107" fmla="*/ 1219 h 17159"/>
                <a:gd name="T108" fmla="*/ 5 w 50"/>
                <a:gd name="T109" fmla="*/ 1244 h 17159"/>
                <a:gd name="T110" fmla="*/ 5 w 50"/>
                <a:gd name="T111" fmla="*/ 1261 h 17159"/>
                <a:gd name="T112" fmla="*/ 0 w 50"/>
                <a:gd name="T113" fmla="*/ 1286 h 17159"/>
                <a:gd name="T114" fmla="*/ 3 w 50"/>
                <a:gd name="T115" fmla="*/ 1313 h 17159"/>
                <a:gd name="T116" fmla="*/ 5 w 50"/>
                <a:gd name="T117" fmla="*/ 1336 h 17159"/>
                <a:gd name="T118" fmla="*/ 3 w 50"/>
                <a:gd name="T119" fmla="*/ 1351 h 17159"/>
                <a:gd name="T120" fmla="*/ 0 w 50"/>
                <a:gd name="T121" fmla="*/ 1378 h 17159"/>
                <a:gd name="T122" fmla="*/ 5 w 50"/>
                <a:gd name="T123" fmla="*/ 1403 h 17159"/>
                <a:gd name="T124" fmla="*/ 5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3" name="Freeform 182"/>
            <p:cNvSpPr>
              <a:spLocks noEditPoints="1"/>
            </p:cNvSpPr>
            <p:nvPr/>
          </p:nvSpPr>
          <p:spPr bwMode="auto">
            <a:xfrm>
              <a:off x="3988" y="931"/>
              <a:ext cx="4" cy="1422"/>
            </a:xfrm>
            <a:custGeom>
              <a:avLst/>
              <a:gdLst>
                <a:gd name="T0" fmla="*/ 0 w 50"/>
                <a:gd name="T1" fmla="*/ 19 h 17059"/>
                <a:gd name="T2" fmla="*/ 2 w 50"/>
                <a:gd name="T3" fmla="*/ 46 h 17059"/>
                <a:gd name="T4" fmla="*/ 4 w 50"/>
                <a:gd name="T5" fmla="*/ 69 h 17059"/>
                <a:gd name="T6" fmla="*/ 2 w 50"/>
                <a:gd name="T7" fmla="*/ 83 h 17059"/>
                <a:gd name="T8" fmla="*/ 0 w 50"/>
                <a:gd name="T9" fmla="*/ 111 h 17059"/>
                <a:gd name="T10" fmla="*/ 4 w 50"/>
                <a:gd name="T11" fmla="*/ 136 h 17059"/>
                <a:gd name="T12" fmla="*/ 4 w 50"/>
                <a:gd name="T13" fmla="*/ 152 h 17059"/>
                <a:gd name="T14" fmla="*/ 0 w 50"/>
                <a:gd name="T15" fmla="*/ 177 h 17059"/>
                <a:gd name="T16" fmla="*/ 2 w 50"/>
                <a:gd name="T17" fmla="*/ 204 h 17059"/>
                <a:gd name="T18" fmla="*/ 4 w 50"/>
                <a:gd name="T19" fmla="*/ 227 h 17059"/>
                <a:gd name="T20" fmla="*/ 2 w 50"/>
                <a:gd name="T21" fmla="*/ 242 h 17059"/>
                <a:gd name="T22" fmla="*/ 0 w 50"/>
                <a:gd name="T23" fmla="*/ 269 h 17059"/>
                <a:gd name="T24" fmla="*/ 4 w 50"/>
                <a:gd name="T25" fmla="*/ 294 h 17059"/>
                <a:gd name="T26" fmla="*/ 4 w 50"/>
                <a:gd name="T27" fmla="*/ 311 h 17059"/>
                <a:gd name="T28" fmla="*/ 0 w 50"/>
                <a:gd name="T29" fmla="*/ 336 h 17059"/>
                <a:gd name="T30" fmla="*/ 2 w 50"/>
                <a:gd name="T31" fmla="*/ 363 h 17059"/>
                <a:gd name="T32" fmla="*/ 4 w 50"/>
                <a:gd name="T33" fmla="*/ 386 h 17059"/>
                <a:gd name="T34" fmla="*/ 2 w 50"/>
                <a:gd name="T35" fmla="*/ 400 h 17059"/>
                <a:gd name="T36" fmla="*/ 0 w 50"/>
                <a:gd name="T37" fmla="*/ 427 h 17059"/>
                <a:gd name="T38" fmla="*/ 4 w 50"/>
                <a:gd name="T39" fmla="*/ 452 h 17059"/>
                <a:gd name="T40" fmla="*/ 4 w 50"/>
                <a:gd name="T41" fmla="*/ 469 h 17059"/>
                <a:gd name="T42" fmla="*/ 0 w 50"/>
                <a:gd name="T43" fmla="*/ 494 h 17059"/>
                <a:gd name="T44" fmla="*/ 2 w 50"/>
                <a:gd name="T45" fmla="*/ 521 h 17059"/>
                <a:gd name="T46" fmla="*/ 4 w 50"/>
                <a:gd name="T47" fmla="*/ 544 h 17059"/>
                <a:gd name="T48" fmla="*/ 2 w 50"/>
                <a:gd name="T49" fmla="*/ 559 h 17059"/>
                <a:gd name="T50" fmla="*/ 0 w 50"/>
                <a:gd name="T51" fmla="*/ 586 h 17059"/>
                <a:gd name="T52" fmla="*/ 4 w 50"/>
                <a:gd name="T53" fmla="*/ 611 h 17059"/>
                <a:gd name="T54" fmla="*/ 4 w 50"/>
                <a:gd name="T55" fmla="*/ 628 h 17059"/>
                <a:gd name="T56" fmla="*/ 0 w 50"/>
                <a:gd name="T57" fmla="*/ 653 h 17059"/>
                <a:gd name="T58" fmla="*/ 2 w 50"/>
                <a:gd name="T59" fmla="*/ 680 h 17059"/>
                <a:gd name="T60" fmla="*/ 4 w 50"/>
                <a:gd name="T61" fmla="*/ 703 h 17059"/>
                <a:gd name="T62" fmla="*/ 2 w 50"/>
                <a:gd name="T63" fmla="*/ 717 h 17059"/>
                <a:gd name="T64" fmla="*/ 0 w 50"/>
                <a:gd name="T65" fmla="*/ 744 h 17059"/>
                <a:gd name="T66" fmla="*/ 4 w 50"/>
                <a:gd name="T67" fmla="*/ 769 h 17059"/>
                <a:gd name="T68" fmla="*/ 4 w 50"/>
                <a:gd name="T69" fmla="*/ 786 h 17059"/>
                <a:gd name="T70" fmla="*/ 0 w 50"/>
                <a:gd name="T71" fmla="*/ 811 h 17059"/>
                <a:gd name="T72" fmla="*/ 2 w 50"/>
                <a:gd name="T73" fmla="*/ 838 h 17059"/>
                <a:gd name="T74" fmla="*/ 4 w 50"/>
                <a:gd name="T75" fmla="*/ 861 h 17059"/>
                <a:gd name="T76" fmla="*/ 2 w 50"/>
                <a:gd name="T77" fmla="*/ 876 h 17059"/>
                <a:gd name="T78" fmla="*/ 0 w 50"/>
                <a:gd name="T79" fmla="*/ 903 h 17059"/>
                <a:gd name="T80" fmla="*/ 4 w 50"/>
                <a:gd name="T81" fmla="*/ 928 h 17059"/>
                <a:gd name="T82" fmla="*/ 4 w 50"/>
                <a:gd name="T83" fmla="*/ 945 h 17059"/>
                <a:gd name="T84" fmla="*/ 0 w 50"/>
                <a:gd name="T85" fmla="*/ 970 h 17059"/>
                <a:gd name="T86" fmla="*/ 2 w 50"/>
                <a:gd name="T87" fmla="*/ 997 h 17059"/>
                <a:gd name="T88" fmla="*/ 4 w 50"/>
                <a:gd name="T89" fmla="*/ 1020 h 17059"/>
                <a:gd name="T90" fmla="*/ 2 w 50"/>
                <a:gd name="T91" fmla="*/ 1034 h 17059"/>
                <a:gd name="T92" fmla="*/ 0 w 50"/>
                <a:gd name="T93" fmla="*/ 1061 h 17059"/>
                <a:gd name="T94" fmla="*/ 4 w 50"/>
                <a:gd name="T95" fmla="*/ 1086 h 17059"/>
                <a:gd name="T96" fmla="*/ 4 w 50"/>
                <a:gd name="T97" fmla="*/ 1103 h 17059"/>
                <a:gd name="T98" fmla="*/ 0 w 50"/>
                <a:gd name="T99" fmla="*/ 1128 h 17059"/>
                <a:gd name="T100" fmla="*/ 2 w 50"/>
                <a:gd name="T101" fmla="*/ 1155 h 17059"/>
                <a:gd name="T102" fmla="*/ 4 w 50"/>
                <a:gd name="T103" fmla="*/ 1178 h 17059"/>
                <a:gd name="T104" fmla="*/ 2 w 50"/>
                <a:gd name="T105" fmla="*/ 1193 h 17059"/>
                <a:gd name="T106" fmla="*/ 0 w 50"/>
                <a:gd name="T107" fmla="*/ 1220 h 17059"/>
                <a:gd name="T108" fmla="*/ 4 w 50"/>
                <a:gd name="T109" fmla="*/ 1245 h 17059"/>
                <a:gd name="T110" fmla="*/ 4 w 50"/>
                <a:gd name="T111" fmla="*/ 1261 h 17059"/>
                <a:gd name="T112" fmla="*/ 0 w 50"/>
                <a:gd name="T113" fmla="*/ 1286 h 17059"/>
                <a:gd name="T114" fmla="*/ 2 w 50"/>
                <a:gd name="T115" fmla="*/ 1314 h 17059"/>
                <a:gd name="T116" fmla="*/ 4 w 50"/>
                <a:gd name="T117" fmla="*/ 1336 h 17059"/>
                <a:gd name="T118" fmla="*/ 2 w 50"/>
                <a:gd name="T119" fmla="*/ 1351 h 17059"/>
                <a:gd name="T120" fmla="*/ 0 w 50"/>
                <a:gd name="T121" fmla="*/ 1378 h 17059"/>
                <a:gd name="T122" fmla="*/ 4 w 50"/>
                <a:gd name="T123" fmla="*/ 1403 h 17059"/>
                <a:gd name="T124" fmla="*/ 4 w 50"/>
                <a:gd name="T125" fmla="*/ 1420 h 17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7"/>
                    <a:pt x="39" y="14458"/>
                    <a:pt x="25" y="14458"/>
                  </a:cubicBezTo>
                  <a:cubicBezTo>
                    <a:pt x="11" y="14458"/>
                    <a:pt x="0" y="14447"/>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4" name="Freeform 183"/>
            <p:cNvSpPr>
              <a:spLocks noEditPoints="1"/>
            </p:cNvSpPr>
            <p:nvPr/>
          </p:nvSpPr>
          <p:spPr bwMode="auto">
            <a:xfrm>
              <a:off x="3777" y="930"/>
              <a:ext cx="4" cy="1430"/>
            </a:xfrm>
            <a:custGeom>
              <a:avLst/>
              <a:gdLst>
                <a:gd name="T0" fmla="*/ 0 w 50"/>
                <a:gd name="T1" fmla="*/ 19 h 17158"/>
                <a:gd name="T2" fmla="*/ 2 w 50"/>
                <a:gd name="T3" fmla="*/ 46 h 17158"/>
                <a:gd name="T4" fmla="*/ 4 w 50"/>
                <a:gd name="T5" fmla="*/ 69 h 17158"/>
                <a:gd name="T6" fmla="*/ 2 w 50"/>
                <a:gd name="T7" fmla="*/ 83 h 17158"/>
                <a:gd name="T8" fmla="*/ 0 w 50"/>
                <a:gd name="T9" fmla="*/ 110 h 17158"/>
                <a:gd name="T10" fmla="*/ 4 w 50"/>
                <a:gd name="T11" fmla="*/ 136 h 17158"/>
                <a:gd name="T12" fmla="*/ 4 w 50"/>
                <a:gd name="T13" fmla="*/ 152 h 17158"/>
                <a:gd name="T14" fmla="*/ 0 w 50"/>
                <a:gd name="T15" fmla="*/ 177 h 17158"/>
                <a:gd name="T16" fmla="*/ 2 w 50"/>
                <a:gd name="T17" fmla="*/ 204 h 17158"/>
                <a:gd name="T18" fmla="*/ 4 w 50"/>
                <a:gd name="T19" fmla="*/ 227 h 17158"/>
                <a:gd name="T20" fmla="*/ 2 w 50"/>
                <a:gd name="T21" fmla="*/ 242 h 17158"/>
                <a:gd name="T22" fmla="*/ 0 w 50"/>
                <a:gd name="T23" fmla="*/ 269 h 17158"/>
                <a:gd name="T24" fmla="*/ 4 w 50"/>
                <a:gd name="T25" fmla="*/ 294 h 17158"/>
                <a:gd name="T26" fmla="*/ 4 w 50"/>
                <a:gd name="T27" fmla="*/ 311 h 17158"/>
                <a:gd name="T28" fmla="*/ 0 w 50"/>
                <a:gd name="T29" fmla="*/ 336 h 17158"/>
                <a:gd name="T30" fmla="*/ 2 w 50"/>
                <a:gd name="T31" fmla="*/ 363 h 17158"/>
                <a:gd name="T32" fmla="*/ 4 w 50"/>
                <a:gd name="T33" fmla="*/ 386 h 17158"/>
                <a:gd name="T34" fmla="*/ 2 w 50"/>
                <a:gd name="T35" fmla="*/ 400 h 17158"/>
                <a:gd name="T36" fmla="*/ 0 w 50"/>
                <a:gd name="T37" fmla="*/ 427 h 17158"/>
                <a:gd name="T38" fmla="*/ 4 w 50"/>
                <a:gd name="T39" fmla="*/ 452 h 17158"/>
                <a:gd name="T40" fmla="*/ 4 w 50"/>
                <a:gd name="T41" fmla="*/ 469 h 17158"/>
                <a:gd name="T42" fmla="*/ 0 w 50"/>
                <a:gd name="T43" fmla="*/ 494 h 17158"/>
                <a:gd name="T44" fmla="*/ 2 w 50"/>
                <a:gd name="T45" fmla="*/ 521 h 17158"/>
                <a:gd name="T46" fmla="*/ 4 w 50"/>
                <a:gd name="T47" fmla="*/ 544 h 17158"/>
                <a:gd name="T48" fmla="*/ 2 w 50"/>
                <a:gd name="T49" fmla="*/ 559 h 17158"/>
                <a:gd name="T50" fmla="*/ 0 w 50"/>
                <a:gd name="T51" fmla="*/ 586 h 17158"/>
                <a:gd name="T52" fmla="*/ 4 w 50"/>
                <a:gd name="T53" fmla="*/ 611 h 17158"/>
                <a:gd name="T54" fmla="*/ 4 w 50"/>
                <a:gd name="T55" fmla="*/ 627 h 17158"/>
                <a:gd name="T56" fmla="*/ 0 w 50"/>
                <a:gd name="T57" fmla="*/ 652 h 17158"/>
                <a:gd name="T58" fmla="*/ 2 w 50"/>
                <a:gd name="T59" fmla="*/ 680 h 17158"/>
                <a:gd name="T60" fmla="*/ 4 w 50"/>
                <a:gd name="T61" fmla="*/ 702 h 17158"/>
                <a:gd name="T62" fmla="*/ 2 w 50"/>
                <a:gd name="T63" fmla="*/ 717 h 17158"/>
                <a:gd name="T64" fmla="*/ 0 w 50"/>
                <a:gd name="T65" fmla="*/ 744 h 17158"/>
                <a:gd name="T66" fmla="*/ 4 w 50"/>
                <a:gd name="T67" fmla="*/ 769 h 17158"/>
                <a:gd name="T68" fmla="*/ 4 w 50"/>
                <a:gd name="T69" fmla="*/ 786 h 17158"/>
                <a:gd name="T70" fmla="*/ 0 w 50"/>
                <a:gd name="T71" fmla="*/ 811 h 17158"/>
                <a:gd name="T72" fmla="*/ 2 w 50"/>
                <a:gd name="T73" fmla="*/ 838 h 17158"/>
                <a:gd name="T74" fmla="*/ 4 w 50"/>
                <a:gd name="T75" fmla="*/ 861 h 17158"/>
                <a:gd name="T76" fmla="*/ 2 w 50"/>
                <a:gd name="T77" fmla="*/ 876 h 17158"/>
                <a:gd name="T78" fmla="*/ 0 w 50"/>
                <a:gd name="T79" fmla="*/ 903 h 17158"/>
                <a:gd name="T80" fmla="*/ 4 w 50"/>
                <a:gd name="T81" fmla="*/ 928 h 17158"/>
                <a:gd name="T82" fmla="*/ 4 w 50"/>
                <a:gd name="T83" fmla="*/ 944 h 17158"/>
                <a:gd name="T84" fmla="*/ 0 w 50"/>
                <a:gd name="T85" fmla="*/ 969 h 17158"/>
                <a:gd name="T86" fmla="*/ 2 w 50"/>
                <a:gd name="T87" fmla="*/ 996 h 17158"/>
                <a:gd name="T88" fmla="*/ 4 w 50"/>
                <a:gd name="T89" fmla="*/ 1019 h 17158"/>
                <a:gd name="T90" fmla="*/ 2 w 50"/>
                <a:gd name="T91" fmla="*/ 1034 h 17158"/>
                <a:gd name="T92" fmla="*/ 0 w 50"/>
                <a:gd name="T93" fmla="*/ 1061 h 17158"/>
                <a:gd name="T94" fmla="*/ 4 w 50"/>
                <a:gd name="T95" fmla="*/ 1086 h 17158"/>
                <a:gd name="T96" fmla="*/ 4 w 50"/>
                <a:gd name="T97" fmla="*/ 1103 h 17158"/>
                <a:gd name="T98" fmla="*/ 0 w 50"/>
                <a:gd name="T99" fmla="*/ 1128 h 17158"/>
                <a:gd name="T100" fmla="*/ 2 w 50"/>
                <a:gd name="T101" fmla="*/ 1155 h 17158"/>
                <a:gd name="T102" fmla="*/ 4 w 50"/>
                <a:gd name="T103" fmla="*/ 1178 h 17158"/>
                <a:gd name="T104" fmla="*/ 2 w 50"/>
                <a:gd name="T105" fmla="*/ 1192 h 17158"/>
                <a:gd name="T106" fmla="*/ 0 w 50"/>
                <a:gd name="T107" fmla="*/ 1219 h 17158"/>
                <a:gd name="T108" fmla="*/ 4 w 50"/>
                <a:gd name="T109" fmla="*/ 1244 h 17158"/>
                <a:gd name="T110" fmla="*/ 4 w 50"/>
                <a:gd name="T111" fmla="*/ 1261 h 17158"/>
                <a:gd name="T112" fmla="*/ 0 w 50"/>
                <a:gd name="T113" fmla="*/ 1286 h 17158"/>
                <a:gd name="T114" fmla="*/ 2 w 50"/>
                <a:gd name="T115" fmla="*/ 1313 h 17158"/>
                <a:gd name="T116" fmla="*/ 4 w 50"/>
                <a:gd name="T117" fmla="*/ 1336 h 17158"/>
                <a:gd name="T118" fmla="*/ 2 w 50"/>
                <a:gd name="T119" fmla="*/ 1351 h 17158"/>
                <a:gd name="T120" fmla="*/ 0 w 50"/>
                <a:gd name="T121" fmla="*/ 1378 h 17158"/>
                <a:gd name="T122" fmla="*/ 4 w 50"/>
                <a:gd name="T123" fmla="*/ 1403 h 17158"/>
                <a:gd name="T124" fmla="*/ 4 w 50"/>
                <a:gd name="T125" fmla="*/ 1420 h 17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8">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1"/>
                    <a:pt x="11" y="400"/>
                    <a:pt x="25" y="400"/>
                  </a:cubicBezTo>
                  <a:cubicBezTo>
                    <a:pt x="39" y="400"/>
                    <a:pt x="50" y="411"/>
                    <a:pt x="50" y="425"/>
                  </a:cubicBezTo>
                  <a:close/>
                  <a:moveTo>
                    <a:pt x="50" y="525"/>
                  </a:moveTo>
                  <a:lnTo>
                    <a:pt x="50" y="525"/>
                  </a:lnTo>
                  <a:cubicBezTo>
                    <a:pt x="50" y="539"/>
                    <a:pt x="39" y="550"/>
                    <a:pt x="25" y="550"/>
                  </a:cubicBezTo>
                  <a:cubicBezTo>
                    <a:pt x="11" y="550"/>
                    <a:pt x="0" y="539"/>
                    <a:pt x="0" y="525"/>
                  </a:cubicBezTo>
                  <a:cubicBezTo>
                    <a:pt x="0" y="511"/>
                    <a:pt x="11" y="500"/>
                    <a:pt x="25" y="500"/>
                  </a:cubicBezTo>
                  <a:cubicBezTo>
                    <a:pt x="39" y="500"/>
                    <a:pt x="50" y="511"/>
                    <a:pt x="50" y="525"/>
                  </a:cubicBezTo>
                  <a:close/>
                  <a:moveTo>
                    <a:pt x="50" y="625"/>
                  </a:moveTo>
                  <a:lnTo>
                    <a:pt x="50" y="625"/>
                  </a:lnTo>
                  <a:cubicBezTo>
                    <a:pt x="50" y="639"/>
                    <a:pt x="39" y="650"/>
                    <a:pt x="25" y="650"/>
                  </a:cubicBezTo>
                  <a:cubicBezTo>
                    <a:pt x="11" y="650"/>
                    <a:pt x="0" y="639"/>
                    <a:pt x="0" y="625"/>
                  </a:cubicBezTo>
                  <a:cubicBezTo>
                    <a:pt x="0" y="611"/>
                    <a:pt x="11" y="600"/>
                    <a:pt x="25" y="600"/>
                  </a:cubicBezTo>
                  <a:cubicBezTo>
                    <a:pt x="39" y="600"/>
                    <a:pt x="50" y="611"/>
                    <a:pt x="50" y="625"/>
                  </a:cubicBezTo>
                  <a:close/>
                  <a:moveTo>
                    <a:pt x="50" y="725"/>
                  </a:moveTo>
                  <a:lnTo>
                    <a:pt x="50" y="725"/>
                  </a:lnTo>
                  <a:cubicBezTo>
                    <a:pt x="50" y="739"/>
                    <a:pt x="39" y="750"/>
                    <a:pt x="25" y="750"/>
                  </a:cubicBezTo>
                  <a:cubicBezTo>
                    <a:pt x="11" y="750"/>
                    <a:pt x="0" y="739"/>
                    <a:pt x="0" y="725"/>
                  </a:cubicBezTo>
                  <a:cubicBezTo>
                    <a:pt x="0" y="711"/>
                    <a:pt x="11" y="700"/>
                    <a:pt x="25" y="700"/>
                  </a:cubicBezTo>
                  <a:cubicBezTo>
                    <a:pt x="39" y="700"/>
                    <a:pt x="50" y="711"/>
                    <a:pt x="50" y="725"/>
                  </a:cubicBezTo>
                  <a:close/>
                  <a:moveTo>
                    <a:pt x="50" y="825"/>
                  </a:moveTo>
                  <a:lnTo>
                    <a:pt x="50" y="825"/>
                  </a:lnTo>
                  <a:cubicBezTo>
                    <a:pt x="50" y="839"/>
                    <a:pt x="39" y="850"/>
                    <a:pt x="25" y="850"/>
                  </a:cubicBezTo>
                  <a:cubicBezTo>
                    <a:pt x="11" y="850"/>
                    <a:pt x="0" y="839"/>
                    <a:pt x="0" y="825"/>
                  </a:cubicBezTo>
                  <a:cubicBezTo>
                    <a:pt x="0" y="811"/>
                    <a:pt x="11" y="800"/>
                    <a:pt x="25" y="800"/>
                  </a:cubicBezTo>
                  <a:cubicBezTo>
                    <a:pt x="39" y="800"/>
                    <a:pt x="50" y="811"/>
                    <a:pt x="50" y="825"/>
                  </a:cubicBezTo>
                  <a:close/>
                  <a:moveTo>
                    <a:pt x="50" y="925"/>
                  </a:moveTo>
                  <a:lnTo>
                    <a:pt x="50" y="925"/>
                  </a:lnTo>
                  <a:cubicBezTo>
                    <a:pt x="50" y="939"/>
                    <a:pt x="39" y="950"/>
                    <a:pt x="25" y="950"/>
                  </a:cubicBezTo>
                  <a:cubicBezTo>
                    <a:pt x="11" y="950"/>
                    <a:pt x="0" y="939"/>
                    <a:pt x="0" y="925"/>
                  </a:cubicBezTo>
                  <a:cubicBezTo>
                    <a:pt x="0" y="911"/>
                    <a:pt x="11" y="900"/>
                    <a:pt x="25" y="900"/>
                  </a:cubicBezTo>
                  <a:cubicBezTo>
                    <a:pt x="39" y="900"/>
                    <a:pt x="50" y="911"/>
                    <a:pt x="50" y="925"/>
                  </a:cubicBezTo>
                  <a:close/>
                  <a:moveTo>
                    <a:pt x="50" y="1025"/>
                  </a:moveTo>
                  <a:lnTo>
                    <a:pt x="50" y="1025"/>
                  </a:lnTo>
                  <a:cubicBezTo>
                    <a:pt x="50" y="1039"/>
                    <a:pt x="39" y="1050"/>
                    <a:pt x="25" y="1050"/>
                  </a:cubicBezTo>
                  <a:cubicBezTo>
                    <a:pt x="11" y="1050"/>
                    <a:pt x="0" y="1039"/>
                    <a:pt x="0" y="1025"/>
                  </a:cubicBezTo>
                  <a:cubicBezTo>
                    <a:pt x="0" y="1011"/>
                    <a:pt x="11" y="1000"/>
                    <a:pt x="25" y="1000"/>
                  </a:cubicBezTo>
                  <a:cubicBezTo>
                    <a:pt x="39" y="1000"/>
                    <a:pt x="50" y="1011"/>
                    <a:pt x="50" y="1025"/>
                  </a:cubicBezTo>
                  <a:close/>
                  <a:moveTo>
                    <a:pt x="50" y="1125"/>
                  </a:moveTo>
                  <a:lnTo>
                    <a:pt x="50" y="1125"/>
                  </a:lnTo>
                  <a:cubicBezTo>
                    <a:pt x="50" y="1139"/>
                    <a:pt x="39" y="1150"/>
                    <a:pt x="25" y="1150"/>
                  </a:cubicBezTo>
                  <a:cubicBezTo>
                    <a:pt x="11" y="1150"/>
                    <a:pt x="0" y="1139"/>
                    <a:pt x="0" y="1125"/>
                  </a:cubicBezTo>
                  <a:cubicBezTo>
                    <a:pt x="0" y="1112"/>
                    <a:pt x="11" y="1100"/>
                    <a:pt x="25" y="1100"/>
                  </a:cubicBezTo>
                  <a:cubicBezTo>
                    <a:pt x="39" y="1100"/>
                    <a:pt x="50" y="1112"/>
                    <a:pt x="50" y="1125"/>
                  </a:cubicBezTo>
                  <a:close/>
                  <a:moveTo>
                    <a:pt x="50" y="1225"/>
                  </a:moveTo>
                  <a:lnTo>
                    <a:pt x="50" y="1225"/>
                  </a:lnTo>
                  <a:cubicBezTo>
                    <a:pt x="50" y="1239"/>
                    <a:pt x="39" y="1250"/>
                    <a:pt x="25" y="1250"/>
                  </a:cubicBezTo>
                  <a:cubicBezTo>
                    <a:pt x="11" y="1250"/>
                    <a:pt x="0" y="1239"/>
                    <a:pt x="0" y="1225"/>
                  </a:cubicBezTo>
                  <a:cubicBezTo>
                    <a:pt x="0" y="1212"/>
                    <a:pt x="11" y="1200"/>
                    <a:pt x="25" y="1200"/>
                  </a:cubicBezTo>
                  <a:cubicBezTo>
                    <a:pt x="39" y="1200"/>
                    <a:pt x="50" y="1212"/>
                    <a:pt x="50" y="1225"/>
                  </a:cubicBezTo>
                  <a:close/>
                  <a:moveTo>
                    <a:pt x="50" y="1325"/>
                  </a:moveTo>
                  <a:lnTo>
                    <a:pt x="50" y="1325"/>
                  </a:lnTo>
                  <a:cubicBezTo>
                    <a:pt x="50" y="1339"/>
                    <a:pt x="39" y="1350"/>
                    <a:pt x="25" y="1350"/>
                  </a:cubicBezTo>
                  <a:cubicBezTo>
                    <a:pt x="11" y="1350"/>
                    <a:pt x="0" y="1339"/>
                    <a:pt x="0" y="1325"/>
                  </a:cubicBezTo>
                  <a:cubicBezTo>
                    <a:pt x="0" y="1312"/>
                    <a:pt x="11" y="1300"/>
                    <a:pt x="25" y="1300"/>
                  </a:cubicBezTo>
                  <a:cubicBezTo>
                    <a:pt x="39" y="1300"/>
                    <a:pt x="50" y="1312"/>
                    <a:pt x="50" y="1325"/>
                  </a:cubicBezTo>
                  <a:close/>
                  <a:moveTo>
                    <a:pt x="50" y="1425"/>
                  </a:moveTo>
                  <a:lnTo>
                    <a:pt x="50" y="1426"/>
                  </a:lnTo>
                  <a:cubicBezTo>
                    <a:pt x="50" y="1439"/>
                    <a:pt x="39" y="1451"/>
                    <a:pt x="25" y="1451"/>
                  </a:cubicBezTo>
                  <a:cubicBezTo>
                    <a:pt x="11" y="1451"/>
                    <a:pt x="0" y="1439"/>
                    <a:pt x="0" y="1426"/>
                  </a:cubicBezTo>
                  <a:lnTo>
                    <a:pt x="0" y="1425"/>
                  </a:lnTo>
                  <a:cubicBezTo>
                    <a:pt x="0" y="1412"/>
                    <a:pt x="11" y="1400"/>
                    <a:pt x="25" y="1400"/>
                  </a:cubicBezTo>
                  <a:cubicBezTo>
                    <a:pt x="39" y="1400"/>
                    <a:pt x="50" y="1412"/>
                    <a:pt x="50" y="1425"/>
                  </a:cubicBezTo>
                  <a:close/>
                  <a:moveTo>
                    <a:pt x="50" y="1526"/>
                  </a:moveTo>
                  <a:lnTo>
                    <a:pt x="50" y="1526"/>
                  </a:lnTo>
                  <a:cubicBezTo>
                    <a:pt x="50" y="1539"/>
                    <a:pt x="39" y="1551"/>
                    <a:pt x="25" y="1551"/>
                  </a:cubicBezTo>
                  <a:cubicBezTo>
                    <a:pt x="11" y="1551"/>
                    <a:pt x="0" y="1539"/>
                    <a:pt x="0" y="1526"/>
                  </a:cubicBezTo>
                  <a:cubicBezTo>
                    <a:pt x="0" y="1512"/>
                    <a:pt x="11" y="1501"/>
                    <a:pt x="25" y="1501"/>
                  </a:cubicBezTo>
                  <a:cubicBezTo>
                    <a:pt x="39" y="1501"/>
                    <a:pt x="50" y="1512"/>
                    <a:pt x="50" y="1526"/>
                  </a:cubicBezTo>
                  <a:close/>
                  <a:moveTo>
                    <a:pt x="50" y="1626"/>
                  </a:moveTo>
                  <a:lnTo>
                    <a:pt x="50" y="1626"/>
                  </a:lnTo>
                  <a:cubicBezTo>
                    <a:pt x="50" y="1639"/>
                    <a:pt x="39" y="1651"/>
                    <a:pt x="25" y="1651"/>
                  </a:cubicBezTo>
                  <a:cubicBezTo>
                    <a:pt x="11" y="1651"/>
                    <a:pt x="0" y="1639"/>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2"/>
                    <a:pt x="11" y="2401"/>
                    <a:pt x="25" y="2401"/>
                  </a:cubicBezTo>
                  <a:cubicBezTo>
                    <a:pt x="39" y="2401"/>
                    <a:pt x="50" y="2412"/>
                    <a:pt x="50" y="2426"/>
                  </a:cubicBezTo>
                  <a:close/>
                  <a:moveTo>
                    <a:pt x="50" y="2526"/>
                  </a:moveTo>
                  <a:lnTo>
                    <a:pt x="50" y="2526"/>
                  </a:lnTo>
                  <a:cubicBezTo>
                    <a:pt x="50" y="2540"/>
                    <a:pt x="39" y="2551"/>
                    <a:pt x="25" y="2551"/>
                  </a:cubicBezTo>
                  <a:cubicBezTo>
                    <a:pt x="11" y="2551"/>
                    <a:pt x="0" y="2540"/>
                    <a:pt x="0" y="2526"/>
                  </a:cubicBezTo>
                  <a:cubicBezTo>
                    <a:pt x="0" y="2512"/>
                    <a:pt x="11" y="2501"/>
                    <a:pt x="25" y="2501"/>
                  </a:cubicBezTo>
                  <a:cubicBezTo>
                    <a:pt x="39" y="2501"/>
                    <a:pt x="50" y="2512"/>
                    <a:pt x="50" y="2526"/>
                  </a:cubicBezTo>
                  <a:close/>
                  <a:moveTo>
                    <a:pt x="50" y="2626"/>
                  </a:moveTo>
                  <a:lnTo>
                    <a:pt x="50" y="2626"/>
                  </a:lnTo>
                  <a:cubicBezTo>
                    <a:pt x="50" y="2640"/>
                    <a:pt x="39" y="2651"/>
                    <a:pt x="25" y="2651"/>
                  </a:cubicBezTo>
                  <a:cubicBezTo>
                    <a:pt x="11" y="2651"/>
                    <a:pt x="0" y="2640"/>
                    <a:pt x="0" y="2626"/>
                  </a:cubicBezTo>
                  <a:cubicBezTo>
                    <a:pt x="0" y="2612"/>
                    <a:pt x="11" y="2601"/>
                    <a:pt x="25" y="2601"/>
                  </a:cubicBezTo>
                  <a:cubicBezTo>
                    <a:pt x="39" y="2601"/>
                    <a:pt x="50" y="2612"/>
                    <a:pt x="50" y="2626"/>
                  </a:cubicBezTo>
                  <a:close/>
                  <a:moveTo>
                    <a:pt x="50" y="2726"/>
                  </a:moveTo>
                  <a:lnTo>
                    <a:pt x="50" y="2726"/>
                  </a:lnTo>
                  <a:cubicBezTo>
                    <a:pt x="50" y="2740"/>
                    <a:pt x="39" y="2751"/>
                    <a:pt x="25" y="2751"/>
                  </a:cubicBezTo>
                  <a:cubicBezTo>
                    <a:pt x="11" y="2751"/>
                    <a:pt x="0" y="2740"/>
                    <a:pt x="0" y="2726"/>
                  </a:cubicBezTo>
                  <a:cubicBezTo>
                    <a:pt x="0" y="2712"/>
                    <a:pt x="11" y="2701"/>
                    <a:pt x="25" y="2701"/>
                  </a:cubicBezTo>
                  <a:cubicBezTo>
                    <a:pt x="39" y="2701"/>
                    <a:pt x="50" y="2712"/>
                    <a:pt x="50" y="2726"/>
                  </a:cubicBezTo>
                  <a:close/>
                  <a:moveTo>
                    <a:pt x="50" y="2826"/>
                  </a:moveTo>
                  <a:lnTo>
                    <a:pt x="50" y="2826"/>
                  </a:lnTo>
                  <a:cubicBezTo>
                    <a:pt x="50" y="2840"/>
                    <a:pt x="39" y="2851"/>
                    <a:pt x="25" y="2851"/>
                  </a:cubicBezTo>
                  <a:cubicBezTo>
                    <a:pt x="11" y="2851"/>
                    <a:pt x="0" y="2840"/>
                    <a:pt x="0" y="2826"/>
                  </a:cubicBezTo>
                  <a:cubicBezTo>
                    <a:pt x="0" y="2812"/>
                    <a:pt x="11" y="2801"/>
                    <a:pt x="25" y="2801"/>
                  </a:cubicBezTo>
                  <a:cubicBezTo>
                    <a:pt x="39" y="2801"/>
                    <a:pt x="50" y="2812"/>
                    <a:pt x="50" y="2826"/>
                  </a:cubicBezTo>
                  <a:close/>
                  <a:moveTo>
                    <a:pt x="50" y="2926"/>
                  </a:moveTo>
                  <a:lnTo>
                    <a:pt x="50" y="2926"/>
                  </a:lnTo>
                  <a:cubicBezTo>
                    <a:pt x="50" y="2940"/>
                    <a:pt x="39" y="2951"/>
                    <a:pt x="25" y="2951"/>
                  </a:cubicBezTo>
                  <a:cubicBezTo>
                    <a:pt x="11" y="2951"/>
                    <a:pt x="0" y="2940"/>
                    <a:pt x="0" y="2926"/>
                  </a:cubicBezTo>
                  <a:cubicBezTo>
                    <a:pt x="0" y="2912"/>
                    <a:pt x="11" y="2901"/>
                    <a:pt x="25" y="2901"/>
                  </a:cubicBezTo>
                  <a:cubicBezTo>
                    <a:pt x="39" y="2901"/>
                    <a:pt x="50" y="2912"/>
                    <a:pt x="50" y="2926"/>
                  </a:cubicBezTo>
                  <a:close/>
                  <a:moveTo>
                    <a:pt x="50" y="3026"/>
                  </a:moveTo>
                  <a:lnTo>
                    <a:pt x="50" y="3026"/>
                  </a:lnTo>
                  <a:cubicBezTo>
                    <a:pt x="50" y="3040"/>
                    <a:pt x="39" y="3051"/>
                    <a:pt x="25" y="3051"/>
                  </a:cubicBezTo>
                  <a:cubicBezTo>
                    <a:pt x="11" y="3051"/>
                    <a:pt x="0" y="3040"/>
                    <a:pt x="0" y="3026"/>
                  </a:cubicBezTo>
                  <a:cubicBezTo>
                    <a:pt x="0" y="3012"/>
                    <a:pt x="11" y="3001"/>
                    <a:pt x="25" y="3001"/>
                  </a:cubicBezTo>
                  <a:cubicBezTo>
                    <a:pt x="39" y="3001"/>
                    <a:pt x="50" y="3012"/>
                    <a:pt x="50" y="3026"/>
                  </a:cubicBezTo>
                  <a:close/>
                  <a:moveTo>
                    <a:pt x="50" y="3126"/>
                  </a:moveTo>
                  <a:lnTo>
                    <a:pt x="50" y="3126"/>
                  </a:lnTo>
                  <a:cubicBezTo>
                    <a:pt x="50" y="3140"/>
                    <a:pt x="39" y="3151"/>
                    <a:pt x="25" y="3151"/>
                  </a:cubicBezTo>
                  <a:cubicBezTo>
                    <a:pt x="11" y="3151"/>
                    <a:pt x="0" y="3140"/>
                    <a:pt x="0" y="3126"/>
                  </a:cubicBezTo>
                  <a:cubicBezTo>
                    <a:pt x="0" y="3113"/>
                    <a:pt x="11" y="3101"/>
                    <a:pt x="25" y="3101"/>
                  </a:cubicBezTo>
                  <a:cubicBezTo>
                    <a:pt x="39" y="3101"/>
                    <a:pt x="50" y="3113"/>
                    <a:pt x="50" y="3126"/>
                  </a:cubicBezTo>
                  <a:close/>
                  <a:moveTo>
                    <a:pt x="50" y="3226"/>
                  </a:moveTo>
                  <a:lnTo>
                    <a:pt x="50" y="3226"/>
                  </a:lnTo>
                  <a:cubicBezTo>
                    <a:pt x="50" y="3240"/>
                    <a:pt x="39" y="3251"/>
                    <a:pt x="25" y="3251"/>
                  </a:cubicBezTo>
                  <a:cubicBezTo>
                    <a:pt x="11" y="3251"/>
                    <a:pt x="0" y="3240"/>
                    <a:pt x="0" y="3226"/>
                  </a:cubicBezTo>
                  <a:cubicBezTo>
                    <a:pt x="0" y="3213"/>
                    <a:pt x="11" y="3201"/>
                    <a:pt x="25" y="3201"/>
                  </a:cubicBezTo>
                  <a:cubicBezTo>
                    <a:pt x="39" y="3201"/>
                    <a:pt x="50" y="3213"/>
                    <a:pt x="50" y="3226"/>
                  </a:cubicBezTo>
                  <a:close/>
                  <a:moveTo>
                    <a:pt x="50" y="3326"/>
                  </a:moveTo>
                  <a:lnTo>
                    <a:pt x="50" y="3326"/>
                  </a:lnTo>
                  <a:cubicBezTo>
                    <a:pt x="50" y="3340"/>
                    <a:pt x="39" y="3351"/>
                    <a:pt x="25" y="3351"/>
                  </a:cubicBezTo>
                  <a:cubicBezTo>
                    <a:pt x="11" y="3351"/>
                    <a:pt x="0" y="3340"/>
                    <a:pt x="0" y="3326"/>
                  </a:cubicBezTo>
                  <a:cubicBezTo>
                    <a:pt x="0" y="3313"/>
                    <a:pt x="11" y="3301"/>
                    <a:pt x="25" y="3301"/>
                  </a:cubicBezTo>
                  <a:cubicBezTo>
                    <a:pt x="39" y="3301"/>
                    <a:pt x="50" y="3313"/>
                    <a:pt x="50" y="3326"/>
                  </a:cubicBezTo>
                  <a:close/>
                  <a:moveTo>
                    <a:pt x="50" y="3426"/>
                  </a:moveTo>
                  <a:lnTo>
                    <a:pt x="50" y="3427"/>
                  </a:lnTo>
                  <a:cubicBezTo>
                    <a:pt x="50" y="3440"/>
                    <a:pt x="39" y="3452"/>
                    <a:pt x="25" y="3452"/>
                  </a:cubicBezTo>
                  <a:cubicBezTo>
                    <a:pt x="11" y="3452"/>
                    <a:pt x="0" y="3440"/>
                    <a:pt x="0" y="3427"/>
                  </a:cubicBezTo>
                  <a:lnTo>
                    <a:pt x="0" y="3426"/>
                  </a:lnTo>
                  <a:cubicBezTo>
                    <a:pt x="0" y="3413"/>
                    <a:pt x="11" y="3401"/>
                    <a:pt x="25" y="3401"/>
                  </a:cubicBezTo>
                  <a:cubicBezTo>
                    <a:pt x="39" y="3401"/>
                    <a:pt x="50" y="3413"/>
                    <a:pt x="50" y="3426"/>
                  </a:cubicBezTo>
                  <a:close/>
                  <a:moveTo>
                    <a:pt x="50" y="3527"/>
                  </a:moveTo>
                  <a:lnTo>
                    <a:pt x="50" y="3527"/>
                  </a:lnTo>
                  <a:cubicBezTo>
                    <a:pt x="50" y="3540"/>
                    <a:pt x="39" y="3552"/>
                    <a:pt x="25" y="3552"/>
                  </a:cubicBezTo>
                  <a:cubicBezTo>
                    <a:pt x="11" y="3552"/>
                    <a:pt x="0" y="3540"/>
                    <a:pt x="0" y="3527"/>
                  </a:cubicBezTo>
                  <a:cubicBezTo>
                    <a:pt x="0" y="3513"/>
                    <a:pt x="11" y="3502"/>
                    <a:pt x="25" y="3502"/>
                  </a:cubicBezTo>
                  <a:cubicBezTo>
                    <a:pt x="39" y="3502"/>
                    <a:pt x="50" y="3513"/>
                    <a:pt x="50" y="3527"/>
                  </a:cubicBezTo>
                  <a:close/>
                  <a:moveTo>
                    <a:pt x="50" y="3627"/>
                  </a:moveTo>
                  <a:lnTo>
                    <a:pt x="50" y="3627"/>
                  </a:lnTo>
                  <a:cubicBezTo>
                    <a:pt x="50" y="3640"/>
                    <a:pt x="39" y="3652"/>
                    <a:pt x="25" y="3652"/>
                  </a:cubicBezTo>
                  <a:cubicBezTo>
                    <a:pt x="11" y="3652"/>
                    <a:pt x="0" y="3640"/>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3"/>
                    <a:pt x="11" y="4402"/>
                    <a:pt x="25" y="4402"/>
                  </a:cubicBezTo>
                  <a:cubicBezTo>
                    <a:pt x="39" y="4402"/>
                    <a:pt x="50" y="4413"/>
                    <a:pt x="50" y="4427"/>
                  </a:cubicBezTo>
                  <a:close/>
                  <a:moveTo>
                    <a:pt x="50" y="4527"/>
                  </a:moveTo>
                  <a:lnTo>
                    <a:pt x="50" y="4527"/>
                  </a:lnTo>
                  <a:cubicBezTo>
                    <a:pt x="50" y="4541"/>
                    <a:pt x="39" y="4552"/>
                    <a:pt x="25" y="4552"/>
                  </a:cubicBezTo>
                  <a:cubicBezTo>
                    <a:pt x="11" y="4552"/>
                    <a:pt x="0" y="4541"/>
                    <a:pt x="0" y="4527"/>
                  </a:cubicBezTo>
                  <a:cubicBezTo>
                    <a:pt x="0" y="4513"/>
                    <a:pt x="11" y="4502"/>
                    <a:pt x="25" y="4502"/>
                  </a:cubicBezTo>
                  <a:cubicBezTo>
                    <a:pt x="39" y="4502"/>
                    <a:pt x="50" y="4513"/>
                    <a:pt x="50" y="4527"/>
                  </a:cubicBezTo>
                  <a:close/>
                  <a:moveTo>
                    <a:pt x="50" y="4627"/>
                  </a:moveTo>
                  <a:lnTo>
                    <a:pt x="50" y="4627"/>
                  </a:lnTo>
                  <a:cubicBezTo>
                    <a:pt x="50" y="4641"/>
                    <a:pt x="39" y="4652"/>
                    <a:pt x="25" y="4652"/>
                  </a:cubicBezTo>
                  <a:cubicBezTo>
                    <a:pt x="11" y="4652"/>
                    <a:pt x="0" y="4641"/>
                    <a:pt x="0" y="4627"/>
                  </a:cubicBezTo>
                  <a:cubicBezTo>
                    <a:pt x="0" y="4613"/>
                    <a:pt x="11" y="4602"/>
                    <a:pt x="25" y="4602"/>
                  </a:cubicBezTo>
                  <a:cubicBezTo>
                    <a:pt x="39" y="4602"/>
                    <a:pt x="50" y="4613"/>
                    <a:pt x="50" y="4627"/>
                  </a:cubicBezTo>
                  <a:close/>
                  <a:moveTo>
                    <a:pt x="50" y="4727"/>
                  </a:moveTo>
                  <a:lnTo>
                    <a:pt x="50" y="4727"/>
                  </a:lnTo>
                  <a:cubicBezTo>
                    <a:pt x="50" y="4741"/>
                    <a:pt x="39" y="4752"/>
                    <a:pt x="25" y="4752"/>
                  </a:cubicBezTo>
                  <a:cubicBezTo>
                    <a:pt x="11" y="4752"/>
                    <a:pt x="0" y="4741"/>
                    <a:pt x="0" y="4727"/>
                  </a:cubicBezTo>
                  <a:cubicBezTo>
                    <a:pt x="0" y="4713"/>
                    <a:pt x="11" y="4702"/>
                    <a:pt x="25" y="4702"/>
                  </a:cubicBezTo>
                  <a:cubicBezTo>
                    <a:pt x="39" y="4702"/>
                    <a:pt x="50" y="4713"/>
                    <a:pt x="50" y="4727"/>
                  </a:cubicBezTo>
                  <a:close/>
                  <a:moveTo>
                    <a:pt x="50" y="4827"/>
                  </a:moveTo>
                  <a:lnTo>
                    <a:pt x="50" y="4827"/>
                  </a:lnTo>
                  <a:cubicBezTo>
                    <a:pt x="50" y="4841"/>
                    <a:pt x="39" y="4852"/>
                    <a:pt x="25" y="4852"/>
                  </a:cubicBezTo>
                  <a:cubicBezTo>
                    <a:pt x="11" y="4852"/>
                    <a:pt x="0" y="4841"/>
                    <a:pt x="0" y="4827"/>
                  </a:cubicBezTo>
                  <a:cubicBezTo>
                    <a:pt x="0" y="4813"/>
                    <a:pt x="11" y="4802"/>
                    <a:pt x="25" y="4802"/>
                  </a:cubicBezTo>
                  <a:cubicBezTo>
                    <a:pt x="39" y="4802"/>
                    <a:pt x="50" y="4813"/>
                    <a:pt x="50" y="4827"/>
                  </a:cubicBezTo>
                  <a:close/>
                  <a:moveTo>
                    <a:pt x="50" y="4927"/>
                  </a:moveTo>
                  <a:lnTo>
                    <a:pt x="50" y="4927"/>
                  </a:lnTo>
                  <a:cubicBezTo>
                    <a:pt x="50" y="4941"/>
                    <a:pt x="39" y="4952"/>
                    <a:pt x="25" y="4952"/>
                  </a:cubicBezTo>
                  <a:cubicBezTo>
                    <a:pt x="11" y="4952"/>
                    <a:pt x="0" y="4941"/>
                    <a:pt x="0" y="4927"/>
                  </a:cubicBezTo>
                  <a:cubicBezTo>
                    <a:pt x="0" y="4913"/>
                    <a:pt x="11" y="4902"/>
                    <a:pt x="25" y="4902"/>
                  </a:cubicBezTo>
                  <a:cubicBezTo>
                    <a:pt x="39" y="4902"/>
                    <a:pt x="50" y="4913"/>
                    <a:pt x="50" y="4927"/>
                  </a:cubicBezTo>
                  <a:close/>
                  <a:moveTo>
                    <a:pt x="50" y="5027"/>
                  </a:moveTo>
                  <a:lnTo>
                    <a:pt x="50" y="5027"/>
                  </a:lnTo>
                  <a:cubicBezTo>
                    <a:pt x="50" y="5041"/>
                    <a:pt x="39" y="5052"/>
                    <a:pt x="25" y="5052"/>
                  </a:cubicBezTo>
                  <a:cubicBezTo>
                    <a:pt x="11" y="5052"/>
                    <a:pt x="0" y="5041"/>
                    <a:pt x="0" y="5027"/>
                  </a:cubicBezTo>
                  <a:cubicBezTo>
                    <a:pt x="0" y="5013"/>
                    <a:pt x="11" y="5002"/>
                    <a:pt x="25" y="5002"/>
                  </a:cubicBezTo>
                  <a:cubicBezTo>
                    <a:pt x="39" y="5002"/>
                    <a:pt x="50" y="5013"/>
                    <a:pt x="50" y="5027"/>
                  </a:cubicBezTo>
                  <a:close/>
                  <a:moveTo>
                    <a:pt x="50" y="5127"/>
                  </a:moveTo>
                  <a:lnTo>
                    <a:pt x="50" y="5127"/>
                  </a:lnTo>
                  <a:cubicBezTo>
                    <a:pt x="50" y="5141"/>
                    <a:pt x="39" y="5152"/>
                    <a:pt x="25" y="5152"/>
                  </a:cubicBezTo>
                  <a:cubicBezTo>
                    <a:pt x="11" y="5152"/>
                    <a:pt x="0" y="5141"/>
                    <a:pt x="0" y="5127"/>
                  </a:cubicBezTo>
                  <a:cubicBezTo>
                    <a:pt x="0" y="5114"/>
                    <a:pt x="11" y="5102"/>
                    <a:pt x="25" y="5102"/>
                  </a:cubicBezTo>
                  <a:cubicBezTo>
                    <a:pt x="39" y="5102"/>
                    <a:pt x="50" y="5114"/>
                    <a:pt x="50" y="5127"/>
                  </a:cubicBezTo>
                  <a:close/>
                  <a:moveTo>
                    <a:pt x="50" y="5227"/>
                  </a:moveTo>
                  <a:lnTo>
                    <a:pt x="50" y="5227"/>
                  </a:lnTo>
                  <a:cubicBezTo>
                    <a:pt x="50" y="5241"/>
                    <a:pt x="39" y="5252"/>
                    <a:pt x="25" y="5252"/>
                  </a:cubicBezTo>
                  <a:cubicBezTo>
                    <a:pt x="11" y="5252"/>
                    <a:pt x="0" y="5241"/>
                    <a:pt x="0" y="5227"/>
                  </a:cubicBezTo>
                  <a:cubicBezTo>
                    <a:pt x="0" y="5214"/>
                    <a:pt x="11" y="5202"/>
                    <a:pt x="25" y="5202"/>
                  </a:cubicBezTo>
                  <a:cubicBezTo>
                    <a:pt x="39" y="5202"/>
                    <a:pt x="50" y="5214"/>
                    <a:pt x="50" y="5227"/>
                  </a:cubicBezTo>
                  <a:close/>
                  <a:moveTo>
                    <a:pt x="50" y="5327"/>
                  </a:moveTo>
                  <a:lnTo>
                    <a:pt x="50" y="5327"/>
                  </a:lnTo>
                  <a:cubicBezTo>
                    <a:pt x="50" y="5341"/>
                    <a:pt x="39" y="5352"/>
                    <a:pt x="25" y="5352"/>
                  </a:cubicBezTo>
                  <a:cubicBezTo>
                    <a:pt x="11" y="5352"/>
                    <a:pt x="0" y="5341"/>
                    <a:pt x="0" y="5327"/>
                  </a:cubicBezTo>
                  <a:cubicBezTo>
                    <a:pt x="0" y="5314"/>
                    <a:pt x="11" y="5302"/>
                    <a:pt x="25" y="5302"/>
                  </a:cubicBezTo>
                  <a:cubicBezTo>
                    <a:pt x="39" y="5302"/>
                    <a:pt x="50" y="5314"/>
                    <a:pt x="50" y="5327"/>
                  </a:cubicBezTo>
                  <a:close/>
                  <a:moveTo>
                    <a:pt x="50" y="5427"/>
                  </a:moveTo>
                  <a:lnTo>
                    <a:pt x="50" y="5428"/>
                  </a:lnTo>
                  <a:cubicBezTo>
                    <a:pt x="50" y="5441"/>
                    <a:pt x="39" y="5453"/>
                    <a:pt x="25" y="5453"/>
                  </a:cubicBezTo>
                  <a:cubicBezTo>
                    <a:pt x="11" y="5453"/>
                    <a:pt x="0" y="5441"/>
                    <a:pt x="0" y="5428"/>
                  </a:cubicBezTo>
                  <a:lnTo>
                    <a:pt x="0" y="5427"/>
                  </a:lnTo>
                  <a:cubicBezTo>
                    <a:pt x="0" y="5414"/>
                    <a:pt x="11" y="5402"/>
                    <a:pt x="25" y="5402"/>
                  </a:cubicBezTo>
                  <a:cubicBezTo>
                    <a:pt x="39" y="5402"/>
                    <a:pt x="50" y="5414"/>
                    <a:pt x="50" y="5427"/>
                  </a:cubicBezTo>
                  <a:close/>
                  <a:moveTo>
                    <a:pt x="50" y="5528"/>
                  </a:moveTo>
                  <a:lnTo>
                    <a:pt x="50" y="5528"/>
                  </a:lnTo>
                  <a:cubicBezTo>
                    <a:pt x="50" y="5541"/>
                    <a:pt x="39" y="5553"/>
                    <a:pt x="25" y="5553"/>
                  </a:cubicBezTo>
                  <a:cubicBezTo>
                    <a:pt x="11" y="5553"/>
                    <a:pt x="0" y="5541"/>
                    <a:pt x="0" y="5528"/>
                  </a:cubicBezTo>
                  <a:cubicBezTo>
                    <a:pt x="0" y="5514"/>
                    <a:pt x="11" y="5503"/>
                    <a:pt x="25" y="5503"/>
                  </a:cubicBezTo>
                  <a:cubicBezTo>
                    <a:pt x="39" y="5503"/>
                    <a:pt x="50" y="5514"/>
                    <a:pt x="50" y="5528"/>
                  </a:cubicBezTo>
                  <a:close/>
                  <a:moveTo>
                    <a:pt x="50" y="5628"/>
                  </a:moveTo>
                  <a:lnTo>
                    <a:pt x="50" y="5628"/>
                  </a:lnTo>
                  <a:cubicBezTo>
                    <a:pt x="50" y="5641"/>
                    <a:pt x="39" y="5653"/>
                    <a:pt x="25" y="5653"/>
                  </a:cubicBezTo>
                  <a:cubicBezTo>
                    <a:pt x="11" y="5653"/>
                    <a:pt x="0" y="5641"/>
                    <a:pt x="0" y="5628"/>
                  </a:cubicBezTo>
                  <a:cubicBezTo>
                    <a:pt x="0" y="5614"/>
                    <a:pt x="11" y="5603"/>
                    <a:pt x="25" y="5603"/>
                  </a:cubicBezTo>
                  <a:cubicBezTo>
                    <a:pt x="39" y="5603"/>
                    <a:pt x="50" y="5614"/>
                    <a:pt x="50" y="5628"/>
                  </a:cubicBezTo>
                  <a:close/>
                  <a:moveTo>
                    <a:pt x="50" y="5728"/>
                  </a:moveTo>
                  <a:lnTo>
                    <a:pt x="50" y="5728"/>
                  </a:lnTo>
                  <a:cubicBezTo>
                    <a:pt x="50" y="5741"/>
                    <a:pt x="39" y="5753"/>
                    <a:pt x="25" y="5753"/>
                  </a:cubicBezTo>
                  <a:cubicBezTo>
                    <a:pt x="11" y="5753"/>
                    <a:pt x="0" y="5741"/>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4"/>
                    <a:pt x="11" y="6403"/>
                    <a:pt x="25" y="6403"/>
                  </a:cubicBezTo>
                  <a:cubicBezTo>
                    <a:pt x="39" y="6403"/>
                    <a:pt x="50" y="6414"/>
                    <a:pt x="50" y="6428"/>
                  </a:cubicBezTo>
                  <a:close/>
                  <a:moveTo>
                    <a:pt x="50" y="6528"/>
                  </a:moveTo>
                  <a:lnTo>
                    <a:pt x="50" y="6528"/>
                  </a:lnTo>
                  <a:cubicBezTo>
                    <a:pt x="50" y="6542"/>
                    <a:pt x="39" y="6553"/>
                    <a:pt x="25" y="6553"/>
                  </a:cubicBezTo>
                  <a:cubicBezTo>
                    <a:pt x="11" y="6553"/>
                    <a:pt x="0" y="6542"/>
                    <a:pt x="0" y="6528"/>
                  </a:cubicBezTo>
                  <a:cubicBezTo>
                    <a:pt x="0" y="6514"/>
                    <a:pt x="11" y="6503"/>
                    <a:pt x="25" y="6503"/>
                  </a:cubicBezTo>
                  <a:cubicBezTo>
                    <a:pt x="39" y="6503"/>
                    <a:pt x="50" y="6514"/>
                    <a:pt x="50" y="6528"/>
                  </a:cubicBezTo>
                  <a:close/>
                  <a:moveTo>
                    <a:pt x="50" y="6628"/>
                  </a:moveTo>
                  <a:lnTo>
                    <a:pt x="50" y="6628"/>
                  </a:lnTo>
                  <a:cubicBezTo>
                    <a:pt x="50" y="6642"/>
                    <a:pt x="39" y="6653"/>
                    <a:pt x="25" y="6653"/>
                  </a:cubicBezTo>
                  <a:cubicBezTo>
                    <a:pt x="11" y="6653"/>
                    <a:pt x="0" y="6642"/>
                    <a:pt x="0" y="6628"/>
                  </a:cubicBezTo>
                  <a:cubicBezTo>
                    <a:pt x="0" y="6614"/>
                    <a:pt x="11" y="6603"/>
                    <a:pt x="25" y="6603"/>
                  </a:cubicBezTo>
                  <a:cubicBezTo>
                    <a:pt x="39" y="6603"/>
                    <a:pt x="50" y="6614"/>
                    <a:pt x="50" y="6628"/>
                  </a:cubicBezTo>
                  <a:close/>
                  <a:moveTo>
                    <a:pt x="50" y="6728"/>
                  </a:moveTo>
                  <a:lnTo>
                    <a:pt x="50" y="6728"/>
                  </a:lnTo>
                  <a:cubicBezTo>
                    <a:pt x="50" y="6742"/>
                    <a:pt x="39" y="6753"/>
                    <a:pt x="25" y="6753"/>
                  </a:cubicBezTo>
                  <a:cubicBezTo>
                    <a:pt x="11" y="6753"/>
                    <a:pt x="0" y="6742"/>
                    <a:pt x="0" y="6728"/>
                  </a:cubicBezTo>
                  <a:cubicBezTo>
                    <a:pt x="0" y="6714"/>
                    <a:pt x="11" y="6703"/>
                    <a:pt x="25" y="6703"/>
                  </a:cubicBezTo>
                  <a:cubicBezTo>
                    <a:pt x="39" y="6703"/>
                    <a:pt x="50" y="6714"/>
                    <a:pt x="50" y="6728"/>
                  </a:cubicBezTo>
                  <a:close/>
                  <a:moveTo>
                    <a:pt x="50" y="6828"/>
                  </a:moveTo>
                  <a:lnTo>
                    <a:pt x="50" y="6828"/>
                  </a:lnTo>
                  <a:cubicBezTo>
                    <a:pt x="50" y="6842"/>
                    <a:pt x="39" y="6853"/>
                    <a:pt x="25" y="6853"/>
                  </a:cubicBezTo>
                  <a:cubicBezTo>
                    <a:pt x="11" y="6853"/>
                    <a:pt x="0" y="6842"/>
                    <a:pt x="0" y="6828"/>
                  </a:cubicBezTo>
                  <a:cubicBezTo>
                    <a:pt x="0" y="6814"/>
                    <a:pt x="11" y="6803"/>
                    <a:pt x="25" y="6803"/>
                  </a:cubicBezTo>
                  <a:cubicBezTo>
                    <a:pt x="39" y="6803"/>
                    <a:pt x="50" y="6814"/>
                    <a:pt x="50" y="6828"/>
                  </a:cubicBezTo>
                  <a:close/>
                  <a:moveTo>
                    <a:pt x="50" y="6928"/>
                  </a:moveTo>
                  <a:lnTo>
                    <a:pt x="50" y="6928"/>
                  </a:lnTo>
                  <a:cubicBezTo>
                    <a:pt x="50" y="6942"/>
                    <a:pt x="39" y="6953"/>
                    <a:pt x="25" y="6953"/>
                  </a:cubicBezTo>
                  <a:cubicBezTo>
                    <a:pt x="11" y="6953"/>
                    <a:pt x="0" y="6942"/>
                    <a:pt x="0" y="6928"/>
                  </a:cubicBezTo>
                  <a:cubicBezTo>
                    <a:pt x="0" y="6914"/>
                    <a:pt x="11" y="6903"/>
                    <a:pt x="25" y="6903"/>
                  </a:cubicBezTo>
                  <a:cubicBezTo>
                    <a:pt x="39" y="6903"/>
                    <a:pt x="50" y="6914"/>
                    <a:pt x="50" y="6928"/>
                  </a:cubicBezTo>
                  <a:close/>
                  <a:moveTo>
                    <a:pt x="50" y="7028"/>
                  </a:moveTo>
                  <a:lnTo>
                    <a:pt x="50" y="7028"/>
                  </a:lnTo>
                  <a:cubicBezTo>
                    <a:pt x="50" y="7042"/>
                    <a:pt x="39" y="7053"/>
                    <a:pt x="25" y="7053"/>
                  </a:cubicBezTo>
                  <a:cubicBezTo>
                    <a:pt x="11" y="7053"/>
                    <a:pt x="0" y="7042"/>
                    <a:pt x="0" y="7028"/>
                  </a:cubicBezTo>
                  <a:cubicBezTo>
                    <a:pt x="0" y="7014"/>
                    <a:pt x="11" y="7003"/>
                    <a:pt x="25" y="7003"/>
                  </a:cubicBezTo>
                  <a:cubicBezTo>
                    <a:pt x="39" y="7003"/>
                    <a:pt x="50" y="7014"/>
                    <a:pt x="50" y="7028"/>
                  </a:cubicBezTo>
                  <a:close/>
                  <a:moveTo>
                    <a:pt x="50" y="7128"/>
                  </a:moveTo>
                  <a:lnTo>
                    <a:pt x="50" y="7128"/>
                  </a:lnTo>
                  <a:cubicBezTo>
                    <a:pt x="50" y="7142"/>
                    <a:pt x="39" y="7153"/>
                    <a:pt x="25" y="7153"/>
                  </a:cubicBezTo>
                  <a:cubicBezTo>
                    <a:pt x="11" y="7153"/>
                    <a:pt x="0" y="7142"/>
                    <a:pt x="0" y="7128"/>
                  </a:cubicBezTo>
                  <a:cubicBezTo>
                    <a:pt x="0" y="7115"/>
                    <a:pt x="11" y="7103"/>
                    <a:pt x="25" y="7103"/>
                  </a:cubicBezTo>
                  <a:cubicBezTo>
                    <a:pt x="39" y="7103"/>
                    <a:pt x="50" y="7115"/>
                    <a:pt x="50" y="7128"/>
                  </a:cubicBezTo>
                  <a:close/>
                  <a:moveTo>
                    <a:pt x="50" y="7228"/>
                  </a:moveTo>
                  <a:lnTo>
                    <a:pt x="50" y="7228"/>
                  </a:lnTo>
                  <a:cubicBezTo>
                    <a:pt x="50" y="7242"/>
                    <a:pt x="39" y="7253"/>
                    <a:pt x="25" y="7253"/>
                  </a:cubicBezTo>
                  <a:cubicBezTo>
                    <a:pt x="11" y="7253"/>
                    <a:pt x="0" y="7242"/>
                    <a:pt x="0" y="7228"/>
                  </a:cubicBezTo>
                  <a:cubicBezTo>
                    <a:pt x="0" y="7215"/>
                    <a:pt x="11" y="7203"/>
                    <a:pt x="25" y="7203"/>
                  </a:cubicBezTo>
                  <a:cubicBezTo>
                    <a:pt x="39" y="7203"/>
                    <a:pt x="50" y="7215"/>
                    <a:pt x="50" y="7228"/>
                  </a:cubicBezTo>
                  <a:close/>
                  <a:moveTo>
                    <a:pt x="50" y="7328"/>
                  </a:moveTo>
                  <a:lnTo>
                    <a:pt x="50" y="7328"/>
                  </a:lnTo>
                  <a:cubicBezTo>
                    <a:pt x="50" y="7342"/>
                    <a:pt x="39" y="7353"/>
                    <a:pt x="25" y="7353"/>
                  </a:cubicBezTo>
                  <a:cubicBezTo>
                    <a:pt x="11" y="7353"/>
                    <a:pt x="0" y="7342"/>
                    <a:pt x="0" y="7328"/>
                  </a:cubicBezTo>
                  <a:cubicBezTo>
                    <a:pt x="0" y="7315"/>
                    <a:pt x="11" y="7303"/>
                    <a:pt x="25" y="7303"/>
                  </a:cubicBezTo>
                  <a:cubicBezTo>
                    <a:pt x="39" y="7303"/>
                    <a:pt x="50" y="7315"/>
                    <a:pt x="50" y="7328"/>
                  </a:cubicBezTo>
                  <a:close/>
                  <a:moveTo>
                    <a:pt x="50" y="7428"/>
                  </a:moveTo>
                  <a:lnTo>
                    <a:pt x="50" y="7429"/>
                  </a:lnTo>
                  <a:cubicBezTo>
                    <a:pt x="50" y="7442"/>
                    <a:pt x="39" y="7454"/>
                    <a:pt x="25" y="7454"/>
                  </a:cubicBezTo>
                  <a:cubicBezTo>
                    <a:pt x="11" y="7454"/>
                    <a:pt x="0" y="7442"/>
                    <a:pt x="0" y="7429"/>
                  </a:cubicBezTo>
                  <a:lnTo>
                    <a:pt x="0" y="7428"/>
                  </a:lnTo>
                  <a:cubicBezTo>
                    <a:pt x="0" y="7415"/>
                    <a:pt x="11" y="7403"/>
                    <a:pt x="25" y="7403"/>
                  </a:cubicBezTo>
                  <a:cubicBezTo>
                    <a:pt x="39" y="7403"/>
                    <a:pt x="50" y="7415"/>
                    <a:pt x="50" y="7428"/>
                  </a:cubicBezTo>
                  <a:close/>
                  <a:moveTo>
                    <a:pt x="50" y="7529"/>
                  </a:moveTo>
                  <a:lnTo>
                    <a:pt x="50" y="7529"/>
                  </a:lnTo>
                  <a:cubicBezTo>
                    <a:pt x="50" y="7542"/>
                    <a:pt x="39" y="7554"/>
                    <a:pt x="25" y="7554"/>
                  </a:cubicBezTo>
                  <a:cubicBezTo>
                    <a:pt x="11" y="7554"/>
                    <a:pt x="0" y="7542"/>
                    <a:pt x="0" y="7529"/>
                  </a:cubicBezTo>
                  <a:cubicBezTo>
                    <a:pt x="0" y="7515"/>
                    <a:pt x="11" y="7504"/>
                    <a:pt x="25" y="7504"/>
                  </a:cubicBezTo>
                  <a:cubicBezTo>
                    <a:pt x="39" y="7504"/>
                    <a:pt x="50" y="7515"/>
                    <a:pt x="50" y="7529"/>
                  </a:cubicBezTo>
                  <a:close/>
                  <a:moveTo>
                    <a:pt x="50" y="7629"/>
                  </a:moveTo>
                  <a:lnTo>
                    <a:pt x="50" y="7629"/>
                  </a:lnTo>
                  <a:cubicBezTo>
                    <a:pt x="50" y="7642"/>
                    <a:pt x="39" y="7654"/>
                    <a:pt x="25" y="7654"/>
                  </a:cubicBezTo>
                  <a:cubicBezTo>
                    <a:pt x="11" y="7654"/>
                    <a:pt x="0" y="7642"/>
                    <a:pt x="0" y="7629"/>
                  </a:cubicBezTo>
                  <a:cubicBezTo>
                    <a:pt x="0" y="7615"/>
                    <a:pt x="11" y="7604"/>
                    <a:pt x="25" y="7604"/>
                  </a:cubicBezTo>
                  <a:cubicBezTo>
                    <a:pt x="39" y="7604"/>
                    <a:pt x="50" y="7615"/>
                    <a:pt x="50" y="7629"/>
                  </a:cubicBezTo>
                  <a:close/>
                  <a:moveTo>
                    <a:pt x="50" y="7729"/>
                  </a:moveTo>
                  <a:lnTo>
                    <a:pt x="50" y="7729"/>
                  </a:lnTo>
                  <a:cubicBezTo>
                    <a:pt x="50" y="7742"/>
                    <a:pt x="39" y="7754"/>
                    <a:pt x="25" y="7754"/>
                  </a:cubicBezTo>
                  <a:cubicBezTo>
                    <a:pt x="11" y="7754"/>
                    <a:pt x="0" y="7742"/>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5"/>
                    <a:pt x="11" y="8504"/>
                    <a:pt x="25" y="8504"/>
                  </a:cubicBezTo>
                  <a:cubicBezTo>
                    <a:pt x="39" y="8504"/>
                    <a:pt x="50" y="8515"/>
                    <a:pt x="50" y="8529"/>
                  </a:cubicBezTo>
                  <a:close/>
                  <a:moveTo>
                    <a:pt x="50" y="8629"/>
                  </a:moveTo>
                  <a:lnTo>
                    <a:pt x="50" y="8629"/>
                  </a:lnTo>
                  <a:cubicBezTo>
                    <a:pt x="50" y="8643"/>
                    <a:pt x="39" y="8654"/>
                    <a:pt x="25" y="8654"/>
                  </a:cubicBezTo>
                  <a:cubicBezTo>
                    <a:pt x="11" y="8654"/>
                    <a:pt x="0" y="8643"/>
                    <a:pt x="0" y="8629"/>
                  </a:cubicBezTo>
                  <a:cubicBezTo>
                    <a:pt x="0" y="8615"/>
                    <a:pt x="11" y="8604"/>
                    <a:pt x="25" y="8604"/>
                  </a:cubicBezTo>
                  <a:cubicBezTo>
                    <a:pt x="39" y="8604"/>
                    <a:pt x="50" y="8615"/>
                    <a:pt x="50" y="8629"/>
                  </a:cubicBezTo>
                  <a:close/>
                  <a:moveTo>
                    <a:pt x="50" y="8729"/>
                  </a:moveTo>
                  <a:lnTo>
                    <a:pt x="50" y="8729"/>
                  </a:lnTo>
                  <a:cubicBezTo>
                    <a:pt x="50" y="8743"/>
                    <a:pt x="39" y="8754"/>
                    <a:pt x="25" y="8754"/>
                  </a:cubicBezTo>
                  <a:cubicBezTo>
                    <a:pt x="11" y="8754"/>
                    <a:pt x="0" y="8743"/>
                    <a:pt x="0" y="8729"/>
                  </a:cubicBezTo>
                  <a:cubicBezTo>
                    <a:pt x="0" y="8715"/>
                    <a:pt x="11" y="8704"/>
                    <a:pt x="25" y="8704"/>
                  </a:cubicBezTo>
                  <a:cubicBezTo>
                    <a:pt x="39" y="8704"/>
                    <a:pt x="50" y="8715"/>
                    <a:pt x="50" y="8729"/>
                  </a:cubicBezTo>
                  <a:close/>
                  <a:moveTo>
                    <a:pt x="50" y="8829"/>
                  </a:moveTo>
                  <a:lnTo>
                    <a:pt x="50" y="8829"/>
                  </a:lnTo>
                  <a:cubicBezTo>
                    <a:pt x="50" y="8843"/>
                    <a:pt x="39" y="8854"/>
                    <a:pt x="25" y="8854"/>
                  </a:cubicBezTo>
                  <a:cubicBezTo>
                    <a:pt x="11" y="8854"/>
                    <a:pt x="0" y="8843"/>
                    <a:pt x="0" y="8829"/>
                  </a:cubicBezTo>
                  <a:cubicBezTo>
                    <a:pt x="0" y="8815"/>
                    <a:pt x="11" y="8804"/>
                    <a:pt x="25" y="8804"/>
                  </a:cubicBezTo>
                  <a:cubicBezTo>
                    <a:pt x="39" y="8804"/>
                    <a:pt x="50" y="8815"/>
                    <a:pt x="50" y="8829"/>
                  </a:cubicBezTo>
                  <a:close/>
                  <a:moveTo>
                    <a:pt x="50" y="8929"/>
                  </a:moveTo>
                  <a:lnTo>
                    <a:pt x="50" y="8929"/>
                  </a:lnTo>
                  <a:cubicBezTo>
                    <a:pt x="50" y="8943"/>
                    <a:pt x="39" y="8954"/>
                    <a:pt x="25" y="8954"/>
                  </a:cubicBezTo>
                  <a:cubicBezTo>
                    <a:pt x="11" y="8954"/>
                    <a:pt x="0" y="8943"/>
                    <a:pt x="0" y="8929"/>
                  </a:cubicBezTo>
                  <a:cubicBezTo>
                    <a:pt x="0" y="8915"/>
                    <a:pt x="11" y="8904"/>
                    <a:pt x="25" y="8904"/>
                  </a:cubicBezTo>
                  <a:cubicBezTo>
                    <a:pt x="39" y="8904"/>
                    <a:pt x="50" y="8915"/>
                    <a:pt x="50" y="8929"/>
                  </a:cubicBezTo>
                  <a:close/>
                  <a:moveTo>
                    <a:pt x="50" y="9029"/>
                  </a:moveTo>
                  <a:lnTo>
                    <a:pt x="50" y="9029"/>
                  </a:lnTo>
                  <a:cubicBezTo>
                    <a:pt x="50" y="9043"/>
                    <a:pt x="39" y="9054"/>
                    <a:pt x="25" y="9054"/>
                  </a:cubicBezTo>
                  <a:cubicBezTo>
                    <a:pt x="11" y="9054"/>
                    <a:pt x="0" y="9043"/>
                    <a:pt x="0" y="9029"/>
                  </a:cubicBezTo>
                  <a:cubicBezTo>
                    <a:pt x="0" y="9015"/>
                    <a:pt x="11" y="9004"/>
                    <a:pt x="25" y="9004"/>
                  </a:cubicBezTo>
                  <a:cubicBezTo>
                    <a:pt x="39" y="9004"/>
                    <a:pt x="50" y="9015"/>
                    <a:pt x="50" y="9029"/>
                  </a:cubicBezTo>
                  <a:close/>
                  <a:moveTo>
                    <a:pt x="50" y="9129"/>
                  </a:moveTo>
                  <a:lnTo>
                    <a:pt x="50" y="9129"/>
                  </a:lnTo>
                  <a:cubicBezTo>
                    <a:pt x="50" y="9143"/>
                    <a:pt x="39" y="9154"/>
                    <a:pt x="25" y="9154"/>
                  </a:cubicBezTo>
                  <a:cubicBezTo>
                    <a:pt x="11" y="9154"/>
                    <a:pt x="0" y="9143"/>
                    <a:pt x="0" y="9129"/>
                  </a:cubicBezTo>
                  <a:cubicBezTo>
                    <a:pt x="0" y="9115"/>
                    <a:pt x="11" y="9104"/>
                    <a:pt x="25" y="9104"/>
                  </a:cubicBezTo>
                  <a:cubicBezTo>
                    <a:pt x="39" y="9104"/>
                    <a:pt x="50" y="9115"/>
                    <a:pt x="50" y="9129"/>
                  </a:cubicBezTo>
                  <a:close/>
                  <a:moveTo>
                    <a:pt x="50" y="9229"/>
                  </a:moveTo>
                  <a:lnTo>
                    <a:pt x="50" y="9229"/>
                  </a:lnTo>
                  <a:cubicBezTo>
                    <a:pt x="50" y="9243"/>
                    <a:pt x="39" y="9254"/>
                    <a:pt x="25" y="9254"/>
                  </a:cubicBezTo>
                  <a:cubicBezTo>
                    <a:pt x="11" y="9254"/>
                    <a:pt x="0" y="9243"/>
                    <a:pt x="0" y="9229"/>
                  </a:cubicBezTo>
                  <a:cubicBezTo>
                    <a:pt x="0" y="9216"/>
                    <a:pt x="11" y="9204"/>
                    <a:pt x="25" y="9204"/>
                  </a:cubicBezTo>
                  <a:cubicBezTo>
                    <a:pt x="39" y="9204"/>
                    <a:pt x="50" y="9216"/>
                    <a:pt x="50" y="9229"/>
                  </a:cubicBezTo>
                  <a:close/>
                  <a:moveTo>
                    <a:pt x="50" y="9329"/>
                  </a:moveTo>
                  <a:lnTo>
                    <a:pt x="50" y="9329"/>
                  </a:lnTo>
                  <a:cubicBezTo>
                    <a:pt x="50" y="9343"/>
                    <a:pt x="39" y="9354"/>
                    <a:pt x="25" y="9354"/>
                  </a:cubicBezTo>
                  <a:cubicBezTo>
                    <a:pt x="11" y="9354"/>
                    <a:pt x="0" y="9343"/>
                    <a:pt x="0" y="9329"/>
                  </a:cubicBezTo>
                  <a:cubicBezTo>
                    <a:pt x="0" y="9316"/>
                    <a:pt x="11" y="9304"/>
                    <a:pt x="25" y="9304"/>
                  </a:cubicBezTo>
                  <a:cubicBezTo>
                    <a:pt x="39" y="9304"/>
                    <a:pt x="50" y="9316"/>
                    <a:pt x="50" y="9329"/>
                  </a:cubicBezTo>
                  <a:close/>
                  <a:moveTo>
                    <a:pt x="50" y="9429"/>
                  </a:moveTo>
                  <a:lnTo>
                    <a:pt x="50" y="9429"/>
                  </a:lnTo>
                  <a:cubicBezTo>
                    <a:pt x="50" y="9443"/>
                    <a:pt x="39" y="9454"/>
                    <a:pt x="25" y="9454"/>
                  </a:cubicBezTo>
                  <a:cubicBezTo>
                    <a:pt x="11" y="9454"/>
                    <a:pt x="0" y="9443"/>
                    <a:pt x="0" y="9429"/>
                  </a:cubicBezTo>
                  <a:cubicBezTo>
                    <a:pt x="0" y="9416"/>
                    <a:pt x="11" y="9404"/>
                    <a:pt x="25" y="9404"/>
                  </a:cubicBezTo>
                  <a:cubicBezTo>
                    <a:pt x="39" y="9404"/>
                    <a:pt x="50" y="9416"/>
                    <a:pt x="50" y="9429"/>
                  </a:cubicBezTo>
                  <a:close/>
                  <a:moveTo>
                    <a:pt x="50" y="9529"/>
                  </a:moveTo>
                  <a:lnTo>
                    <a:pt x="50" y="9530"/>
                  </a:lnTo>
                  <a:cubicBezTo>
                    <a:pt x="50" y="9543"/>
                    <a:pt x="39" y="9555"/>
                    <a:pt x="25" y="9555"/>
                  </a:cubicBezTo>
                  <a:cubicBezTo>
                    <a:pt x="11" y="9555"/>
                    <a:pt x="0" y="9543"/>
                    <a:pt x="0" y="9530"/>
                  </a:cubicBezTo>
                  <a:lnTo>
                    <a:pt x="0" y="9529"/>
                  </a:lnTo>
                  <a:cubicBezTo>
                    <a:pt x="0" y="9516"/>
                    <a:pt x="11" y="9504"/>
                    <a:pt x="25" y="9504"/>
                  </a:cubicBezTo>
                  <a:cubicBezTo>
                    <a:pt x="39" y="9504"/>
                    <a:pt x="50" y="9516"/>
                    <a:pt x="50" y="9529"/>
                  </a:cubicBezTo>
                  <a:close/>
                  <a:moveTo>
                    <a:pt x="50" y="9630"/>
                  </a:moveTo>
                  <a:lnTo>
                    <a:pt x="50" y="9630"/>
                  </a:lnTo>
                  <a:cubicBezTo>
                    <a:pt x="50" y="9643"/>
                    <a:pt x="39" y="9655"/>
                    <a:pt x="25" y="9655"/>
                  </a:cubicBezTo>
                  <a:cubicBezTo>
                    <a:pt x="11" y="9655"/>
                    <a:pt x="0" y="9643"/>
                    <a:pt x="0" y="9630"/>
                  </a:cubicBezTo>
                  <a:cubicBezTo>
                    <a:pt x="0" y="9616"/>
                    <a:pt x="11" y="9605"/>
                    <a:pt x="25" y="9605"/>
                  </a:cubicBezTo>
                  <a:cubicBezTo>
                    <a:pt x="39" y="9605"/>
                    <a:pt x="50" y="9616"/>
                    <a:pt x="50" y="9630"/>
                  </a:cubicBezTo>
                  <a:close/>
                  <a:moveTo>
                    <a:pt x="50" y="9730"/>
                  </a:moveTo>
                  <a:lnTo>
                    <a:pt x="50" y="9730"/>
                  </a:lnTo>
                  <a:cubicBezTo>
                    <a:pt x="50" y="9743"/>
                    <a:pt x="39" y="9755"/>
                    <a:pt x="25" y="9755"/>
                  </a:cubicBezTo>
                  <a:cubicBezTo>
                    <a:pt x="11" y="9755"/>
                    <a:pt x="0" y="9743"/>
                    <a:pt x="0" y="9730"/>
                  </a:cubicBezTo>
                  <a:cubicBezTo>
                    <a:pt x="0" y="9716"/>
                    <a:pt x="11" y="9705"/>
                    <a:pt x="25" y="9705"/>
                  </a:cubicBezTo>
                  <a:cubicBezTo>
                    <a:pt x="39" y="9705"/>
                    <a:pt x="50" y="9716"/>
                    <a:pt x="50" y="9730"/>
                  </a:cubicBezTo>
                  <a:close/>
                  <a:moveTo>
                    <a:pt x="50" y="9830"/>
                  </a:moveTo>
                  <a:lnTo>
                    <a:pt x="50" y="9830"/>
                  </a:lnTo>
                  <a:cubicBezTo>
                    <a:pt x="50" y="9843"/>
                    <a:pt x="39" y="9855"/>
                    <a:pt x="25" y="9855"/>
                  </a:cubicBezTo>
                  <a:cubicBezTo>
                    <a:pt x="11" y="9855"/>
                    <a:pt x="0" y="9843"/>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6"/>
                    <a:pt x="11" y="10505"/>
                    <a:pt x="25" y="10505"/>
                  </a:cubicBezTo>
                  <a:cubicBezTo>
                    <a:pt x="39" y="10505"/>
                    <a:pt x="50" y="10516"/>
                    <a:pt x="50" y="10530"/>
                  </a:cubicBezTo>
                  <a:close/>
                  <a:moveTo>
                    <a:pt x="50" y="10630"/>
                  </a:moveTo>
                  <a:lnTo>
                    <a:pt x="50" y="10630"/>
                  </a:lnTo>
                  <a:cubicBezTo>
                    <a:pt x="50" y="10644"/>
                    <a:pt x="39" y="10655"/>
                    <a:pt x="25" y="10655"/>
                  </a:cubicBezTo>
                  <a:cubicBezTo>
                    <a:pt x="11" y="10655"/>
                    <a:pt x="0" y="10644"/>
                    <a:pt x="0" y="10630"/>
                  </a:cubicBezTo>
                  <a:cubicBezTo>
                    <a:pt x="0" y="10616"/>
                    <a:pt x="11" y="10605"/>
                    <a:pt x="25" y="10605"/>
                  </a:cubicBezTo>
                  <a:cubicBezTo>
                    <a:pt x="39" y="10605"/>
                    <a:pt x="50" y="10616"/>
                    <a:pt x="50" y="10630"/>
                  </a:cubicBezTo>
                  <a:close/>
                  <a:moveTo>
                    <a:pt x="50" y="10730"/>
                  </a:moveTo>
                  <a:lnTo>
                    <a:pt x="50" y="10730"/>
                  </a:lnTo>
                  <a:cubicBezTo>
                    <a:pt x="50" y="10744"/>
                    <a:pt x="39" y="10755"/>
                    <a:pt x="25" y="10755"/>
                  </a:cubicBezTo>
                  <a:cubicBezTo>
                    <a:pt x="11" y="10755"/>
                    <a:pt x="0" y="10744"/>
                    <a:pt x="0" y="10730"/>
                  </a:cubicBezTo>
                  <a:cubicBezTo>
                    <a:pt x="0" y="10716"/>
                    <a:pt x="11" y="10705"/>
                    <a:pt x="25" y="10705"/>
                  </a:cubicBezTo>
                  <a:cubicBezTo>
                    <a:pt x="39" y="10705"/>
                    <a:pt x="50" y="10716"/>
                    <a:pt x="50" y="10730"/>
                  </a:cubicBezTo>
                  <a:close/>
                  <a:moveTo>
                    <a:pt x="50" y="10830"/>
                  </a:moveTo>
                  <a:lnTo>
                    <a:pt x="50" y="10830"/>
                  </a:lnTo>
                  <a:cubicBezTo>
                    <a:pt x="50" y="10844"/>
                    <a:pt x="39" y="10855"/>
                    <a:pt x="25" y="10855"/>
                  </a:cubicBezTo>
                  <a:cubicBezTo>
                    <a:pt x="11" y="10855"/>
                    <a:pt x="0" y="10844"/>
                    <a:pt x="0" y="10830"/>
                  </a:cubicBezTo>
                  <a:cubicBezTo>
                    <a:pt x="0" y="10816"/>
                    <a:pt x="11" y="10805"/>
                    <a:pt x="25" y="10805"/>
                  </a:cubicBezTo>
                  <a:cubicBezTo>
                    <a:pt x="39" y="10805"/>
                    <a:pt x="50" y="10816"/>
                    <a:pt x="50" y="10830"/>
                  </a:cubicBezTo>
                  <a:close/>
                  <a:moveTo>
                    <a:pt x="50" y="10930"/>
                  </a:moveTo>
                  <a:lnTo>
                    <a:pt x="50" y="10930"/>
                  </a:lnTo>
                  <a:cubicBezTo>
                    <a:pt x="50" y="10944"/>
                    <a:pt x="39" y="10955"/>
                    <a:pt x="25" y="10955"/>
                  </a:cubicBezTo>
                  <a:cubicBezTo>
                    <a:pt x="11" y="10955"/>
                    <a:pt x="0" y="10944"/>
                    <a:pt x="0" y="10930"/>
                  </a:cubicBezTo>
                  <a:cubicBezTo>
                    <a:pt x="0" y="10916"/>
                    <a:pt x="11" y="10905"/>
                    <a:pt x="25" y="10905"/>
                  </a:cubicBezTo>
                  <a:cubicBezTo>
                    <a:pt x="39" y="10905"/>
                    <a:pt x="50" y="10916"/>
                    <a:pt x="50" y="10930"/>
                  </a:cubicBezTo>
                  <a:close/>
                  <a:moveTo>
                    <a:pt x="50" y="11030"/>
                  </a:moveTo>
                  <a:lnTo>
                    <a:pt x="50" y="11030"/>
                  </a:lnTo>
                  <a:cubicBezTo>
                    <a:pt x="50" y="11044"/>
                    <a:pt x="39" y="11055"/>
                    <a:pt x="25" y="11055"/>
                  </a:cubicBezTo>
                  <a:cubicBezTo>
                    <a:pt x="11" y="11055"/>
                    <a:pt x="0" y="11044"/>
                    <a:pt x="0" y="11030"/>
                  </a:cubicBezTo>
                  <a:cubicBezTo>
                    <a:pt x="0" y="11016"/>
                    <a:pt x="11" y="11005"/>
                    <a:pt x="25" y="11005"/>
                  </a:cubicBezTo>
                  <a:cubicBezTo>
                    <a:pt x="39" y="11005"/>
                    <a:pt x="50" y="11016"/>
                    <a:pt x="50" y="11030"/>
                  </a:cubicBezTo>
                  <a:close/>
                  <a:moveTo>
                    <a:pt x="50" y="11130"/>
                  </a:moveTo>
                  <a:lnTo>
                    <a:pt x="50" y="11130"/>
                  </a:lnTo>
                  <a:cubicBezTo>
                    <a:pt x="50" y="11144"/>
                    <a:pt x="39" y="11155"/>
                    <a:pt x="25" y="11155"/>
                  </a:cubicBezTo>
                  <a:cubicBezTo>
                    <a:pt x="11" y="11155"/>
                    <a:pt x="0" y="11144"/>
                    <a:pt x="0" y="11130"/>
                  </a:cubicBezTo>
                  <a:cubicBezTo>
                    <a:pt x="0" y="11116"/>
                    <a:pt x="11" y="11105"/>
                    <a:pt x="25" y="11105"/>
                  </a:cubicBezTo>
                  <a:cubicBezTo>
                    <a:pt x="39" y="11105"/>
                    <a:pt x="50" y="11116"/>
                    <a:pt x="50" y="11130"/>
                  </a:cubicBezTo>
                  <a:close/>
                  <a:moveTo>
                    <a:pt x="50" y="11230"/>
                  </a:moveTo>
                  <a:lnTo>
                    <a:pt x="50" y="11230"/>
                  </a:lnTo>
                  <a:cubicBezTo>
                    <a:pt x="50" y="11244"/>
                    <a:pt x="39" y="11255"/>
                    <a:pt x="25" y="11255"/>
                  </a:cubicBezTo>
                  <a:cubicBezTo>
                    <a:pt x="11" y="11255"/>
                    <a:pt x="0" y="11244"/>
                    <a:pt x="0" y="11230"/>
                  </a:cubicBezTo>
                  <a:cubicBezTo>
                    <a:pt x="0" y="11217"/>
                    <a:pt x="11" y="11205"/>
                    <a:pt x="25" y="11205"/>
                  </a:cubicBezTo>
                  <a:cubicBezTo>
                    <a:pt x="39" y="11205"/>
                    <a:pt x="50" y="11217"/>
                    <a:pt x="50" y="11230"/>
                  </a:cubicBezTo>
                  <a:close/>
                  <a:moveTo>
                    <a:pt x="50" y="11330"/>
                  </a:moveTo>
                  <a:lnTo>
                    <a:pt x="50" y="11330"/>
                  </a:lnTo>
                  <a:cubicBezTo>
                    <a:pt x="50" y="11344"/>
                    <a:pt x="39" y="11355"/>
                    <a:pt x="25" y="11355"/>
                  </a:cubicBezTo>
                  <a:cubicBezTo>
                    <a:pt x="11" y="11355"/>
                    <a:pt x="0" y="11344"/>
                    <a:pt x="0" y="11330"/>
                  </a:cubicBezTo>
                  <a:cubicBezTo>
                    <a:pt x="0" y="11317"/>
                    <a:pt x="11" y="11305"/>
                    <a:pt x="25" y="11305"/>
                  </a:cubicBezTo>
                  <a:cubicBezTo>
                    <a:pt x="39" y="11305"/>
                    <a:pt x="50" y="11317"/>
                    <a:pt x="50" y="11330"/>
                  </a:cubicBezTo>
                  <a:close/>
                  <a:moveTo>
                    <a:pt x="50" y="11430"/>
                  </a:moveTo>
                  <a:lnTo>
                    <a:pt x="50" y="11430"/>
                  </a:lnTo>
                  <a:cubicBezTo>
                    <a:pt x="50" y="11444"/>
                    <a:pt x="39" y="11455"/>
                    <a:pt x="25" y="11455"/>
                  </a:cubicBezTo>
                  <a:cubicBezTo>
                    <a:pt x="11" y="11455"/>
                    <a:pt x="0" y="11444"/>
                    <a:pt x="0" y="11430"/>
                  </a:cubicBezTo>
                  <a:cubicBezTo>
                    <a:pt x="0" y="11417"/>
                    <a:pt x="11" y="11405"/>
                    <a:pt x="25" y="11405"/>
                  </a:cubicBezTo>
                  <a:cubicBezTo>
                    <a:pt x="39" y="11405"/>
                    <a:pt x="50" y="11417"/>
                    <a:pt x="50" y="11430"/>
                  </a:cubicBezTo>
                  <a:close/>
                  <a:moveTo>
                    <a:pt x="50" y="11530"/>
                  </a:moveTo>
                  <a:lnTo>
                    <a:pt x="50" y="11531"/>
                  </a:lnTo>
                  <a:cubicBezTo>
                    <a:pt x="50" y="11544"/>
                    <a:pt x="39" y="11556"/>
                    <a:pt x="25" y="11556"/>
                  </a:cubicBezTo>
                  <a:cubicBezTo>
                    <a:pt x="11" y="11556"/>
                    <a:pt x="0" y="11544"/>
                    <a:pt x="0" y="11531"/>
                  </a:cubicBezTo>
                  <a:lnTo>
                    <a:pt x="0" y="11530"/>
                  </a:lnTo>
                  <a:cubicBezTo>
                    <a:pt x="0" y="11517"/>
                    <a:pt x="11" y="11505"/>
                    <a:pt x="25" y="11505"/>
                  </a:cubicBezTo>
                  <a:cubicBezTo>
                    <a:pt x="39" y="11505"/>
                    <a:pt x="50" y="11517"/>
                    <a:pt x="50" y="11530"/>
                  </a:cubicBezTo>
                  <a:close/>
                  <a:moveTo>
                    <a:pt x="50" y="11631"/>
                  </a:moveTo>
                  <a:lnTo>
                    <a:pt x="50" y="11631"/>
                  </a:lnTo>
                  <a:cubicBezTo>
                    <a:pt x="50" y="11644"/>
                    <a:pt x="39" y="11656"/>
                    <a:pt x="25" y="11656"/>
                  </a:cubicBezTo>
                  <a:cubicBezTo>
                    <a:pt x="11" y="11656"/>
                    <a:pt x="0" y="11644"/>
                    <a:pt x="0" y="11631"/>
                  </a:cubicBezTo>
                  <a:cubicBezTo>
                    <a:pt x="0" y="11617"/>
                    <a:pt x="11" y="11606"/>
                    <a:pt x="25" y="11606"/>
                  </a:cubicBezTo>
                  <a:cubicBezTo>
                    <a:pt x="39" y="11606"/>
                    <a:pt x="50" y="11617"/>
                    <a:pt x="50" y="11631"/>
                  </a:cubicBezTo>
                  <a:close/>
                  <a:moveTo>
                    <a:pt x="50" y="11731"/>
                  </a:moveTo>
                  <a:lnTo>
                    <a:pt x="50" y="11731"/>
                  </a:lnTo>
                  <a:cubicBezTo>
                    <a:pt x="50" y="11744"/>
                    <a:pt x="39" y="11756"/>
                    <a:pt x="25" y="11756"/>
                  </a:cubicBezTo>
                  <a:cubicBezTo>
                    <a:pt x="11" y="11756"/>
                    <a:pt x="0" y="11744"/>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7"/>
                    <a:pt x="11" y="12506"/>
                    <a:pt x="25" y="12506"/>
                  </a:cubicBezTo>
                  <a:cubicBezTo>
                    <a:pt x="39" y="12506"/>
                    <a:pt x="50" y="12517"/>
                    <a:pt x="50" y="12531"/>
                  </a:cubicBezTo>
                  <a:close/>
                  <a:moveTo>
                    <a:pt x="50" y="12631"/>
                  </a:moveTo>
                  <a:lnTo>
                    <a:pt x="50" y="12631"/>
                  </a:lnTo>
                  <a:cubicBezTo>
                    <a:pt x="50" y="12645"/>
                    <a:pt x="39" y="12656"/>
                    <a:pt x="25" y="12656"/>
                  </a:cubicBezTo>
                  <a:cubicBezTo>
                    <a:pt x="11" y="12656"/>
                    <a:pt x="0" y="12645"/>
                    <a:pt x="0" y="12631"/>
                  </a:cubicBezTo>
                  <a:cubicBezTo>
                    <a:pt x="0" y="12617"/>
                    <a:pt x="11" y="12606"/>
                    <a:pt x="25" y="12606"/>
                  </a:cubicBezTo>
                  <a:cubicBezTo>
                    <a:pt x="39" y="12606"/>
                    <a:pt x="50" y="12617"/>
                    <a:pt x="50" y="12631"/>
                  </a:cubicBezTo>
                  <a:close/>
                  <a:moveTo>
                    <a:pt x="50" y="12731"/>
                  </a:moveTo>
                  <a:lnTo>
                    <a:pt x="50" y="12731"/>
                  </a:lnTo>
                  <a:cubicBezTo>
                    <a:pt x="50" y="12745"/>
                    <a:pt x="39" y="12756"/>
                    <a:pt x="25" y="12756"/>
                  </a:cubicBezTo>
                  <a:cubicBezTo>
                    <a:pt x="11" y="12756"/>
                    <a:pt x="0" y="12745"/>
                    <a:pt x="0" y="12731"/>
                  </a:cubicBezTo>
                  <a:cubicBezTo>
                    <a:pt x="0" y="12717"/>
                    <a:pt x="11" y="12706"/>
                    <a:pt x="25" y="12706"/>
                  </a:cubicBezTo>
                  <a:cubicBezTo>
                    <a:pt x="39" y="12706"/>
                    <a:pt x="50" y="12717"/>
                    <a:pt x="50" y="12731"/>
                  </a:cubicBezTo>
                  <a:close/>
                  <a:moveTo>
                    <a:pt x="50" y="12831"/>
                  </a:moveTo>
                  <a:lnTo>
                    <a:pt x="50" y="12831"/>
                  </a:lnTo>
                  <a:cubicBezTo>
                    <a:pt x="50" y="12845"/>
                    <a:pt x="39" y="12856"/>
                    <a:pt x="25" y="12856"/>
                  </a:cubicBezTo>
                  <a:cubicBezTo>
                    <a:pt x="11" y="12856"/>
                    <a:pt x="0" y="12845"/>
                    <a:pt x="0" y="12831"/>
                  </a:cubicBezTo>
                  <a:cubicBezTo>
                    <a:pt x="0" y="12817"/>
                    <a:pt x="11" y="12806"/>
                    <a:pt x="25" y="12806"/>
                  </a:cubicBezTo>
                  <a:cubicBezTo>
                    <a:pt x="39" y="12806"/>
                    <a:pt x="50" y="12817"/>
                    <a:pt x="50" y="12831"/>
                  </a:cubicBezTo>
                  <a:close/>
                  <a:moveTo>
                    <a:pt x="50" y="12931"/>
                  </a:moveTo>
                  <a:lnTo>
                    <a:pt x="50" y="12931"/>
                  </a:lnTo>
                  <a:cubicBezTo>
                    <a:pt x="50" y="12945"/>
                    <a:pt x="39" y="12956"/>
                    <a:pt x="25" y="12956"/>
                  </a:cubicBezTo>
                  <a:cubicBezTo>
                    <a:pt x="11" y="12956"/>
                    <a:pt x="0" y="12945"/>
                    <a:pt x="0" y="12931"/>
                  </a:cubicBezTo>
                  <a:cubicBezTo>
                    <a:pt x="0" y="12917"/>
                    <a:pt x="11" y="12906"/>
                    <a:pt x="25" y="12906"/>
                  </a:cubicBezTo>
                  <a:cubicBezTo>
                    <a:pt x="39" y="12906"/>
                    <a:pt x="50" y="12917"/>
                    <a:pt x="50" y="12931"/>
                  </a:cubicBezTo>
                  <a:close/>
                  <a:moveTo>
                    <a:pt x="50" y="13031"/>
                  </a:moveTo>
                  <a:lnTo>
                    <a:pt x="50" y="13031"/>
                  </a:lnTo>
                  <a:cubicBezTo>
                    <a:pt x="50" y="13045"/>
                    <a:pt x="39" y="13056"/>
                    <a:pt x="25" y="13056"/>
                  </a:cubicBezTo>
                  <a:cubicBezTo>
                    <a:pt x="11" y="13056"/>
                    <a:pt x="0" y="13045"/>
                    <a:pt x="0" y="13031"/>
                  </a:cubicBezTo>
                  <a:cubicBezTo>
                    <a:pt x="0" y="13017"/>
                    <a:pt x="11" y="13006"/>
                    <a:pt x="25" y="13006"/>
                  </a:cubicBezTo>
                  <a:cubicBezTo>
                    <a:pt x="39" y="13006"/>
                    <a:pt x="50" y="13017"/>
                    <a:pt x="50" y="13031"/>
                  </a:cubicBezTo>
                  <a:close/>
                  <a:moveTo>
                    <a:pt x="50" y="13131"/>
                  </a:moveTo>
                  <a:lnTo>
                    <a:pt x="50" y="13131"/>
                  </a:lnTo>
                  <a:cubicBezTo>
                    <a:pt x="50" y="13145"/>
                    <a:pt x="39" y="13156"/>
                    <a:pt x="25" y="13156"/>
                  </a:cubicBezTo>
                  <a:cubicBezTo>
                    <a:pt x="11" y="13156"/>
                    <a:pt x="0" y="13145"/>
                    <a:pt x="0" y="13131"/>
                  </a:cubicBezTo>
                  <a:cubicBezTo>
                    <a:pt x="0" y="13118"/>
                    <a:pt x="11" y="13106"/>
                    <a:pt x="25" y="13106"/>
                  </a:cubicBezTo>
                  <a:cubicBezTo>
                    <a:pt x="39" y="13106"/>
                    <a:pt x="50" y="13118"/>
                    <a:pt x="50" y="13131"/>
                  </a:cubicBezTo>
                  <a:close/>
                  <a:moveTo>
                    <a:pt x="50" y="13231"/>
                  </a:moveTo>
                  <a:lnTo>
                    <a:pt x="50" y="13231"/>
                  </a:lnTo>
                  <a:cubicBezTo>
                    <a:pt x="50" y="13245"/>
                    <a:pt x="39" y="13256"/>
                    <a:pt x="25" y="13256"/>
                  </a:cubicBezTo>
                  <a:cubicBezTo>
                    <a:pt x="11" y="13256"/>
                    <a:pt x="0" y="13245"/>
                    <a:pt x="0" y="13231"/>
                  </a:cubicBezTo>
                  <a:cubicBezTo>
                    <a:pt x="0" y="13218"/>
                    <a:pt x="11" y="13206"/>
                    <a:pt x="25" y="13206"/>
                  </a:cubicBezTo>
                  <a:cubicBezTo>
                    <a:pt x="39" y="13206"/>
                    <a:pt x="50" y="13218"/>
                    <a:pt x="50" y="13231"/>
                  </a:cubicBezTo>
                  <a:close/>
                  <a:moveTo>
                    <a:pt x="50" y="13331"/>
                  </a:moveTo>
                  <a:lnTo>
                    <a:pt x="50" y="13331"/>
                  </a:lnTo>
                  <a:cubicBezTo>
                    <a:pt x="50" y="13345"/>
                    <a:pt x="39" y="13356"/>
                    <a:pt x="25" y="13356"/>
                  </a:cubicBezTo>
                  <a:cubicBezTo>
                    <a:pt x="11" y="13356"/>
                    <a:pt x="0" y="13345"/>
                    <a:pt x="0" y="13331"/>
                  </a:cubicBezTo>
                  <a:cubicBezTo>
                    <a:pt x="0" y="13318"/>
                    <a:pt x="11" y="13306"/>
                    <a:pt x="25" y="13306"/>
                  </a:cubicBezTo>
                  <a:cubicBezTo>
                    <a:pt x="39" y="13306"/>
                    <a:pt x="50" y="13318"/>
                    <a:pt x="50" y="13331"/>
                  </a:cubicBezTo>
                  <a:close/>
                  <a:moveTo>
                    <a:pt x="50" y="13431"/>
                  </a:moveTo>
                  <a:lnTo>
                    <a:pt x="50" y="13432"/>
                  </a:lnTo>
                  <a:cubicBezTo>
                    <a:pt x="50" y="13445"/>
                    <a:pt x="39" y="13457"/>
                    <a:pt x="25" y="13457"/>
                  </a:cubicBezTo>
                  <a:cubicBezTo>
                    <a:pt x="11" y="13457"/>
                    <a:pt x="0" y="13445"/>
                    <a:pt x="0" y="13432"/>
                  </a:cubicBezTo>
                  <a:lnTo>
                    <a:pt x="0" y="13431"/>
                  </a:lnTo>
                  <a:cubicBezTo>
                    <a:pt x="0" y="13418"/>
                    <a:pt x="11" y="13406"/>
                    <a:pt x="25" y="13406"/>
                  </a:cubicBezTo>
                  <a:cubicBezTo>
                    <a:pt x="39" y="13406"/>
                    <a:pt x="50" y="13418"/>
                    <a:pt x="50" y="13431"/>
                  </a:cubicBezTo>
                  <a:close/>
                  <a:moveTo>
                    <a:pt x="50" y="13532"/>
                  </a:moveTo>
                  <a:lnTo>
                    <a:pt x="50" y="13532"/>
                  </a:lnTo>
                  <a:cubicBezTo>
                    <a:pt x="50" y="13545"/>
                    <a:pt x="39" y="13557"/>
                    <a:pt x="25" y="13557"/>
                  </a:cubicBezTo>
                  <a:cubicBezTo>
                    <a:pt x="11" y="13557"/>
                    <a:pt x="0" y="13545"/>
                    <a:pt x="0" y="13532"/>
                  </a:cubicBezTo>
                  <a:cubicBezTo>
                    <a:pt x="0" y="13518"/>
                    <a:pt x="11" y="13507"/>
                    <a:pt x="25" y="13507"/>
                  </a:cubicBezTo>
                  <a:cubicBezTo>
                    <a:pt x="39" y="13507"/>
                    <a:pt x="50" y="13518"/>
                    <a:pt x="50" y="13532"/>
                  </a:cubicBezTo>
                  <a:close/>
                  <a:moveTo>
                    <a:pt x="50" y="13632"/>
                  </a:moveTo>
                  <a:lnTo>
                    <a:pt x="50" y="13632"/>
                  </a:lnTo>
                  <a:cubicBezTo>
                    <a:pt x="50" y="13645"/>
                    <a:pt x="39" y="13657"/>
                    <a:pt x="25" y="13657"/>
                  </a:cubicBezTo>
                  <a:cubicBezTo>
                    <a:pt x="11" y="13657"/>
                    <a:pt x="0" y="13645"/>
                    <a:pt x="0" y="13632"/>
                  </a:cubicBezTo>
                  <a:cubicBezTo>
                    <a:pt x="0" y="13618"/>
                    <a:pt x="11" y="13607"/>
                    <a:pt x="25" y="13607"/>
                  </a:cubicBezTo>
                  <a:cubicBezTo>
                    <a:pt x="39" y="13607"/>
                    <a:pt x="50" y="13618"/>
                    <a:pt x="50" y="13632"/>
                  </a:cubicBezTo>
                  <a:close/>
                  <a:moveTo>
                    <a:pt x="50" y="13732"/>
                  </a:moveTo>
                  <a:lnTo>
                    <a:pt x="50" y="13732"/>
                  </a:lnTo>
                  <a:cubicBezTo>
                    <a:pt x="50" y="13745"/>
                    <a:pt x="39" y="13757"/>
                    <a:pt x="25" y="13757"/>
                  </a:cubicBezTo>
                  <a:cubicBezTo>
                    <a:pt x="11" y="13757"/>
                    <a:pt x="0" y="13745"/>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8"/>
                    <a:pt x="11" y="14407"/>
                    <a:pt x="25" y="14407"/>
                  </a:cubicBezTo>
                  <a:cubicBezTo>
                    <a:pt x="39" y="14407"/>
                    <a:pt x="50" y="14418"/>
                    <a:pt x="50" y="14432"/>
                  </a:cubicBezTo>
                  <a:close/>
                  <a:moveTo>
                    <a:pt x="50" y="14532"/>
                  </a:moveTo>
                  <a:lnTo>
                    <a:pt x="50" y="14532"/>
                  </a:lnTo>
                  <a:cubicBezTo>
                    <a:pt x="50" y="14546"/>
                    <a:pt x="39" y="14557"/>
                    <a:pt x="25" y="14557"/>
                  </a:cubicBezTo>
                  <a:cubicBezTo>
                    <a:pt x="11" y="14557"/>
                    <a:pt x="0" y="14546"/>
                    <a:pt x="0" y="14532"/>
                  </a:cubicBezTo>
                  <a:cubicBezTo>
                    <a:pt x="0" y="14518"/>
                    <a:pt x="11" y="14507"/>
                    <a:pt x="25" y="14507"/>
                  </a:cubicBezTo>
                  <a:cubicBezTo>
                    <a:pt x="39" y="14507"/>
                    <a:pt x="50" y="14518"/>
                    <a:pt x="50" y="14532"/>
                  </a:cubicBezTo>
                  <a:close/>
                  <a:moveTo>
                    <a:pt x="50" y="14632"/>
                  </a:moveTo>
                  <a:lnTo>
                    <a:pt x="50" y="14632"/>
                  </a:lnTo>
                  <a:cubicBezTo>
                    <a:pt x="50" y="14646"/>
                    <a:pt x="39" y="14657"/>
                    <a:pt x="25" y="14657"/>
                  </a:cubicBezTo>
                  <a:cubicBezTo>
                    <a:pt x="11" y="14657"/>
                    <a:pt x="0" y="14646"/>
                    <a:pt x="0" y="14632"/>
                  </a:cubicBezTo>
                  <a:cubicBezTo>
                    <a:pt x="0" y="14618"/>
                    <a:pt x="11" y="14607"/>
                    <a:pt x="25" y="14607"/>
                  </a:cubicBezTo>
                  <a:cubicBezTo>
                    <a:pt x="39" y="14607"/>
                    <a:pt x="50" y="14618"/>
                    <a:pt x="50" y="14632"/>
                  </a:cubicBezTo>
                  <a:close/>
                  <a:moveTo>
                    <a:pt x="50" y="14732"/>
                  </a:moveTo>
                  <a:lnTo>
                    <a:pt x="50" y="14732"/>
                  </a:lnTo>
                  <a:cubicBezTo>
                    <a:pt x="50" y="14746"/>
                    <a:pt x="39" y="14757"/>
                    <a:pt x="25" y="14757"/>
                  </a:cubicBezTo>
                  <a:cubicBezTo>
                    <a:pt x="11" y="14757"/>
                    <a:pt x="0" y="14746"/>
                    <a:pt x="0" y="14732"/>
                  </a:cubicBezTo>
                  <a:cubicBezTo>
                    <a:pt x="0" y="14718"/>
                    <a:pt x="11" y="14707"/>
                    <a:pt x="25" y="14707"/>
                  </a:cubicBezTo>
                  <a:cubicBezTo>
                    <a:pt x="39" y="14707"/>
                    <a:pt x="50" y="14718"/>
                    <a:pt x="50" y="14732"/>
                  </a:cubicBezTo>
                  <a:close/>
                  <a:moveTo>
                    <a:pt x="50" y="14832"/>
                  </a:moveTo>
                  <a:lnTo>
                    <a:pt x="50" y="14832"/>
                  </a:lnTo>
                  <a:cubicBezTo>
                    <a:pt x="50" y="14846"/>
                    <a:pt x="39" y="14857"/>
                    <a:pt x="25" y="14857"/>
                  </a:cubicBezTo>
                  <a:cubicBezTo>
                    <a:pt x="11" y="14857"/>
                    <a:pt x="0" y="14846"/>
                    <a:pt x="0" y="14832"/>
                  </a:cubicBezTo>
                  <a:cubicBezTo>
                    <a:pt x="0" y="14818"/>
                    <a:pt x="11" y="14807"/>
                    <a:pt x="25" y="14807"/>
                  </a:cubicBezTo>
                  <a:cubicBezTo>
                    <a:pt x="39" y="14807"/>
                    <a:pt x="50" y="14818"/>
                    <a:pt x="50" y="14832"/>
                  </a:cubicBezTo>
                  <a:close/>
                  <a:moveTo>
                    <a:pt x="50" y="14932"/>
                  </a:moveTo>
                  <a:lnTo>
                    <a:pt x="50" y="14932"/>
                  </a:lnTo>
                  <a:cubicBezTo>
                    <a:pt x="50" y="14946"/>
                    <a:pt x="39" y="14957"/>
                    <a:pt x="25" y="14957"/>
                  </a:cubicBezTo>
                  <a:cubicBezTo>
                    <a:pt x="11" y="14957"/>
                    <a:pt x="0" y="14946"/>
                    <a:pt x="0" y="14932"/>
                  </a:cubicBezTo>
                  <a:cubicBezTo>
                    <a:pt x="0" y="14918"/>
                    <a:pt x="11" y="14907"/>
                    <a:pt x="25" y="14907"/>
                  </a:cubicBezTo>
                  <a:cubicBezTo>
                    <a:pt x="39" y="14907"/>
                    <a:pt x="50" y="14918"/>
                    <a:pt x="50" y="14932"/>
                  </a:cubicBezTo>
                  <a:close/>
                  <a:moveTo>
                    <a:pt x="50" y="15032"/>
                  </a:moveTo>
                  <a:lnTo>
                    <a:pt x="50" y="15032"/>
                  </a:lnTo>
                  <a:cubicBezTo>
                    <a:pt x="50" y="15046"/>
                    <a:pt x="39" y="15057"/>
                    <a:pt x="25" y="15057"/>
                  </a:cubicBezTo>
                  <a:cubicBezTo>
                    <a:pt x="11" y="15057"/>
                    <a:pt x="0" y="15046"/>
                    <a:pt x="0" y="15032"/>
                  </a:cubicBezTo>
                  <a:cubicBezTo>
                    <a:pt x="0" y="15018"/>
                    <a:pt x="11" y="15007"/>
                    <a:pt x="25" y="15007"/>
                  </a:cubicBezTo>
                  <a:cubicBezTo>
                    <a:pt x="39" y="15007"/>
                    <a:pt x="50" y="15018"/>
                    <a:pt x="50" y="15032"/>
                  </a:cubicBezTo>
                  <a:close/>
                  <a:moveTo>
                    <a:pt x="50" y="15132"/>
                  </a:moveTo>
                  <a:lnTo>
                    <a:pt x="50" y="15132"/>
                  </a:lnTo>
                  <a:cubicBezTo>
                    <a:pt x="50" y="15146"/>
                    <a:pt x="39" y="15157"/>
                    <a:pt x="25" y="15157"/>
                  </a:cubicBezTo>
                  <a:cubicBezTo>
                    <a:pt x="11" y="15157"/>
                    <a:pt x="0" y="15146"/>
                    <a:pt x="0" y="15132"/>
                  </a:cubicBezTo>
                  <a:cubicBezTo>
                    <a:pt x="0" y="15119"/>
                    <a:pt x="11" y="15107"/>
                    <a:pt x="25" y="15107"/>
                  </a:cubicBezTo>
                  <a:cubicBezTo>
                    <a:pt x="39" y="15107"/>
                    <a:pt x="50" y="15119"/>
                    <a:pt x="50" y="15132"/>
                  </a:cubicBezTo>
                  <a:close/>
                  <a:moveTo>
                    <a:pt x="50" y="15232"/>
                  </a:moveTo>
                  <a:lnTo>
                    <a:pt x="50" y="15232"/>
                  </a:lnTo>
                  <a:cubicBezTo>
                    <a:pt x="50" y="15246"/>
                    <a:pt x="39" y="15257"/>
                    <a:pt x="25" y="15257"/>
                  </a:cubicBezTo>
                  <a:cubicBezTo>
                    <a:pt x="11" y="15257"/>
                    <a:pt x="0" y="15246"/>
                    <a:pt x="0" y="15232"/>
                  </a:cubicBezTo>
                  <a:cubicBezTo>
                    <a:pt x="0" y="15219"/>
                    <a:pt x="11" y="15207"/>
                    <a:pt x="25" y="15207"/>
                  </a:cubicBezTo>
                  <a:cubicBezTo>
                    <a:pt x="39" y="15207"/>
                    <a:pt x="50" y="15219"/>
                    <a:pt x="50" y="15232"/>
                  </a:cubicBezTo>
                  <a:close/>
                  <a:moveTo>
                    <a:pt x="50" y="15332"/>
                  </a:moveTo>
                  <a:lnTo>
                    <a:pt x="50" y="15332"/>
                  </a:lnTo>
                  <a:cubicBezTo>
                    <a:pt x="50" y="15346"/>
                    <a:pt x="39" y="15357"/>
                    <a:pt x="25" y="15357"/>
                  </a:cubicBezTo>
                  <a:cubicBezTo>
                    <a:pt x="11" y="15357"/>
                    <a:pt x="0" y="15346"/>
                    <a:pt x="0" y="15332"/>
                  </a:cubicBezTo>
                  <a:cubicBezTo>
                    <a:pt x="0" y="15319"/>
                    <a:pt x="11" y="15307"/>
                    <a:pt x="25" y="15307"/>
                  </a:cubicBezTo>
                  <a:cubicBezTo>
                    <a:pt x="39" y="15307"/>
                    <a:pt x="50" y="15319"/>
                    <a:pt x="50" y="15332"/>
                  </a:cubicBezTo>
                  <a:close/>
                  <a:moveTo>
                    <a:pt x="50" y="15433"/>
                  </a:moveTo>
                  <a:lnTo>
                    <a:pt x="50" y="15433"/>
                  </a:lnTo>
                  <a:cubicBezTo>
                    <a:pt x="50" y="15446"/>
                    <a:pt x="39" y="15458"/>
                    <a:pt x="25" y="15458"/>
                  </a:cubicBezTo>
                  <a:cubicBezTo>
                    <a:pt x="11" y="15458"/>
                    <a:pt x="0" y="15446"/>
                    <a:pt x="0" y="15433"/>
                  </a:cubicBezTo>
                  <a:cubicBezTo>
                    <a:pt x="0" y="15419"/>
                    <a:pt x="11" y="15408"/>
                    <a:pt x="25" y="15408"/>
                  </a:cubicBezTo>
                  <a:cubicBezTo>
                    <a:pt x="39" y="15408"/>
                    <a:pt x="50" y="15419"/>
                    <a:pt x="50" y="15433"/>
                  </a:cubicBezTo>
                  <a:close/>
                  <a:moveTo>
                    <a:pt x="50" y="15533"/>
                  </a:moveTo>
                  <a:lnTo>
                    <a:pt x="50" y="15533"/>
                  </a:lnTo>
                  <a:cubicBezTo>
                    <a:pt x="50" y="15546"/>
                    <a:pt x="39" y="15558"/>
                    <a:pt x="25" y="15558"/>
                  </a:cubicBezTo>
                  <a:cubicBezTo>
                    <a:pt x="11" y="15558"/>
                    <a:pt x="0" y="15546"/>
                    <a:pt x="0" y="15533"/>
                  </a:cubicBezTo>
                  <a:cubicBezTo>
                    <a:pt x="0" y="15519"/>
                    <a:pt x="11" y="15508"/>
                    <a:pt x="25" y="15508"/>
                  </a:cubicBezTo>
                  <a:cubicBezTo>
                    <a:pt x="39" y="15508"/>
                    <a:pt x="50" y="15519"/>
                    <a:pt x="50" y="15533"/>
                  </a:cubicBezTo>
                  <a:close/>
                  <a:moveTo>
                    <a:pt x="50" y="15633"/>
                  </a:moveTo>
                  <a:lnTo>
                    <a:pt x="50" y="15633"/>
                  </a:lnTo>
                  <a:cubicBezTo>
                    <a:pt x="50" y="15646"/>
                    <a:pt x="39" y="15658"/>
                    <a:pt x="25" y="15658"/>
                  </a:cubicBezTo>
                  <a:cubicBezTo>
                    <a:pt x="11" y="15658"/>
                    <a:pt x="0" y="15646"/>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19"/>
                    <a:pt x="11" y="16308"/>
                    <a:pt x="25" y="16308"/>
                  </a:cubicBezTo>
                  <a:cubicBezTo>
                    <a:pt x="39" y="16308"/>
                    <a:pt x="50" y="16319"/>
                    <a:pt x="50" y="16333"/>
                  </a:cubicBezTo>
                  <a:close/>
                  <a:moveTo>
                    <a:pt x="50" y="16433"/>
                  </a:moveTo>
                  <a:lnTo>
                    <a:pt x="50" y="16433"/>
                  </a:lnTo>
                  <a:cubicBezTo>
                    <a:pt x="50" y="16447"/>
                    <a:pt x="39" y="16458"/>
                    <a:pt x="25" y="16458"/>
                  </a:cubicBezTo>
                  <a:cubicBezTo>
                    <a:pt x="11" y="16458"/>
                    <a:pt x="0" y="16447"/>
                    <a:pt x="0" y="16433"/>
                  </a:cubicBezTo>
                  <a:cubicBezTo>
                    <a:pt x="0" y="16419"/>
                    <a:pt x="11" y="16408"/>
                    <a:pt x="25" y="16408"/>
                  </a:cubicBezTo>
                  <a:cubicBezTo>
                    <a:pt x="39" y="16408"/>
                    <a:pt x="50" y="16419"/>
                    <a:pt x="50" y="16433"/>
                  </a:cubicBezTo>
                  <a:close/>
                  <a:moveTo>
                    <a:pt x="50" y="16533"/>
                  </a:moveTo>
                  <a:lnTo>
                    <a:pt x="50" y="16533"/>
                  </a:lnTo>
                  <a:cubicBezTo>
                    <a:pt x="50" y="16547"/>
                    <a:pt x="39" y="16558"/>
                    <a:pt x="25" y="16558"/>
                  </a:cubicBezTo>
                  <a:cubicBezTo>
                    <a:pt x="11" y="16558"/>
                    <a:pt x="0" y="16547"/>
                    <a:pt x="0" y="16533"/>
                  </a:cubicBezTo>
                  <a:cubicBezTo>
                    <a:pt x="0" y="16519"/>
                    <a:pt x="11" y="16508"/>
                    <a:pt x="25" y="16508"/>
                  </a:cubicBezTo>
                  <a:cubicBezTo>
                    <a:pt x="39" y="16508"/>
                    <a:pt x="50" y="16519"/>
                    <a:pt x="50" y="16533"/>
                  </a:cubicBezTo>
                  <a:close/>
                  <a:moveTo>
                    <a:pt x="50" y="16633"/>
                  </a:moveTo>
                  <a:lnTo>
                    <a:pt x="50" y="16633"/>
                  </a:lnTo>
                  <a:cubicBezTo>
                    <a:pt x="50" y="16647"/>
                    <a:pt x="39" y="16658"/>
                    <a:pt x="25" y="16658"/>
                  </a:cubicBezTo>
                  <a:cubicBezTo>
                    <a:pt x="11" y="16658"/>
                    <a:pt x="0" y="16647"/>
                    <a:pt x="0" y="16633"/>
                  </a:cubicBezTo>
                  <a:cubicBezTo>
                    <a:pt x="0" y="16619"/>
                    <a:pt x="11" y="16608"/>
                    <a:pt x="25" y="16608"/>
                  </a:cubicBezTo>
                  <a:cubicBezTo>
                    <a:pt x="39" y="16608"/>
                    <a:pt x="50" y="16619"/>
                    <a:pt x="50" y="16633"/>
                  </a:cubicBezTo>
                  <a:close/>
                  <a:moveTo>
                    <a:pt x="50" y="16733"/>
                  </a:moveTo>
                  <a:lnTo>
                    <a:pt x="50" y="16733"/>
                  </a:lnTo>
                  <a:cubicBezTo>
                    <a:pt x="50" y="16747"/>
                    <a:pt x="39" y="16758"/>
                    <a:pt x="25" y="16758"/>
                  </a:cubicBezTo>
                  <a:cubicBezTo>
                    <a:pt x="11" y="16758"/>
                    <a:pt x="0" y="16747"/>
                    <a:pt x="0" y="16733"/>
                  </a:cubicBezTo>
                  <a:cubicBezTo>
                    <a:pt x="0" y="16719"/>
                    <a:pt x="11" y="16708"/>
                    <a:pt x="25" y="16708"/>
                  </a:cubicBezTo>
                  <a:cubicBezTo>
                    <a:pt x="39" y="16708"/>
                    <a:pt x="50" y="16719"/>
                    <a:pt x="50" y="16733"/>
                  </a:cubicBezTo>
                  <a:close/>
                  <a:moveTo>
                    <a:pt x="50" y="16833"/>
                  </a:moveTo>
                  <a:lnTo>
                    <a:pt x="50" y="16833"/>
                  </a:lnTo>
                  <a:cubicBezTo>
                    <a:pt x="50" y="16847"/>
                    <a:pt x="39" y="16858"/>
                    <a:pt x="25" y="16858"/>
                  </a:cubicBezTo>
                  <a:cubicBezTo>
                    <a:pt x="11" y="16858"/>
                    <a:pt x="0" y="16847"/>
                    <a:pt x="0" y="16833"/>
                  </a:cubicBezTo>
                  <a:cubicBezTo>
                    <a:pt x="0" y="16819"/>
                    <a:pt x="11" y="16808"/>
                    <a:pt x="25" y="16808"/>
                  </a:cubicBezTo>
                  <a:cubicBezTo>
                    <a:pt x="39" y="16808"/>
                    <a:pt x="50" y="16819"/>
                    <a:pt x="50" y="16833"/>
                  </a:cubicBezTo>
                  <a:close/>
                  <a:moveTo>
                    <a:pt x="50" y="16933"/>
                  </a:moveTo>
                  <a:lnTo>
                    <a:pt x="50" y="16933"/>
                  </a:lnTo>
                  <a:cubicBezTo>
                    <a:pt x="50" y="16947"/>
                    <a:pt x="39" y="16958"/>
                    <a:pt x="25" y="16958"/>
                  </a:cubicBezTo>
                  <a:cubicBezTo>
                    <a:pt x="11" y="16958"/>
                    <a:pt x="0" y="16947"/>
                    <a:pt x="0" y="16933"/>
                  </a:cubicBezTo>
                  <a:cubicBezTo>
                    <a:pt x="0" y="16920"/>
                    <a:pt x="11" y="16908"/>
                    <a:pt x="25" y="16908"/>
                  </a:cubicBezTo>
                  <a:cubicBezTo>
                    <a:pt x="39" y="16908"/>
                    <a:pt x="50" y="16920"/>
                    <a:pt x="50" y="16933"/>
                  </a:cubicBezTo>
                  <a:close/>
                  <a:moveTo>
                    <a:pt x="50" y="17033"/>
                  </a:moveTo>
                  <a:lnTo>
                    <a:pt x="50" y="17033"/>
                  </a:lnTo>
                  <a:cubicBezTo>
                    <a:pt x="50" y="17047"/>
                    <a:pt x="39" y="17058"/>
                    <a:pt x="25" y="17058"/>
                  </a:cubicBezTo>
                  <a:cubicBezTo>
                    <a:pt x="11" y="17058"/>
                    <a:pt x="0" y="17047"/>
                    <a:pt x="0" y="17033"/>
                  </a:cubicBezTo>
                  <a:cubicBezTo>
                    <a:pt x="0" y="17020"/>
                    <a:pt x="11" y="17008"/>
                    <a:pt x="25" y="17008"/>
                  </a:cubicBezTo>
                  <a:cubicBezTo>
                    <a:pt x="39" y="17008"/>
                    <a:pt x="50" y="17020"/>
                    <a:pt x="50" y="17033"/>
                  </a:cubicBezTo>
                  <a:close/>
                  <a:moveTo>
                    <a:pt x="50" y="17133"/>
                  </a:moveTo>
                  <a:lnTo>
                    <a:pt x="50" y="17133"/>
                  </a:lnTo>
                  <a:cubicBezTo>
                    <a:pt x="50" y="17147"/>
                    <a:pt x="39" y="17158"/>
                    <a:pt x="25" y="17158"/>
                  </a:cubicBezTo>
                  <a:cubicBezTo>
                    <a:pt x="11" y="17158"/>
                    <a:pt x="0" y="17147"/>
                    <a:pt x="0" y="17133"/>
                  </a:cubicBezTo>
                  <a:cubicBezTo>
                    <a:pt x="0" y="17120"/>
                    <a:pt x="11" y="17108"/>
                    <a:pt x="25" y="17108"/>
                  </a:cubicBezTo>
                  <a:cubicBezTo>
                    <a:pt x="39" y="17108"/>
                    <a:pt x="50" y="17120"/>
                    <a:pt x="50" y="17133"/>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5" name="Freeform 184"/>
            <p:cNvSpPr>
              <a:spLocks noEditPoints="1"/>
            </p:cNvSpPr>
            <p:nvPr/>
          </p:nvSpPr>
          <p:spPr bwMode="auto">
            <a:xfrm>
              <a:off x="4197"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7"/>
                    <a:pt x="39" y="14458"/>
                    <a:pt x="25" y="14458"/>
                  </a:cubicBezTo>
                  <a:cubicBezTo>
                    <a:pt x="11" y="14458"/>
                    <a:pt x="0" y="14447"/>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6" name="Freeform 185"/>
            <p:cNvSpPr>
              <a:spLocks noEditPoints="1"/>
            </p:cNvSpPr>
            <p:nvPr/>
          </p:nvSpPr>
          <p:spPr bwMode="auto">
            <a:xfrm>
              <a:off x="4619"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7" name="Freeform 186"/>
            <p:cNvSpPr>
              <a:spLocks noEditPoints="1"/>
            </p:cNvSpPr>
            <p:nvPr/>
          </p:nvSpPr>
          <p:spPr bwMode="auto">
            <a:xfrm>
              <a:off x="4399" y="931"/>
              <a:ext cx="5" cy="1430"/>
            </a:xfrm>
            <a:custGeom>
              <a:avLst/>
              <a:gdLst>
                <a:gd name="T0" fmla="*/ 0 w 50"/>
                <a:gd name="T1" fmla="*/ 19 h 17159"/>
                <a:gd name="T2" fmla="*/ 3 w 50"/>
                <a:gd name="T3" fmla="*/ 46 h 17159"/>
                <a:gd name="T4" fmla="*/ 5 w 50"/>
                <a:gd name="T5" fmla="*/ 69 h 17159"/>
                <a:gd name="T6" fmla="*/ 3 w 50"/>
                <a:gd name="T7" fmla="*/ 83 h 17159"/>
                <a:gd name="T8" fmla="*/ 0 w 50"/>
                <a:gd name="T9" fmla="*/ 111 h 17159"/>
                <a:gd name="T10" fmla="*/ 5 w 50"/>
                <a:gd name="T11" fmla="*/ 136 h 17159"/>
                <a:gd name="T12" fmla="*/ 5 w 50"/>
                <a:gd name="T13" fmla="*/ 152 h 17159"/>
                <a:gd name="T14" fmla="*/ 0 w 50"/>
                <a:gd name="T15" fmla="*/ 177 h 17159"/>
                <a:gd name="T16" fmla="*/ 3 w 50"/>
                <a:gd name="T17" fmla="*/ 204 h 17159"/>
                <a:gd name="T18" fmla="*/ 5 w 50"/>
                <a:gd name="T19" fmla="*/ 227 h 17159"/>
                <a:gd name="T20" fmla="*/ 3 w 50"/>
                <a:gd name="T21" fmla="*/ 242 h 17159"/>
                <a:gd name="T22" fmla="*/ 0 w 50"/>
                <a:gd name="T23" fmla="*/ 269 h 17159"/>
                <a:gd name="T24" fmla="*/ 5 w 50"/>
                <a:gd name="T25" fmla="*/ 294 h 17159"/>
                <a:gd name="T26" fmla="*/ 5 w 50"/>
                <a:gd name="T27" fmla="*/ 311 h 17159"/>
                <a:gd name="T28" fmla="*/ 0 w 50"/>
                <a:gd name="T29" fmla="*/ 336 h 17159"/>
                <a:gd name="T30" fmla="*/ 3 w 50"/>
                <a:gd name="T31" fmla="*/ 363 h 17159"/>
                <a:gd name="T32" fmla="*/ 5 w 50"/>
                <a:gd name="T33" fmla="*/ 386 h 17159"/>
                <a:gd name="T34" fmla="*/ 3 w 50"/>
                <a:gd name="T35" fmla="*/ 400 h 17159"/>
                <a:gd name="T36" fmla="*/ 0 w 50"/>
                <a:gd name="T37" fmla="*/ 427 h 17159"/>
                <a:gd name="T38" fmla="*/ 5 w 50"/>
                <a:gd name="T39" fmla="*/ 452 h 17159"/>
                <a:gd name="T40" fmla="*/ 5 w 50"/>
                <a:gd name="T41" fmla="*/ 469 h 17159"/>
                <a:gd name="T42" fmla="*/ 0 w 50"/>
                <a:gd name="T43" fmla="*/ 494 h 17159"/>
                <a:gd name="T44" fmla="*/ 3 w 50"/>
                <a:gd name="T45" fmla="*/ 521 h 17159"/>
                <a:gd name="T46" fmla="*/ 5 w 50"/>
                <a:gd name="T47" fmla="*/ 544 h 17159"/>
                <a:gd name="T48" fmla="*/ 3 w 50"/>
                <a:gd name="T49" fmla="*/ 559 h 17159"/>
                <a:gd name="T50" fmla="*/ 0 w 50"/>
                <a:gd name="T51" fmla="*/ 586 h 17159"/>
                <a:gd name="T52" fmla="*/ 5 w 50"/>
                <a:gd name="T53" fmla="*/ 611 h 17159"/>
                <a:gd name="T54" fmla="*/ 5 w 50"/>
                <a:gd name="T55" fmla="*/ 627 h 17159"/>
                <a:gd name="T56" fmla="*/ 0 w 50"/>
                <a:gd name="T57" fmla="*/ 652 h 17159"/>
                <a:gd name="T58" fmla="*/ 3 w 50"/>
                <a:gd name="T59" fmla="*/ 680 h 17159"/>
                <a:gd name="T60" fmla="*/ 5 w 50"/>
                <a:gd name="T61" fmla="*/ 703 h 17159"/>
                <a:gd name="T62" fmla="*/ 3 w 50"/>
                <a:gd name="T63" fmla="*/ 717 h 17159"/>
                <a:gd name="T64" fmla="*/ 0 w 50"/>
                <a:gd name="T65" fmla="*/ 744 h 17159"/>
                <a:gd name="T66" fmla="*/ 5 w 50"/>
                <a:gd name="T67" fmla="*/ 769 h 17159"/>
                <a:gd name="T68" fmla="*/ 5 w 50"/>
                <a:gd name="T69" fmla="*/ 786 h 17159"/>
                <a:gd name="T70" fmla="*/ 0 w 50"/>
                <a:gd name="T71" fmla="*/ 811 h 17159"/>
                <a:gd name="T72" fmla="*/ 3 w 50"/>
                <a:gd name="T73" fmla="*/ 838 h 17159"/>
                <a:gd name="T74" fmla="*/ 5 w 50"/>
                <a:gd name="T75" fmla="*/ 861 h 17159"/>
                <a:gd name="T76" fmla="*/ 3 w 50"/>
                <a:gd name="T77" fmla="*/ 876 h 17159"/>
                <a:gd name="T78" fmla="*/ 0 w 50"/>
                <a:gd name="T79" fmla="*/ 903 h 17159"/>
                <a:gd name="T80" fmla="*/ 5 w 50"/>
                <a:gd name="T81" fmla="*/ 928 h 17159"/>
                <a:gd name="T82" fmla="*/ 5 w 50"/>
                <a:gd name="T83" fmla="*/ 944 h 17159"/>
                <a:gd name="T84" fmla="*/ 0 w 50"/>
                <a:gd name="T85" fmla="*/ 969 h 17159"/>
                <a:gd name="T86" fmla="*/ 3 w 50"/>
                <a:gd name="T87" fmla="*/ 996 h 17159"/>
                <a:gd name="T88" fmla="*/ 5 w 50"/>
                <a:gd name="T89" fmla="*/ 1019 h 17159"/>
                <a:gd name="T90" fmla="*/ 3 w 50"/>
                <a:gd name="T91" fmla="*/ 1034 h 17159"/>
                <a:gd name="T92" fmla="*/ 0 w 50"/>
                <a:gd name="T93" fmla="*/ 1061 h 17159"/>
                <a:gd name="T94" fmla="*/ 5 w 50"/>
                <a:gd name="T95" fmla="*/ 1086 h 17159"/>
                <a:gd name="T96" fmla="*/ 5 w 50"/>
                <a:gd name="T97" fmla="*/ 1103 h 17159"/>
                <a:gd name="T98" fmla="*/ 0 w 50"/>
                <a:gd name="T99" fmla="*/ 1128 h 17159"/>
                <a:gd name="T100" fmla="*/ 3 w 50"/>
                <a:gd name="T101" fmla="*/ 1155 h 17159"/>
                <a:gd name="T102" fmla="*/ 5 w 50"/>
                <a:gd name="T103" fmla="*/ 1178 h 17159"/>
                <a:gd name="T104" fmla="*/ 3 w 50"/>
                <a:gd name="T105" fmla="*/ 1192 h 17159"/>
                <a:gd name="T106" fmla="*/ 0 w 50"/>
                <a:gd name="T107" fmla="*/ 1219 h 17159"/>
                <a:gd name="T108" fmla="*/ 5 w 50"/>
                <a:gd name="T109" fmla="*/ 1244 h 17159"/>
                <a:gd name="T110" fmla="*/ 5 w 50"/>
                <a:gd name="T111" fmla="*/ 1261 h 17159"/>
                <a:gd name="T112" fmla="*/ 0 w 50"/>
                <a:gd name="T113" fmla="*/ 1286 h 17159"/>
                <a:gd name="T114" fmla="*/ 3 w 50"/>
                <a:gd name="T115" fmla="*/ 1313 h 17159"/>
                <a:gd name="T116" fmla="*/ 5 w 50"/>
                <a:gd name="T117" fmla="*/ 1336 h 17159"/>
                <a:gd name="T118" fmla="*/ 3 w 50"/>
                <a:gd name="T119" fmla="*/ 1351 h 17159"/>
                <a:gd name="T120" fmla="*/ 0 w 50"/>
                <a:gd name="T121" fmla="*/ 1378 h 17159"/>
                <a:gd name="T122" fmla="*/ 5 w 50"/>
                <a:gd name="T123" fmla="*/ 1403 h 17159"/>
                <a:gd name="T124" fmla="*/ 5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8" name="Freeform 187"/>
            <p:cNvSpPr>
              <a:spLocks noEditPoints="1"/>
            </p:cNvSpPr>
            <p:nvPr/>
          </p:nvSpPr>
          <p:spPr bwMode="auto">
            <a:xfrm>
              <a:off x="4815" y="931"/>
              <a:ext cx="4" cy="1430"/>
            </a:xfrm>
            <a:custGeom>
              <a:avLst/>
              <a:gdLst>
                <a:gd name="T0" fmla="*/ 0 w 50"/>
                <a:gd name="T1" fmla="*/ 19 h 17159"/>
                <a:gd name="T2" fmla="*/ 2 w 50"/>
                <a:gd name="T3" fmla="*/ 46 h 17159"/>
                <a:gd name="T4" fmla="*/ 4 w 50"/>
                <a:gd name="T5" fmla="*/ 69 h 17159"/>
                <a:gd name="T6" fmla="*/ 2 w 50"/>
                <a:gd name="T7" fmla="*/ 83 h 17159"/>
                <a:gd name="T8" fmla="*/ 0 w 50"/>
                <a:gd name="T9" fmla="*/ 111 h 17159"/>
                <a:gd name="T10" fmla="*/ 4 w 50"/>
                <a:gd name="T11" fmla="*/ 136 h 17159"/>
                <a:gd name="T12" fmla="*/ 4 w 50"/>
                <a:gd name="T13" fmla="*/ 152 h 17159"/>
                <a:gd name="T14" fmla="*/ 0 w 50"/>
                <a:gd name="T15" fmla="*/ 177 h 17159"/>
                <a:gd name="T16" fmla="*/ 2 w 50"/>
                <a:gd name="T17" fmla="*/ 204 h 17159"/>
                <a:gd name="T18" fmla="*/ 4 w 50"/>
                <a:gd name="T19" fmla="*/ 227 h 17159"/>
                <a:gd name="T20" fmla="*/ 2 w 50"/>
                <a:gd name="T21" fmla="*/ 242 h 17159"/>
                <a:gd name="T22" fmla="*/ 0 w 50"/>
                <a:gd name="T23" fmla="*/ 269 h 17159"/>
                <a:gd name="T24" fmla="*/ 4 w 50"/>
                <a:gd name="T25" fmla="*/ 294 h 17159"/>
                <a:gd name="T26" fmla="*/ 4 w 50"/>
                <a:gd name="T27" fmla="*/ 311 h 17159"/>
                <a:gd name="T28" fmla="*/ 0 w 50"/>
                <a:gd name="T29" fmla="*/ 336 h 17159"/>
                <a:gd name="T30" fmla="*/ 2 w 50"/>
                <a:gd name="T31" fmla="*/ 363 h 17159"/>
                <a:gd name="T32" fmla="*/ 4 w 50"/>
                <a:gd name="T33" fmla="*/ 386 h 17159"/>
                <a:gd name="T34" fmla="*/ 2 w 50"/>
                <a:gd name="T35" fmla="*/ 400 h 17159"/>
                <a:gd name="T36" fmla="*/ 0 w 50"/>
                <a:gd name="T37" fmla="*/ 427 h 17159"/>
                <a:gd name="T38" fmla="*/ 4 w 50"/>
                <a:gd name="T39" fmla="*/ 452 h 17159"/>
                <a:gd name="T40" fmla="*/ 4 w 50"/>
                <a:gd name="T41" fmla="*/ 469 h 17159"/>
                <a:gd name="T42" fmla="*/ 0 w 50"/>
                <a:gd name="T43" fmla="*/ 494 h 17159"/>
                <a:gd name="T44" fmla="*/ 2 w 50"/>
                <a:gd name="T45" fmla="*/ 521 h 17159"/>
                <a:gd name="T46" fmla="*/ 4 w 50"/>
                <a:gd name="T47" fmla="*/ 544 h 17159"/>
                <a:gd name="T48" fmla="*/ 2 w 50"/>
                <a:gd name="T49" fmla="*/ 559 h 17159"/>
                <a:gd name="T50" fmla="*/ 0 w 50"/>
                <a:gd name="T51" fmla="*/ 586 h 17159"/>
                <a:gd name="T52" fmla="*/ 4 w 50"/>
                <a:gd name="T53" fmla="*/ 611 h 17159"/>
                <a:gd name="T54" fmla="*/ 4 w 50"/>
                <a:gd name="T55" fmla="*/ 627 h 17159"/>
                <a:gd name="T56" fmla="*/ 0 w 50"/>
                <a:gd name="T57" fmla="*/ 652 h 17159"/>
                <a:gd name="T58" fmla="*/ 2 w 50"/>
                <a:gd name="T59" fmla="*/ 680 h 17159"/>
                <a:gd name="T60" fmla="*/ 4 w 50"/>
                <a:gd name="T61" fmla="*/ 703 h 17159"/>
                <a:gd name="T62" fmla="*/ 2 w 50"/>
                <a:gd name="T63" fmla="*/ 717 h 17159"/>
                <a:gd name="T64" fmla="*/ 0 w 50"/>
                <a:gd name="T65" fmla="*/ 744 h 17159"/>
                <a:gd name="T66" fmla="*/ 4 w 50"/>
                <a:gd name="T67" fmla="*/ 769 h 17159"/>
                <a:gd name="T68" fmla="*/ 4 w 50"/>
                <a:gd name="T69" fmla="*/ 786 h 17159"/>
                <a:gd name="T70" fmla="*/ 0 w 50"/>
                <a:gd name="T71" fmla="*/ 811 h 17159"/>
                <a:gd name="T72" fmla="*/ 2 w 50"/>
                <a:gd name="T73" fmla="*/ 838 h 17159"/>
                <a:gd name="T74" fmla="*/ 4 w 50"/>
                <a:gd name="T75" fmla="*/ 861 h 17159"/>
                <a:gd name="T76" fmla="*/ 2 w 50"/>
                <a:gd name="T77" fmla="*/ 876 h 17159"/>
                <a:gd name="T78" fmla="*/ 0 w 50"/>
                <a:gd name="T79" fmla="*/ 903 h 17159"/>
                <a:gd name="T80" fmla="*/ 4 w 50"/>
                <a:gd name="T81" fmla="*/ 928 h 17159"/>
                <a:gd name="T82" fmla="*/ 4 w 50"/>
                <a:gd name="T83" fmla="*/ 944 h 17159"/>
                <a:gd name="T84" fmla="*/ 0 w 50"/>
                <a:gd name="T85" fmla="*/ 969 h 17159"/>
                <a:gd name="T86" fmla="*/ 2 w 50"/>
                <a:gd name="T87" fmla="*/ 996 h 17159"/>
                <a:gd name="T88" fmla="*/ 4 w 50"/>
                <a:gd name="T89" fmla="*/ 1019 h 17159"/>
                <a:gd name="T90" fmla="*/ 2 w 50"/>
                <a:gd name="T91" fmla="*/ 1034 h 17159"/>
                <a:gd name="T92" fmla="*/ 0 w 50"/>
                <a:gd name="T93" fmla="*/ 1061 h 17159"/>
                <a:gd name="T94" fmla="*/ 4 w 50"/>
                <a:gd name="T95" fmla="*/ 1086 h 17159"/>
                <a:gd name="T96" fmla="*/ 4 w 50"/>
                <a:gd name="T97" fmla="*/ 1103 h 17159"/>
                <a:gd name="T98" fmla="*/ 0 w 50"/>
                <a:gd name="T99" fmla="*/ 1128 h 17159"/>
                <a:gd name="T100" fmla="*/ 2 w 50"/>
                <a:gd name="T101" fmla="*/ 1155 h 17159"/>
                <a:gd name="T102" fmla="*/ 4 w 50"/>
                <a:gd name="T103" fmla="*/ 1178 h 17159"/>
                <a:gd name="T104" fmla="*/ 2 w 50"/>
                <a:gd name="T105" fmla="*/ 1192 h 17159"/>
                <a:gd name="T106" fmla="*/ 0 w 50"/>
                <a:gd name="T107" fmla="*/ 1219 h 17159"/>
                <a:gd name="T108" fmla="*/ 4 w 50"/>
                <a:gd name="T109" fmla="*/ 1244 h 17159"/>
                <a:gd name="T110" fmla="*/ 4 w 50"/>
                <a:gd name="T111" fmla="*/ 1261 h 17159"/>
                <a:gd name="T112" fmla="*/ 0 w 50"/>
                <a:gd name="T113" fmla="*/ 1286 h 17159"/>
                <a:gd name="T114" fmla="*/ 2 w 50"/>
                <a:gd name="T115" fmla="*/ 1313 h 17159"/>
                <a:gd name="T116" fmla="*/ 4 w 50"/>
                <a:gd name="T117" fmla="*/ 1336 h 17159"/>
                <a:gd name="T118" fmla="*/ 2 w 50"/>
                <a:gd name="T119" fmla="*/ 1351 h 17159"/>
                <a:gd name="T120" fmla="*/ 0 w 50"/>
                <a:gd name="T121" fmla="*/ 1378 h 17159"/>
                <a:gd name="T122" fmla="*/ 4 w 50"/>
                <a:gd name="T123" fmla="*/ 1403 h 17159"/>
                <a:gd name="T124" fmla="*/ 4 w 50"/>
                <a:gd name="T125" fmla="*/ 1420 h 17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159">
                  <a:moveTo>
                    <a:pt x="50" y="25"/>
                  </a:moveTo>
                  <a:lnTo>
                    <a:pt x="50" y="26"/>
                  </a:lnTo>
                  <a:cubicBezTo>
                    <a:pt x="50" y="39"/>
                    <a:pt x="39" y="51"/>
                    <a:pt x="25" y="51"/>
                  </a:cubicBezTo>
                  <a:cubicBezTo>
                    <a:pt x="11" y="51"/>
                    <a:pt x="0" y="39"/>
                    <a:pt x="0" y="26"/>
                  </a:cubicBezTo>
                  <a:lnTo>
                    <a:pt x="0" y="25"/>
                  </a:lnTo>
                  <a:cubicBezTo>
                    <a:pt x="0" y="12"/>
                    <a:pt x="11" y="0"/>
                    <a:pt x="25" y="0"/>
                  </a:cubicBezTo>
                  <a:cubicBezTo>
                    <a:pt x="39" y="0"/>
                    <a:pt x="50" y="12"/>
                    <a:pt x="50" y="25"/>
                  </a:cubicBezTo>
                  <a:close/>
                  <a:moveTo>
                    <a:pt x="50" y="126"/>
                  </a:moveTo>
                  <a:lnTo>
                    <a:pt x="50" y="126"/>
                  </a:lnTo>
                  <a:cubicBezTo>
                    <a:pt x="50" y="139"/>
                    <a:pt x="39" y="151"/>
                    <a:pt x="25" y="151"/>
                  </a:cubicBezTo>
                  <a:cubicBezTo>
                    <a:pt x="11" y="151"/>
                    <a:pt x="0" y="139"/>
                    <a:pt x="0" y="126"/>
                  </a:cubicBezTo>
                  <a:cubicBezTo>
                    <a:pt x="0" y="112"/>
                    <a:pt x="11" y="101"/>
                    <a:pt x="25" y="101"/>
                  </a:cubicBezTo>
                  <a:cubicBezTo>
                    <a:pt x="39" y="101"/>
                    <a:pt x="50" y="112"/>
                    <a:pt x="50" y="126"/>
                  </a:cubicBezTo>
                  <a:close/>
                  <a:moveTo>
                    <a:pt x="50" y="226"/>
                  </a:moveTo>
                  <a:lnTo>
                    <a:pt x="50" y="226"/>
                  </a:lnTo>
                  <a:cubicBezTo>
                    <a:pt x="50" y="239"/>
                    <a:pt x="39" y="251"/>
                    <a:pt x="25" y="251"/>
                  </a:cubicBezTo>
                  <a:cubicBezTo>
                    <a:pt x="11" y="251"/>
                    <a:pt x="0" y="239"/>
                    <a:pt x="0" y="226"/>
                  </a:cubicBezTo>
                  <a:cubicBezTo>
                    <a:pt x="0" y="212"/>
                    <a:pt x="11" y="201"/>
                    <a:pt x="25" y="201"/>
                  </a:cubicBezTo>
                  <a:cubicBezTo>
                    <a:pt x="39" y="201"/>
                    <a:pt x="50" y="212"/>
                    <a:pt x="50" y="226"/>
                  </a:cubicBezTo>
                  <a:close/>
                  <a:moveTo>
                    <a:pt x="50" y="326"/>
                  </a:moveTo>
                  <a:lnTo>
                    <a:pt x="50" y="326"/>
                  </a:lnTo>
                  <a:cubicBezTo>
                    <a:pt x="50" y="339"/>
                    <a:pt x="39" y="351"/>
                    <a:pt x="25" y="351"/>
                  </a:cubicBezTo>
                  <a:cubicBezTo>
                    <a:pt x="11" y="351"/>
                    <a:pt x="0" y="339"/>
                    <a:pt x="0" y="326"/>
                  </a:cubicBezTo>
                  <a:cubicBezTo>
                    <a:pt x="0" y="312"/>
                    <a:pt x="11" y="301"/>
                    <a:pt x="25" y="301"/>
                  </a:cubicBezTo>
                  <a:cubicBezTo>
                    <a:pt x="39" y="301"/>
                    <a:pt x="50" y="312"/>
                    <a:pt x="50" y="326"/>
                  </a:cubicBezTo>
                  <a:close/>
                  <a:moveTo>
                    <a:pt x="50" y="426"/>
                  </a:moveTo>
                  <a:lnTo>
                    <a:pt x="50" y="426"/>
                  </a:lnTo>
                  <a:cubicBezTo>
                    <a:pt x="50" y="440"/>
                    <a:pt x="39" y="451"/>
                    <a:pt x="25" y="451"/>
                  </a:cubicBezTo>
                  <a:cubicBezTo>
                    <a:pt x="11" y="451"/>
                    <a:pt x="0" y="440"/>
                    <a:pt x="0" y="426"/>
                  </a:cubicBezTo>
                  <a:cubicBezTo>
                    <a:pt x="0" y="412"/>
                    <a:pt x="11" y="401"/>
                    <a:pt x="25" y="401"/>
                  </a:cubicBezTo>
                  <a:cubicBezTo>
                    <a:pt x="39" y="401"/>
                    <a:pt x="50" y="412"/>
                    <a:pt x="50" y="426"/>
                  </a:cubicBezTo>
                  <a:close/>
                  <a:moveTo>
                    <a:pt x="50" y="526"/>
                  </a:moveTo>
                  <a:lnTo>
                    <a:pt x="50" y="526"/>
                  </a:lnTo>
                  <a:cubicBezTo>
                    <a:pt x="50" y="540"/>
                    <a:pt x="39" y="551"/>
                    <a:pt x="25" y="551"/>
                  </a:cubicBezTo>
                  <a:cubicBezTo>
                    <a:pt x="11" y="551"/>
                    <a:pt x="0" y="540"/>
                    <a:pt x="0" y="526"/>
                  </a:cubicBezTo>
                  <a:cubicBezTo>
                    <a:pt x="0" y="512"/>
                    <a:pt x="11" y="501"/>
                    <a:pt x="25" y="501"/>
                  </a:cubicBezTo>
                  <a:cubicBezTo>
                    <a:pt x="39" y="501"/>
                    <a:pt x="50" y="512"/>
                    <a:pt x="50" y="526"/>
                  </a:cubicBezTo>
                  <a:close/>
                  <a:moveTo>
                    <a:pt x="50" y="626"/>
                  </a:moveTo>
                  <a:lnTo>
                    <a:pt x="50" y="626"/>
                  </a:lnTo>
                  <a:cubicBezTo>
                    <a:pt x="50" y="640"/>
                    <a:pt x="39" y="651"/>
                    <a:pt x="25" y="651"/>
                  </a:cubicBezTo>
                  <a:cubicBezTo>
                    <a:pt x="11" y="651"/>
                    <a:pt x="0" y="640"/>
                    <a:pt x="0" y="626"/>
                  </a:cubicBezTo>
                  <a:cubicBezTo>
                    <a:pt x="0" y="612"/>
                    <a:pt x="11" y="601"/>
                    <a:pt x="25" y="601"/>
                  </a:cubicBezTo>
                  <a:cubicBezTo>
                    <a:pt x="39" y="601"/>
                    <a:pt x="50" y="612"/>
                    <a:pt x="50" y="626"/>
                  </a:cubicBezTo>
                  <a:close/>
                  <a:moveTo>
                    <a:pt x="50" y="726"/>
                  </a:moveTo>
                  <a:lnTo>
                    <a:pt x="50" y="726"/>
                  </a:lnTo>
                  <a:cubicBezTo>
                    <a:pt x="50" y="740"/>
                    <a:pt x="39" y="751"/>
                    <a:pt x="25" y="751"/>
                  </a:cubicBezTo>
                  <a:cubicBezTo>
                    <a:pt x="11" y="751"/>
                    <a:pt x="0" y="740"/>
                    <a:pt x="0" y="726"/>
                  </a:cubicBezTo>
                  <a:cubicBezTo>
                    <a:pt x="0" y="712"/>
                    <a:pt x="11" y="701"/>
                    <a:pt x="25" y="701"/>
                  </a:cubicBezTo>
                  <a:cubicBezTo>
                    <a:pt x="39" y="701"/>
                    <a:pt x="50" y="712"/>
                    <a:pt x="50" y="726"/>
                  </a:cubicBezTo>
                  <a:close/>
                  <a:moveTo>
                    <a:pt x="50" y="826"/>
                  </a:moveTo>
                  <a:lnTo>
                    <a:pt x="50" y="826"/>
                  </a:lnTo>
                  <a:cubicBezTo>
                    <a:pt x="50" y="840"/>
                    <a:pt x="39" y="851"/>
                    <a:pt x="25" y="851"/>
                  </a:cubicBezTo>
                  <a:cubicBezTo>
                    <a:pt x="11" y="851"/>
                    <a:pt x="0" y="840"/>
                    <a:pt x="0" y="826"/>
                  </a:cubicBezTo>
                  <a:cubicBezTo>
                    <a:pt x="0" y="812"/>
                    <a:pt x="11" y="801"/>
                    <a:pt x="25" y="801"/>
                  </a:cubicBezTo>
                  <a:cubicBezTo>
                    <a:pt x="39" y="801"/>
                    <a:pt x="50" y="812"/>
                    <a:pt x="50" y="826"/>
                  </a:cubicBezTo>
                  <a:close/>
                  <a:moveTo>
                    <a:pt x="50" y="926"/>
                  </a:moveTo>
                  <a:lnTo>
                    <a:pt x="50" y="926"/>
                  </a:lnTo>
                  <a:cubicBezTo>
                    <a:pt x="50" y="940"/>
                    <a:pt x="39" y="951"/>
                    <a:pt x="25" y="951"/>
                  </a:cubicBezTo>
                  <a:cubicBezTo>
                    <a:pt x="11" y="951"/>
                    <a:pt x="0" y="940"/>
                    <a:pt x="0" y="926"/>
                  </a:cubicBezTo>
                  <a:cubicBezTo>
                    <a:pt x="0" y="912"/>
                    <a:pt x="11" y="901"/>
                    <a:pt x="25" y="901"/>
                  </a:cubicBezTo>
                  <a:cubicBezTo>
                    <a:pt x="39" y="901"/>
                    <a:pt x="50" y="912"/>
                    <a:pt x="50" y="926"/>
                  </a:cubicBezTo>
                  <a:close/>
                  <a:moveTo>
                    <a:pt x="50" y="1026"/>
                  </a:moveTo>
                  <a:lnTo>
                    <a:pt x="50" y="1026"/>
                  </a:lnTo>
                  <a:cubicBezTo>
                    <a:pt x="50" y="1040"/>
                    <a:pt x="39" y="1051"/>
                    <a:pt x="25" y="1051"/>
                  </a:cubicBezTo>
                  <a:cubicBezTo>
                    <a:pt x="11" y="1051"/>
                    <a:pt x="0" y="1040"/>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3"/>
                    <a:pt x="11" y="1701"/>
                    <a:pt x="25" y="1701"/>
                  </a:cubicBezTo>
                  <a:cubicBezTo>
                    <a:pt x="39" y="1701"/>
                    <a:pt x="50" y="1713"/>
                    <a:pt x="50" y="1726"/>
                  </a:cubicBezTo>
                  <a:close/>
                  <a:moveTo>
                    <a:pt x="50" y="1826"/>
                  </a:moveTo>
                  <a:lnTo>
                    <a:pt x="50" y="1826"/>
                  </a:lnTo>
                  <a:cubicBezTo>
                    <a:pt x="50" y="1840"/>
                    <a:pt x="39" y="1851"/>
                    <a:pt x="25" y="1851"/>
                  </a:cubicBezTo>
                  <a:cubicBezTo>
                    <a:pt x="11" y="1851"/>
                    <a:pt x="0" y="1840"/>
                    <a:pt x="0" y="1826"/>
                  </a:cubicBezTo>
                  <a:cubicBezTo>
                    <a:pt x="0" y="1813"/>
                    <a:pt x="11" y="1801"/>
                    <a:pt x="25" y="1801"/>
                  </a:cubicBezTo>
                  <a:cubicBezTo>
                    <a:pt x="39" y="1801"/>
                    <a:pt x="50" y="1813"/>
                    <a:pt x="50" y="1826"/>
                  </a:cubicBezTo>
                  <a:close/>
                  <a:moveTo>
                    <a:pt x="50" y="1926"/>
                  </a:moveTo>
                  <a:lnTo>
                    <a:pt x="50" y="1926"/>
                  </a:lnTo>
                  <a:cubicBezTo>
                    <a:pt x="50" y="1940"/>
                    <a:pt x="39" y="1951"/>
                    <a:pt x="25" y="1951"/>
                  </a:cubicBezTo>
                  <a:cubicBezTo>
                    <a:pt x="11" y="1951"/>
                    <a:pt x="0" y="1940"/>
                    <a:pt x="0" y="1926"/>
                  </a:cubicBezTo>
                  <a:cubicBezTo>
                    <a:pt x="0" y="1913"/>
                    <a:pt x="11" y="1901"/>
                    <a:pt x="25" y="1901"/>
                  </a:cubicBezTo>
                  <a:cubicBezTo>
                    <a:pt x="39" y="1901"/>
                    <a:pt x="50" y="1913"/>
                    <a:pt x="50" y="1926"/>
                  </a:cubicBezTo>
                  <a:close/>
                  <a:moveTo>
                    <a:pt x="50" y="2026"/>
                  </a:moveTo>
                  <a:lnTo>
                    <a:pt x="50" y="2027"/>
                  </a:lnTo>
                  <a:cubicBezTo>
                    <a:pt x="50" y="2040"/>
                    <a:pt x="39" y="2052"/>
                    <a:pt x="25" y="2052"/>
                  </a:cubicBezTo>
                  <a:cubicBezTo>
                    <a:pt x="11" y="2052"/>
                    <a:pt x="0" y="2040"/>
                    <a:pt x="0" y="2027"/>
                  </a:cubicBezTo>
                  <a:lnTo>
                    <a:pt x="0" y="2026"/>
                  </a:lnTo>
                  <a:cubicBezTo>
                    <a:pt x="0" y="2013"/>
                    <a:pt x="11" y="2001"/>
                    <a:pt x="25" y="2001"/>
                  </a:cubicBezTo>
                  <a:cubicBezTo>
                    <a:pt x="39" y="2001"/>
                    <a:pt x="50" y="2013"/>
                    <a:pt x="50" y="2026"/>
                  </a:cubicBezTo>
                  <a:close/>
                  <a:moveTo>
                    <a:pt x="50" y="2127"/>
                  </a:moveTo>
                  <a:lnTo>
                    <a:pt x="50" y="2127"/>
                  </a:lnTo>
                  <a:cubicBezTo>
                    <a:pt x="50" y="2140"/>
                    <a:pt x="39" y="2152"/>
                    <a:pt x="25" y="2152"/>
                  </a:cubicBezTo>
                  <a:cubicBezTo>
                    <a:pt x="11" y="2152"/>
                    <a:pt x="0" y="2140"/>
                    <a:pt x="0" y="2127"/>
                  </a:cubicBezTo>
                  <a:cubicBezTo>
                    <a:pt x="0" y="2113"/>
                    <a:pt x="11" y="2102"/>
                    <a:pt x="25" y="2102"/>
                  </a:cubicBezTo>
                  <a:cubicBezTo>
                    <a:pt x="39" y="2102"/>
                    <a:pt x="50" y="2113"/>
                    <a:pt x="50" y="2127"/>
                  </a:cubicBezTo>
                  <a:close/>
                  <a:moveTo>
                    <a:pt x="50" y="2227"/>
                  </a:moveTo>
                  <a:lnTo>
                    <a:pt x="50" y="2227"/>
                  </a:lnTo>
                  <a:cubicBezTo>
                    <a:pt x="50" y="2240"/>
                    <a:pt x="39" y="2252"/>
                    <a:pt x="25" y="2252"/>
                  </a:cubicBezTo>
                  <a:cubicBezTo>
                    <a:pt x="11" y="2252"/>
                    <a:pt x="0" y="2240"/>
                    <a:pt x="0" y="2227"/>
                  </a:cubicBezTo>
                  <a:cubicBezTo>
                    <a:pt x="0" y="2213"/>
                    <a:pt x="11" y="2202"/>
                    <a:pt x="25" y="2202"/>
                  </a:cubicBezTo>
                  <a:cubicBezTo>
                    <a:pt x="39" y="2202"/>
                    <a:pt x="50" y="2213"/>
                    <a:pt x="50" y="2227"/>
                  </a:cubicBezTo>
                  <a:close/>
                  <a:moveTo>
                    <a:pt x="50" y="2327"/>
                  </a:moveTo>
                  <a:lnTo>
                    <a:pt x="50" y="2327"/>
                  </a:lnTo>
                  <a:cubicBezTo>
                    <a:pt x="50" y="2340"/>
                    <a:pt x="39" y="2352"/>
                    <a:pt x="25" y="2352"/>
                  </a:cubicBezTo>
                  <a:cubicBezTo>
                    <a:pt x="11" y="2352"/>
                    <a:pt x="0" y="2340"/>
                    <a:pt x="0" y="2327"/>
                  </a:cubicBezTo>
                  <a:cubicBezTo>
                    <a:pt x="0" y="2313"/>
                    <a:pt x="11" y="2302"/>
                    <a:pt x="25" y="2302"/>
                  </a:cubicBezTo>
                  <a:cubicBezTo>
                    <a:pt x="39" y="2302"/>
                    <a:pt x="50" y="2313"/>
                    <a:pt x="50" y="2327"/>
                  </a:cubicBezTo>
                  <a:close/>
                  <a:moveTo>
                    <a:pt x="50" y="2427"/>
                  </a:moveTo>
                  <a:lnTo>
                    <a:pt x="50" y="2427"/>
                  </a:lnTo>
                  <a:cubicBezTo>
                    <a:pt x="50" y="2441"/>
                    <a:pt x="39" y="2452"/>
                    <a:pt x="25" y="2452"/>
                  </a:cubicBezTo>
                  <a:cubicBezTo>
                    <a:pt x="11" y="2452"/>
                    <a:pt x="0" y="2441"/>
                    <a:pt x="0" y="2427"/>
                  </a:cubicBezTo>
                  <a:cubicBezTo>
                    <a:pt x="0" y="2413"/>
                    <a:pt x="11" y="2402"/>
                    <a:pt x="25" y="2402"/>
                  </a:cubicBezTo>
                  <a:cubicBezTo>
                    <a:pt x="39" y="2402"/>
                    <a:pt x="50" y="2413"/>
                    <a:pt x="50" y="2427"/>
                  </a:cubicBezTo>
                  <a:close/>
                  <a:moveTo>
                    <a:pt x="50" y="2527"/>
                  </a:moveTo>
                  <a:lnTo>
                    <a:pt x="50" y="2527"/>
                  </a:lnTo>
                  <a:cubicBezTo>
                    <a:pt x="50" y="2541"/>
                    <a:pt x="39" y="2552"/>
                    <a:pt x="25" y="2552"/>
                  </a:cubicBezTo>
                  <a:cubicBezTo>
                    <a:pt x="11" y="2552"/>
                    <a:pt x="0" y="2541"/>
                    <a:pt x="0" y="2527"/>
                  </a:cubicBezTo>
                  <a:cubicBezTo>
                    <a:pt x="0" y="2513"/>
                    <a:pt x="11" y="2502"/>
                    <a:pt x="25" y="2502"/>
                  </a:cubicBezTo>
                  <a:cubicBezTo>
                    <a:pt x="39" y="2502"/>
                    <a:pt x="50" y="2513"/>
                    <a:pt x="50" y="2527"/>
                  </a:cubicBezTo>
                  <a:close/>
                  <a:moveTo>
                    <a:pt x="50" y="2627"/>
                  </a:moveTo>
                  <a:lnTo>
                    <a:pt x="50" y="2627"/>
                  </a:lnTo>
                  <a:cubicBezTo>
                    <a:pt x="50" y="2641"/>
                    <a:pt x="39" y="2652"/>
                    <a:pt x="25" y="2652"/>
                  </a:cubicBezTo>
                  <a:cubicBezTo>
                    <a:pt x="11" y="2652"/>
                    <a:pt x="0" y="2641"/>
                    <a:pt x="0" y="2627"/>
                  </a:cubicBezTo>
                  <a:cubicBezTo>
                    <a:pt x="0" y="2613"/>
                    <a:pt x="11" y="2602"/>
                    <a:pt x="25" y="2602"/>
                  </a:cubicBezTo>
                  <a:cubicBezTo>
                    <a:pt x="39" y="2602"/>
                    <a:pt x="50" y="2613"/>
                    <a:pt x="50" y="2627"/>
                  </a:cubicBezTo>
                  <a:close/>
                  <a:moveTo>
                    <a:pt x="50" y="2727"/>
                  </a:moveTo>
                  <a:lnTo>
                    <a:pt x="50" y="2727"/>
                  </a:lnTo>
                  <a:cubicBezTo>
                    <a:pt x="50" y="2741"/>
                    <a:pt x="39" y="2752"/>
                    <a:pt x="25" y="2752"/>
                  </a:cubicBezTo>
                  <a:cubicBezTo>
                    <a:pt x="11" y="2752"/>
                    <a:pt x="0" y="2741"/>
                    <a:pt x="0" y="2727"/>
                  </a:cubicBezTo>
                  <a:cubicBezTo>
                    <a:pt x="0" y="2713"/>
                    <a:pt x="11" y="2702"/>
                    <a:pt x="25" y="2702"/>
                  </a:cubicBezTo>
                  <a:cubicBezTo>
                    <a:pt x="39" y="2702"/>
                    <a:pt x="50" y="2713"/>
                    <a:pt x="50" y="2727"/>
                  </a:cubicBezTo>
                  <a:close/>
                  <a:moveTo>
                    <a:pt x="50" y="2827"/>
                  </a:moveTo>
                  <a:lnTo>
                    <a:pt x="50" y="2827"/>
                  </a:lnTo>
                  <a:cubicBezTo>
                    <a:pt x="50" y="2841"/>
                    <a:pt x="39" y="2852"/>
                    <a:pt x="25" y="2852"/>
                  </a:cubicBezTo>
                  <a:cubicBezTo>
                    <a:pt x="11" y="2852"/>
                    <a:pt x="0" y="2841"/>
                    <a:pt x="0" y="2827"/>
                  </a:cubicBezTo>
                  <a:cubicBezTo>
                    <a:pt x="0" y="2813"/>
                    <a:pt x="11" y="2802"/>
                    <a:pt x="25" y="2802"/>
                  </a:cubicBezTo>
                  <a:cubicBezTo>
                    <a:pt x="39" y="2802"/>
                    <a:pt x="50" y="2813"/>
                    <a:pt x="50" y="2827"/>
                  </a:cubicBezTo>
                  <a:close/>
                  <a:moveTo>
                    <a:pt x="50" y="2927"/>
                  </a:moveTo>
                  <a:lnTo>
                    <a:pt x="50" y="2927"/>
                  </a:lnTo>
                  <a:cubicBezTo>
                    <a:pt x="50" y="2941"/>
                    <a:pt x="39" y="2952"/>
                    <a:pt x="25" y="2952"/>
                  </a:cubicBezTo>
                  <a:cubicBezTo>
                    <a:pt x="11" y="2952"/>
                    <a:pt x="0" y="2941"/>
                    <a:pt x="0" y="2927"/>
                  </a:cubicBezTo>
                  <a:cubicBezTo>
                    <a:pt x="0" y="2913"/>
                    <a:pt x="11" y="2902"/>
                    <a:pt x="25" y="2902"/>
                  </a:cubicBezTo>
                  <a:cubicBezTo>
                    <a:pt x="39" y="2902"/>
                    <a:pt x="50" y="2913"/>
                    <a:pt x="50" y="2927"/>
                  </a:cubicBezTo>
                  <a:close/>
                  <a:moveTo>
                    <a:pt x="50" y="3027"/>
                  </a:moveTo>
                  <a:lnTo>
                    <a:pt x="50" y="3027"/>
                  </a:lnTo>
                  <a:cubicBezTo>
                    <a:pt x="50" y="3041"/>
                    <a:pt x="39" y="3052"/>
                    <a:pt x="25" y="3052"/>
                  </a:cubicBezTo>
                  <a:cubicBezTo>
                    <a:pt x="11" y="3052"/>
                    <a:pt x="0" y="3041"/>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4"/>
                    <a:pt x="11" y="3702"/>
                    <a:pt x="25" y="3702"/>
                  </a:cubicBezTo>
                  <a:cubicBezTo>
                    <a:pt x="39" y="3702"/>
                    <a:pt x="50" y="3714"/>
                    <a:pt x="50" y="3727"/>
                  </a:cubicBezTo>
                  <a:close/>
                  <a:moveTo>
                    <a:pt x="50" y="3827"/>
                  </a:moveTo>
                  <a:lnTo>
                    <a:pt x="50" y="3827"/>
                  </a:lnTo>
                  <a:cubicBezTo>
                    <a:pt x="50" y="3841"/>
                    <a:pt x="39" y="3852"/>
                    <a:pt x="25" y="3852"/>
                  </a:cubicBezTo>
                  <a:cubicBezTo>
                    <a:pt x="11" y="3852"/>
                    <a:pt x="0" y="3841"/>
                    <a:pt x="0" y="3827"/>
                  </a:cubicBezTo>
                  <a:cubicBezTo>
                    <a:pt x="0" y="3814"/>
                    <a:pt x="11" y="3802"/>
                    <a:pt x="25" y="3802"/>
                  </a:cubicBezTo>
                  <a:cubicBezTo>
                    <a:pt x="39" y="3802"/>
                    <a:pt x="50" y="3814"/>
                    <a:pt x="50" y="3827"/>
                  </a:cubicBezTo>
                  <a:close/>
                  <a:moveTo>
                    <a:pt x="50" y="3927"/>
                  </a:moveTo>
                  <a:lnTo>
                    <a:pt x="50" y="3927"/>
                  </a:lnTo>
                  <a:cubicBezTo>
                    <a:pt x="50" y="3941"/>
                    <a:pt x="39" y="3952"/>
                    <a:pt x="25" y="3952"/>
                  </a:cubicBezTo>
                  <a:cubicBezTo>
                    <a:pt x="11" y="3952"/>
                    <a:pt x="0" y="3941"/>
                    <a:pt x="0" y="3927"/>
                  </a:cubicBezTo>
                  <a:cubicBezTo>
                    <a:pt x="0" y="3914"/>
                    <a:pt x="11" y="3902"/>
                    <a:pt x="25" y="3902"/>
                  </a:cubicBezTo>
                  <a:cubicBezTo>
                    <a:pt x="39" y="3902"/>
                    <a:pt x="50" y="3914"/>
                    <a:pt x="50" y="3927"/>
                  </a:cubicBezTo>
                  <a:close/>
                  <a:moveTo>
                    <a:pt x="50" y="4027"/>
                  </a:moveTo>
                  <a:lnTo>
                    <a:pt x="50" y="4028"/>
                  </a:lnTo>
                  <a:cubicBezTo>
                    <a:pt x="50" y="4041"/>
                    <a:pt x="39" y="4053"/>
                    <a:pt x="25" y="4053"/>
                  </a:cubicBezTo>
                  <a:cubicBezTo>
                    <a:pt x="11" y="4053"/>
                    <a:pt x="0" y="4041"/>
                    <a:pt x="0" y="4028"/>
                  </a:cubicBezTo>
                  <a:lnTo>
                    <a:pt x="0" y="4027"/>
                  </a:lnTo>
                  <a:cubicBezTo>
                    <a:pt x="0" y="4014"/>
                    <a:pt x="11" y="4002"/>
                    <a:pt x="25" y="4002"/>
                  </a:cubicBezTo>
                  <a:cubicBezTo>
                    <a:pt x="39" y="4002"/>
                    <a:pt x="50" y="4014"/>
                    <a:pt x="50" y="4027"/>
                  </a:cubicBezTo>
                  <a:close/>
                  <a:moveTo>
                    <a:pt x="50" y="4128"/>
                  </a:moveTo>
                  <a:lnTo>
                    <a:pt x="50" y="4128"/>
                  </a:lnTo>
                  <a:cubicBezTo>
                    <a:pt x="50" y="4141"/>
                    <a:pt x="39" y="4153"/>
                    <a:pt x="25" y="4153"/>
                  </a:cubicBezTo>
                  <a:cubicBezTo>
                    <a:pt x="11" y="4153"/>
                    <a:pt x="0" y="4141"/>
                    <a:pt x="0" y="4128"/>
                  </a:cubicBezTo>
                  <a:cubicBezTo>
                    <a:pt x="0" y="4114"/>
                    <a:pt x="11" y="4103"/>
                    <a:pt x="25" y="4103"/>
                  </a:cubicBezTo>
                  <a:cubicBezTo>
                    <a:pt x="39" y="4103"/>
                    <a:pt x="50" y="4114"/>
                    <a:pt x="50" y="4128"/>
                  </a:cubicBezTo>
                  <a:close/>
                  <a:moveTo>
                    <a:pt x="50" y="4228"/>
                  </a:moveTo>
                  <a:lnTo>
                    <a:pt x="50" y="4228"/>
                  </a:lnTo>
                  <a:cubicBezTo>
                    <a:pt x="50" y="4241"/>
                    <a:pt x="39" y="4253"/>
                    <a:pt x="25" y="4253"/>
                  </a:cubicBezTo>
                  <a:cubicBezTo>
                    <a:pt x="11" y="4253"/>
                    <a:pt x="0" y="4241"/>
                    <a:pt x="0" y="4228"/>
                  </a:cubicBezTo>
                  <a:cubicBezTo>
                    <a:pt x="0" y="4214"/>
                    <a:pt x="11" y="4203"/>
                    <a:pt x="25" y="4203"/>
                  </a:cubicBezTo>
                  <a:cubicBezTo>
                    <a:pt x="39" y="4203"/>
                    <a:pt x="50" y="4214"/>
                    <a:pt x="50" y="4228"/>
                  </a:cubicBezTo>
                  <a:close/>
                  <a:moveTo>
                    <a:pt x="50" y="4328"/>
                  </a:moveTo>
                  <a:lnTo>
                    <a:pt x="50" y="4328"/>
                  </a:lnTo>
                  <a:cubicBezTo>
                    <a:pt x="50" y="4341"/>
                    <a:pt x="39" y="4353"/>
                    <a:pt x="25" y="4353"/>
                  </a:cubicBezTo>
                  <a:cubicBezTo>
                    <a:pt x="11" y="4353"/>
                    <a:pt x="0" y="4341"/>
                    <a:pt x="0" y="4328"/>
                  </a:cubicBezTo>
                  <a:cubicBezTo>
                    <a:pt x="0" y="4314"/>
                    <a:pt x="11" y="4303"/>
                    <a:pt x="25" y="4303"/>
                  </a:cubicBezTo>
                  <a:cubicBezTo>
                    <a:pt x="39" y="4303"/>
                    <a:pt x="50" y="4314"/>
                    <a:pt x="50" y="4328"/>
                  </a:cubicBezTo>
                  <a:close/>
                  <a:moveTo>
                    <a:pt x="50" y="4428"/>
                  </a:moveTo>
                  <a:lnTo>
                    <a:pt x="50" y="4428"/>
                  </a:lnTo>
                  <a:cubicBezTo>
                    <a:pt x="50" y="4442"/>
                    <a:pt x="39" y="4453"/>
                    <a:pt x="25" y="4453"/>
                  </a:cubicBezTo>
                  <a:cubicBezTo>
                    <a:pt x="11" y="4453"/>
                    <a:pt x="0" y="4442"/>
                    <a:pt x="0" y="4428"/>
                  </a:cubicBezTo>
                  <a:cubicBezTo>
                    <a:pt x="0" y="4414"/>
                    <a:pt x="11" y="4403"/>
                    <a:pt x="25" y="4403"/>
                  </a:cubicBezTo>
                  <a:cubicBezTo>
                    <a:pt x="39" y="4403"/>
                    <a:pt x="50" y="4414"/>
                    <a:pt x="50" y="4428"/>
                  </a:cubicBezTo>
                  <a:close/>
                  <a:moveTo>
                    <a:pt x="50" y="4528"/>
                  </a:moveTo>
                  <a:lnTo>
                    <a:pt x="50" y="4528"/>
                  </a:lnTo>
                  <a:cubicBezTo>
                    <a:pt x="50" y="4542"/>
                    <a:pt x="39" y="4553"/>
                    <a:pt x="25" y="4553"/>
                  </a:cubicBezTo>
                  <a:cubicBezTo>
                    <a:pt x="11" y="4553"/>
                    <a:pt x="0" y="4542"/>
                    <a:pt x="0" y="4528"/>
                  </a:cubicBezTo>
                  <a:cubicBezTo>
                    <a:pt x="0" y="4514"/>
                    <a:pt x="11" y="4503"/>
                    <a:pt x="25" y="4503"/>
                  </a:cubicBezTo>
                  <a:cubicBezTo>
                    <a:pt x="39" y="4503"/>
                    <a:pt x="50" y="4514"/>
                    <a:pt x="50" y="4528"/>
                  </a:cubicBezTo>
                  <a:close/>
                  <a:moveTo>
                    <a:pt x="50" y="4628"/>
                  </a:moveTo>
                  <a:lnTo>
                    <a:pt x="50" y="4628"/>
                  </a:lnTo>
                  <a:cubicBezTo>
                    <a:pt x="50" y="4642"/>
                    <a:pt x="39" y="4653"/>
                    <a:pt x="25" y="4653"/>
                  </a:cubicBezTo>
                  <a:cubicBezTo>
                    <a:pt x="11" y="4653"/>
                    <a:pt x="0" y="4642"/>
                    <a:pt x="0" y="4628"/>
                  </a:cubicBezTo>
                  <a:cubicBezTo>
                    <a:pt x="0" y="4614"/>
                    <a:pt x="11" y="4603"/>
                    <a:pt x="25" y="4603"/>
                  </a:cubicBezTo>
                  <a:cubicBezTo>
                    <a:pt x="39" y="4603"/>
                    <a:pt x="50" y="4614"/>
                    <a:pt x="50" y="4628"/>
                  </a:cubicBezTo>
                  <a:close/>
                  <a:moveTo>
                    <a:pt x="50" y="4728"/>
                  </a:moveTo>
                  <a:lnTo>
                    <a:pt x="50" y="4728"/>
                  </a:lnTo>
                  <a:cubicBezTo>
                    <a:pt x="50" y="4742"/>
                    <a:pt x="39" y="4753"/>
                    <a:pt x="25" y="4753"/>
                  </a:cubicBezTo>
                  <a:cubicBezTo>
                    <a:pt x="11" y="4753"/>
                    <a:pt x="0" y="4742"/>
                    <a:pt x="0" y="4728"/>
                  </a:cubicBezTo>
                  <a:cubicBezTo>
                    <a:pt x="0" y="4714"/>
                    <a:pt x="11" y="4703"/>
                    <a:pt x="25" y="4703"/>
                  </a:cubicBezTo>
                  <a:cubicBezTo>
                    <a:pt x="39" y="4703"/>
                    <a:pt x="50" y="4714"/>
                    <a:pt x="50" y="4728"/>
                  </a:cubicBezTo>
                  <a:close/>
                  <a:moveTo>
                    <a:pt x="50" y="4828"/>
                  </a:moveTo>
                  <a:lnTo>
                    <a:pt x="50" y="4828"/>
                  </a:lnTo>
                  <a:cubicBezTo>
                    <a:pt x="50" y="4842"/>
                    <a:pt x="39" y="4853"/>
                    <a:pt x="25" y="4853"/>
                  </a:cubicBezTo>
                  <a:cubicBezTo>
                    <a:pt x="11" y="4853"/>
                    <a:pt x="0" y="4842"/>
                    <a:pt x="0" y="4828"/>
                  </a:cubicBezTo>
                  <a:cubicBezTo>
                    <a:pt x="0" y="4814"/>
                    <a:pt x="11" y="4803"/>
                    <a:pt x="25" y="4803"/>
                  </a:cubicBezTo>
                  <a:cubicBezTo>
                    <a:pt x="39" y="4803"/>
                    <a:pt x="50" y="4814"/>
                    <a:pt x="50" y="4828"/>
                  </a:cubicBezTo>
                  <a:close/>
                  <a:moveTo>
                    <a:pt x="50" y="4928"/>
                  </a:moveTo>
                  <a:lnTo>
                    <a:pt x="50" y="4928"/>
                  </a:lnTo>
                  <a:cubicBezTo>
                    <a:pt x="50" y="4942"/>
                    <a:pt x="39" y="4953"/>
                    <a:pt x="25" y="4953"/>
                  </a:cubicBezTo>
                  <a:cubicBezTo>
                    <a:pt x="11" y="4953"/>
                    <a:pt x="0" y="4942"/>
                    <a:pt x="0" y="4928"/>
                  </a:cubicBezTo>
                  <a:cubicBezTo>
                    <a:pt x="0" y="4914"/>
                    <a:pt x="11" y="4903"/>
                    <a:pt x="25" y="4903"/>
                  </a:cubicBezTo>
                  <a:cubicBezTo>
                    <a:pt x="39" y="4903"/>
                    <a:pt x="50" y="4914"/>
                    <a:pt x="50" y="4928"/>
                  </a:cubicBezTo>
                  <a:close/>
                  <a:moveTo>
                    <a:pt x="50" y="5028"/>
                  </a:moveTo>
                  <a:lnTo>
                    <a:pt x="50" y="5028"/>
                  </a:lnTo>
                  <a:cubicBezTo>
                    <a:pt x="50" y="5042"/>
                    <a:pt x="39" y="5053"/>
                    <a:pt x="25" y="5053"/>
                  </a:cubicBezTo>
                  <a:cubicBezTo>
                    <a:pt x="11" y="5053"/>
                    <a:pt x="0" y="5042"/>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5"/>
                    <a:pt x="11" y="5803"/>
                    <a:pt x="25" y="5803"/>
                  </a:cubicBezTo>
                  <a:cubicBezTo>
                    <a:pt x="39" y="5803"/>
                    <a:pt x="50" y="5815"/>
                    <a:pt x="50" y="5828"/>
                  </a:cubicBezTo>
                  <a:close/>
                  <a:moveTo>
                    <a:pt x="50" y="5928"/>
                  </a:moveTo>
                  <a:lnTo>
                    <a:pt x="50" y="5928"/>
                  </a:lnTo>
                  <a:cubicBezTo>
                    <a:pt x="50" y="5942"/>
                    <a:pt x="39" y="5953"/>
                    <a:pt x="25" y="5953"/>
                  </a:cubicBezTo>
                  <a:cubicBezTo>
                    <a:pt x="11" y="5953"/>
                    <a:pt x="0" y="5942"/>
                    <a:pt x="0" y="5928"/>
                  </a:cubicBezTo>
                  <a:cubicBezTo>
                    <a:pt x="0" y="5915"/>
                    <a:pt x="11" y="5903"/>
                    <a:pt x="25" y="5903"/>
                  </a:cubicBezTo>
                  <a:cubicBezTo>
                    <a:pt x="39" y="5903"/>
                    <a:pt x="50" y="5915"/>
                    <a:pt x="50" y="5928"/>
                  </a:cubicBezTo>
                  <a:close/>
                  <a:moveTo>
                    <a:pt x="50" y="6028"/>
                  </a:moveTo>
                  <a:lnTo>
                    <a:pt x="50" y="6029"/>
                  </a:lnTo>
                  <a:cubicBezTo>
                    <a:pt x="50" y="6042"/>
                    <a:pt x="39" y="6053"/>
                    <a:pt x="25" y="6053"/>
                  </a:cubicBezTo>
                  <a:cubicBezTo>
                    <a:pt x="11" y="6053"/>
                    <a:pt x="0" y="6042"/>
                    <a:pt x="0" y="6029"/>
                  </a:cubicBezTo>
                  <a:lnTo>
                    <a:pt x="0" y="6028"/>
                  </a:lnTo>
                  <a:cubicBezTo>
                    <a:pt x="0" y="6015"/>
                    <a:pt x="11" y="6003"/>
                    <a:pt x="25" y="6003"/>
                  </a:cubicBezTo>
                  <a:cubicBezTo>
                    <a:pt x="39" y="6003"/>
                    <a:pt x="50" y="6015"/>
                    <a:pt x="50" y="6028"/>
                  </a:cubicBezTo>
                  <a:close/>
                  <a:moveTo>
                    <a:pt x="50" y="6129"/>
                  </a:moveTo>
                  <a:lnTo>
                    <a:pt x="50" y="6129"/>
                  </a:lnTo>
                  <a:cubicBezTo>
                    <a:pt x="50" y="6142"/>
                    <a:pt x="39" y="6154"/>
                    <a:pt x="25" y="6154"/>
                  </a:cubicBezTo>
                  <a:cubicBezTo>
                    <a:pt x="11" y="6154"/>
                    <a:pt x="0" y="6142"/>
                    <a:pt x="0" y="6129"/>
                  </a:cubicBezTo>
                  <a:cubicBezTo>
                    <a:pt x="0" y="6115"/>
                    <a:pt x="11" y="6104"/>
                    <a:pt x="25" y="6104"/>
                  </a:cubicBezTo>
                  <a:cubicBezTo>
                    <a:pt x="39" y="6104"/>
                    <a:pt x="50" y="6115"/>
                    <a:pt x="50" y="6129"/>
                  </a:cubicBezTo>
                  <a:close/>
                  <a:moveTo>
                    <a:pt x="50" y="6229"/>
                  </a:moveTo>
                  <a:lnTo>
                    <a:pt x="50" y="6229"/>
                  </a:lnTo>
                  <a:cubicBezTo>
                    <a:pt x="50" y="6242"/>
                    <a:pt x="39" y="6254"/>
                    <a:pt x="25" y="6254"/>
                  </a:cubicBezTo>
                  <a:cubicBezTo>
                    <a:pt x="11" y="6254"/>
                    <a:pt x="0" y="6242"/>
                    <a:pt x="0" y="6229"/>
                  </a:cubicBezTo>
                  <a:cubicBezTo>
                    <a:pt x="0" y="6215"/>
                    <a:pt x="11" y="6204"/>
                    <a:pt x="25" y="6204"/>
                  </a:cubicBezTo>
                  <a:cubicBezTo>
                    <a:pt x="39" y="6204"/>
                    <a:pt x="50" y="6215"/>
                    <a:pt x="50" y="6229"/>
                  </a:cubicBezTo>
                  <a:close/>
                  <a:moveTo>
                    <a:pt x="50" y="6329"/>
                  </a:moveTo>
                  <a:lnTo>
                    <a:pt x="50" y="6329"/>
                  </a:lnTo>
                  <a:cubicBezTo>
                    <a:pt x="50" y="6342"/>
                    <a:pt x="39" y="6354"/>
                    <a:pt x="25" y="6354"/>
                  </a:cubicBezTo>
                  <a:cubicBezTo>
                    <a:pt x="11" y="6354"/>
                    <a:pt x="0" y="6342"/>
                    <a:pt x="0" y="6329"/>
                  </a:cubicBezTo>
                  <a:cubicBezTo>
                    <a:pt x="0" y="6315"/>
                    <a:pt x="11" y="6304"/>
                    <a:pt x="25" y="6304"/>
                  </a:cubicBezTo>
                  <a:cubicBezTo>
                    <a:pt x="39" y="6304"/>
                    <a:pt x="50" y="6315"/>
                    <a:pt x="50" y="6329"/>
                  </a:cubicBezTo>
                  <a:close/>
                  <a:moveTo>
                    <a:pt x="50" y="6429"/>
                  </a:moveTo>
                  <a:lnTo>
                    <a:pt x="50" y="6429"/>
                  </a:lnTo>
                  <a:cubicBezTo>
                    <a:pt x="50" y="6443"/>
                    <a:pt x="39" y="6454"/>
                    <a:pt x="25" y="6454"/>
                  </a:cubicBezTo>
                  <a:cubicBezTo>
                    <a:pt x="11" y="6454"/>
                    <a:pt x="0" y="6443"/>
                    <a:pt x="0" y="6429"/>
                  </a:cubicBezTo>
                  <a:cubicBezTo>
                    <a:pt x="0" y="6415"/>
                    <a:pt x="11" y="6404"/>
                    <a:pt x="25" y="6404"/>
                  </a:cubicBezTo>
                  <a:cubicBezTo>
                    <a:pt x="39" y="6404"/>
                    <a:pt x="50" y="6415"/>
                    <a:pt x="50" y="6429"/>
                  </a:cubicBezTo>
                  <a:close/>
                  <a:moveTo>
                    <a:pt x="50" y="6529"/>
                  </a:moveTo>
                  <a:lnTo>
                    <a:pt x="50" y="6529"/>
                  </a:lnTo>
                  <a:cubicBezTo>
                    <a:pt x="50" y="6543"/>
                    <a:pt x="39" y="6554"/>
                    <a:pt x="25" y="6554"/>
                  </a:cubicBezTo>
                  <a:cubicBezTo>
                    <a:pt x="11" y="6554"/>
                    <a:pt x="0" y="6543"/>
                    <a:pt x="0" y="6529"/>
                  </a:cubicBezTo>
                  <a:cubicBezTo>
                    <a:pt x="0" y="6515"/>
                    <a:pt x="11" y="6504"/>
                    <a:pt x="25" y="6504"/>
                  </a:cubicBezTo>
                  <a:cubicBezTo>
                    <a:pt x="39" y="6504"/>
                    <a:pt x="50" y="6515"/>
                    <a:pt x="50" y="6529"/>
                  </a:cubicBezTo>
                  <a:close/>
                  <a:moveTo>
                    <a:pt x="50" y="6629"/>
                  </a:moveTo>
                  <a:lnTo>
                    <a:pt x="50" y="6629"/>
                  </a:lnTo>
                  <a:cubicBezTo>
                    <a:pt x="50" y="6643"/>
                    <a:pt x="39" y="6654"/>
                    <a:pt x="25" y="6654"/>
                  </a:cubicBezTo>
                  <a:cubicBezTo>
                    <a:pt x="11" y="6654"/>
                    <a:pt x="0" y="6643"/>
                    <a:pt x="0" y="6629"/>
                  </a:cubicBezTo>
                  <a:cubicBezTo>
                    <a:pt x="0" y="6615"/>
                    <a:pt x="11" y="6604"/>
                    <a:pt x="25" y="6604"/>
                  </a:cubicBezTo>
                  <a:cubicBezTo>
                    <a:pt x="39" y="6604"/>
                    <a:pt x="50" y="6615"/>
                    <a:pt x="50" y="6629"/>
                  </a:cubicBezTo>
                  <a:close/>
                  <a:moveTo>
                    <a:pt x="50" y="6729"/>
                  </a:moveTo>
                  <a:lnTo>
                    <a:pt x="50" y="6729"/>
                  </a:lnTo>
                  <a:cubicBezTo>
                    <a:pt x="50" y="6743"/>
                    <a:pt x="39" y="6754"/>
                    <a:pt x="25" y="6754"/>
                  </a:cubicBezTo>
                  <a:cubicBezTo>
                    <a:pt x="11" y="6754"/>
                    <a:pt x="0" y="6743"/>
                    <a:pt x="0" y="6729"/>
                  </a:cubicBezTo>
                  <a:cubicBezTo>
                    <a:pt x="0" y="6715"/>
                    <a:pt x="11" y="6704"/>
                    <a:pt x="25" y="6704"/>
                  </a:cubicBezTo>
                  <a:cubicBezTo>
                    <a:pt x="39" y="6704"/>
                    <a:pt x="50" y="6715"/>
                    <a:pt x="50" y="6729"/>
                  </a:cubicBezTo>
                  <a:close/>
                  <a:moveTo>
                    <a:pt x="50" y="6829"/>
                  </a:moveTo>
                  <a:lnTo>
                    <a:pt x="50" y="6829"/>
                  </a:lnTo>
                  <a:cubicBezTo>
                    <a:pt x="50" y="6843"/>
                    <a:pt x="39" y="6854"/>
                    <a:pt x="25" y="6854"/>
                  </a:cubicBezTo>
                  <a:cubicBezTo>
                    <a:pt x="11" y="6854"/>
                    <a:pt x="0" y="6843"/>
                    <a:pt x="0" y="6829"/>
                  </a:cubicBezTo>
                  <a:cubicBezTo>
                    <a:pt x="0" y="6815"/>
                    <a:pt x="11" y="6804"/>
                    <a:pt x="25" y="6804"/>
                  </a:cubicBezTo>
                  <a:cubicBezTo>
                    <a:pt x="39" y="6804"/>
                    <a:pt x="50" y="6815"/>
                    <a:pt x="50" y="6829"/>
                  </a:cubicBezTo>
                  <a:close/>
                  <a:moveTo>
                    <a:pt x="50" y="6929"/>
                  </a:moveTo>
                  <a:lnTo>
                    <a:pt x="50" y="6929"/>
                  </a:lnTo>
                  <a:cubicBezTo>
                    <a:pt x="50" y="6943"/>
                    <a:pt x="39" y="6954"/>
                    <a:pt x="25" y="6954"/>
                  </a:cubicBezTo>
                  <a:cubicBezTo>
                    <a:pt x="11" y="6954"/>
                    <a:pt x="0" y="6943"/>
                    <a:pt x="0" y="6929"/>
                  </a:cubicBezTo>
                  <a:cubicBezTo>
                    <a:pt x="0" y="6915"/>
                    <a:pt x="11" y="6904"/>
                    <a:pt x="25" y="6904"/>
                  </a:cubicBezTo>
                  <a:cubicBezTo>
                    <a:pt x="39" y="6904"/>
                    <a:pt x="50" y="6915"/>
                    <a:pt x="50" y="6929"/>
                  </a:cubicBezTo>
                  <a:close/>
                  <a:moveTo>
                    <a:pt x="50" y="7029"/>
                  </a:moveTo>
                  <a:lnTo>
                    <a:pt x="50" y="7029"/>
                  </a:lnTo>
                  <a:cubicBezTo>
                    <a:pt x="50" y="7043"/>
                    <a:pt x="39" y="7054"/>
                    <a:pt x="25" y="7054"/>
                  </a:cubicBezTo>
                  <a:cubicBezTo>
                    <a:pt x="11" y="7054"/>
                    <a:pt x="0" y="7043"/>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6"/>
                    <a:pt x="11" y="7804"/>
                    <a:pt x="25" y="7804"/>
                  </a:cubicBezTo>
                  <a:cubicBezTo>
                    <a:pt x="39" y="7804"/>
                    <a:pt x="50" y="7816"/>
                    <a:pt x="50" y="7829"/>
                  </a:cubicBezTo>
                  <a:close/>
                  <a:moveTo>
                    <a:pt x="50" y="7929"/>
                  </a:moveTo>
                  <a:lnTo>
                    <a:pt x="50" y="7929"/>
                  </a:lnTo>
                  <a:cubicBezTo>
                    <a:pt x="50" y="7943"/>
                    <a:pt x="39" y="7954"/>
                    <a:pt x="25" y="7954"/>
                  </a:cubicBezTo>
                  <a:cubicBezTo>
                    <a:pt x="11" y="7954"/>
                    <a:pt x="0" y="7943"/>
                    <a:pt x="0" y="7929"/>
                  </a:cubicBezTo>
                  <a:cubicBezTo>
                    <a:pt x="0" y="7916"/>
                    <a:pt x="11" y="7904"/>
                    <a:pt x="25" y="7904"/>
                  </a:cubicBezTo>
                  <a:cubicBezTo>
                    <a:pt x="39" y="7904"/>
                    <a:pt x="50" y="7916"/>
                    <a:pt x="50" y="7929"/>
                  </a:cubicBezTo>
                  <a:close/>
                  <a:moveTo>
                    <a:pt x="50" y="8029"/>
                  </a:moveTo>
                  <a:lnTo>
                    <a:pt x="50" y="8029"/>
                  </a:lnTo>
                  <a:cubicBezTo>
                    <a:pt x="50" y="8043"/>
                    <a:pt x="39" y="8054"/>
                    <a:pt x="25" y="8054"/>
                  </a:cubicBezTo>
                  <a:cubicBezTo>
                    <a:pt x="11" y="8054"/>
                    <a:pt x="0" y="8043"/>
                    <a:pt x="0" y="8029"/>
                  </a:cubicBezTo>
                  <a:cubicBezTo>
                    <a:pt x="0" y="8016"/>
                    <a:pt x="11" y="8004"/>
                    <a:pt x="25" y="8004"/>
                  </a:cubicBezTo>
                  <a:cubicBezTo>
                    <a:pt x="39" y="8004"/>
                    <a:pt x="50" y="8016"/>
                    <a:pt x="50" y="8029"/>
                  </a:cubicBezTo>
                  <a:close/>
                  <a:moveTo>
                    <a:pt x="50" y="8129"/>
                  </a:moveTo>
                  <a:lnTo>
                    <a:pt x="50" y="8130"/>
                  </a:lnTo>
                  <a:cubicBezTo>
                    <a:pt x="50" y="8143"/>
                    <a:pt x="39" y="8155"/>
                    <a:pt x="25" y="8155"/>
                  </a:cubicBezTo>
                  <a:cubicBezTo>
                    <a:pt x="11" y="8155"/>
                    <a:pt x="0" y="8143"/>
                    <a:pt x="0" y="8130"/>
                  </a:cubicBezTo>
                  <a:lnTo>
                    <a:pt x="0" y="8129"/>
                  </a:lnTo>
                  <a:cubicBezTo>
                    <a:pt x="0" y="8116"/>
                    <a:pt x="11" y="8104"/>
                    <a:pt x="25" y="8104"/>
                  </a:cubicBezTo>
                  <a:cubicBezTo>
                    <a:pt x="39" y="8104"/>
                    <a:pt x="50" y="8116"/>
                    <a:pt x="50" y="8129"/>
                  </a:cubicBezTo>
                  <a:close/>
                  <a:moveTo>
                    <a:pt x="50" y="8230"/>
                  </a:moveTo>
                  <a:lnTo>
                    <a:pt x="50" y="8230"/>
                  </a:lnTo>
                  <a:cubicBezTo>
                    <a:pt x="50" y="8243"/>
                    <a:pt x="39" y="8255"/>
                    <a:pt x="25" y="8255"/>
                  </a:cubicBezTo>
                  <a:cubicBezTo>
                    <a:pt x="11" y="8255"/>
                    <a:pt x="0" y="8243"/>
                    <a:pt x="0" y="8230"/>
                  </a:cubicBezTo>
                  <a:cubicBezTo>
                    <a:pt x="0" y="8216"/>
                    <a:pt x="11" y="8205"/>
                    <a:pt x="25" y="8205"/>
                  </a:cubicBezTo>
                  <a:cubicBezTo>
                    <a:pt x="39" y="8205"/>
                    <a:pt x="50" y="8216"/>
                    <a:pt x="50" y="8230"/>
                  </a:cubicBezTo>
                  <a:close/>
                  <a:moveTo>
                    <a:pt x="50" y="8330"/>
                  </a:moveTo>
                  <a:lnTo>
                    <a:pt x="50" y="8330"/>
                  </a:lnTo>
                  <a:cubicBezTo>
                    <a:pt x="50" y="8343"/>
                    <a:pt x="39" y="8355"/>
                    <a:pt x="25" y="8355"/>
                  </a:cubicBezTo>
                  <a:cubicBezTo>
                    <a:pt x="11" y="8355"/>
                    <a:pt x="0" y="8343"/>
                    <a:pt x="0" y="8330"/>
                  </a:cubicBezTo>
                  <a:cubicBezTo>
                    <a:pt x="0" y="8316"/>
                    <a:pt x="11" y="8305"/>
                    <a:pt x="25" y="8305"/>
                  </a:cubicBezTo>
                  <a:cubicBezTo>
                    <a:pt x="39" y="8305"/>
                    <a:pt x="50" y="8316"/>
                    <a:pt x="50" y="8330"/>
                  </a:cubicBezTo>
                  <a:close/>
                  <a:moveTo>
                    <a:pt x="50" y="8430"/>
                  </a:moveTo>
                  <a:lnTo>
                    <a:pt x="50" y="8430"/>
                  </a:lnTo>
                  <a:cubicBezTo>
                    <a:pt x="50" y="8443"/>
                    <a:pt x="39" y="8455"/>
                    <a:pt x="25" y="8455"/>
                  </a:cubicBezTo>
                  <a:cubicBezTo>
                    <a:pt x="11" y="8455"/>
                    <a:pt x="0" y="8443"/>
                    <a:pt x="0" y="8430"/>
                  </a:cubicBezTo>
                  <a:cubicBezTo>
                    <a:pt x="0" y="8416"/>
                    <a:pt x="11" y="8405"/>
                    <a:pt x="25" y="8405"/>
                  </a:cubicBezTo>
                  <a:cubicBezTo>
                    <a:pt x="39" y="8405"/>
                    <a:pt x="50" y="8416"/>
                    <a:pt x="50" y="8430"/>
                  </a:cubicBezTo>
                  <a:close/>
                  <a:moveTo>
                    <a:pt x="50" y="8530"/>
                  </a:moveTo>
                  <a:lnTo>
                    <a:pt x="50" y="8530"/>
                  </a:lnTo>
                  <a:cubicBezTo>
                    <a:pt x="50" y="8544"/>
                    <a:pt x="39" y="8555"/>
                    <a:pt x="25" y="8555"/>
                  </a:cubicBezTo>
                  <a:cubicBezTo>
                    <a:pt x="11" y="8555"/>
                    <a:pt x="0" y="8544"/>
                    <a:pt x="0" y="8530"/>
                  </a:cubicBezTo>
                  <a:cubicBezTo>
                    <a:pt x="0" y="8516"/>
                    <a:pt x="11" y="8505"/>
                    <a:pt x="25" y="8505"/>
                  </a:cubicBezTo>
                  <a:cubicBezTo>
                    <a:pt x="39" y="8505"/>
                    <a:pt x="50" y="8516"/>
                    <a:pt x="50" y="8530"/>
                  </a:cubicBezTo>
                  <a:close/>
                  <a:moveTo>
                    <a:pt x="50" y="8630"/>
                  </a:moveTo>
                  <a:lnTo>
                    <a:pt x="50" y="8630"/>
                  </a:lnTo>
                  <a:cubicBezTo>
                    <a:pt x="50" y="8644"/>
                    <a:pt x="39" y="8655"/>
                    <a:pt x="25" y="8655"/>
                  </a:cubicBezTo>
                  <a:cubicBezTo>
                    <a:pt x="11" y="8655"/>
                    <a:pt x="0" y="8644"/>
                    <a:pt x="0" y="8630"/>
                  </a:cubicBezTo>
                  <a:cubicBezTo>
                    <a:pt x="0" y="8616"/>
                    <a:pt x="11" y="8605"/>
                    <a:pt x="25" y="8605"/>
                  </a:cubicBezTo>
                  <a:cubicBezTo>
                    <a:pt x="39" y="8605"/>
                    <a:pt x="50" y="8616"/>
                    <a:pt x="50" y="8630"/>
                  </a:cubicBezTo>
                  <a:close/>
                  <a:moveTo>
                    <a:pt x="50" y="8730"/>
                  </a:moveTo>
                  <a:lnTo>
                    <a:pt x="50" y="8730"/>
                  </a:lnTo>
                  <a:cubicBezTo>
                    <a:pt x="50" y="8744"/>
                    <a:pt x="39" y="8755"/>
                    <a:pt x="25" y="8755"/>
                  </a:cubicBezTo>
                  <a:cubicBezTo>
                    <a:pt x="11" y="8755"/>
                    <a:pt x="0" y="8744"/>
                    <a:pt x="0" y="8730"/>
                  </a:cubicBezTo>
                  <a:cubicBezTo>
                    <a:pt x="0" y="8716"/>
                    <a:pt x="11" y="8705"/>
                    <a:pt x="25" y="8705"/>
                  </a:cubicBezTo>
                  <a:cubicBezTo>
                    <a:pt x="39" y="8705"/>
                    <a:pt x="50" y="8716"/>
                    <a:pt x="50" y="8730"/>
                  </a:cubicBezTo>
                  <a:close/>
                  <a:moveTo>
                    <a:pt x="50" y="8830"/>
                  </a:moveTo>
                  <a:lnTo>
                    <a:pt x="50" y="8830"/>
                  </a:lnTo>
                  <a:cubicBezTo>
                    <a:pt x="50" y="8844"/>
                    <a:pt x="39" y="8855"/>
                    <a:pt x="25" y="8855"/>
                  </a:cubicBezTo>
                  <a:cubicBezTo>
                    <a:pt x="11" y="8855"/>
                    <a:pt x="0" y="8844"/>
                    <a:pt x="0" y="8830"/>
                  </a:cubicBezTo>
                  <a:cubicBezTo>
                    <a:pt x="0" y="8816"/>
                    <a:pt x="11" y="8805"/>
                    <a:pt x="25" y="8805"/>
                  </a:cubicBezTo>
                  <a:cubicBezTo>
                    <a:pt x="39" y="8805"/>
                    <a:pt x="50" y="8816"/>
                    <a:pt x="50" y="8830"/>
                  </a:cubicBezTo>
                  <a:close/>
                  <a:moveTo>
                    <a:pt x="50" y="8930"/>
                  </a:moveTo>
                  <a:lnTo>
                    <a:pt x="50" y="8930"/>
                  </a:lnTo>
                  <a:cubicBezTo>
                    <a:pt x="50" y="8944"/>
                    <a:pt x="39" y="8955"/>
                    <a:pt x="25" y="8955"/>
                  </a:cubicBezTo>
                  <a:cubicBezTo>
                    <a:pt x="11" y="8955"/>
                    <a:pt x="0" y="8944"/>
                    <a:pt x="0" y="8930"/>
                  </a:cubicBezTo>
                  <a:cubicBezTo>
                    <a:pt x="0" y="8916"/>
                    <a:pt x="11" y="8905"/>
                    <a:pt x="25" y="8905"/>
                  </a:cubicBezTo>
                  <a:cubicBezTo>
                    <a:pt x="39" y="8905"/>
                    <a:pt x="50" y="8916"/>
                    <a:pt x="50" y="8930"/>
                  </a:cubicBezTo>
                  <a:close/>
                  <a:moveTo>
                    <a:pt x="50" y="9030"/>
                  </a:moveTo>
                  <a:lnTo>
                    <a:pt x="50" y="9030"/>
                  </a:lnTo>
                  <a:cubicBezTo>
                    <a:pt x="50" y="9044"/>
                    <a:pt x="39" y="9055"/>
                    <a:pt x="25" y="9055"/>
                  </a:cubicBezTo>
                  <a:cubicBezTo>
                    <a:pt x="11" y="9055"/>
                    <a:pt x="0" y="9044"/>
                    <a:pt x="0" y="9030"/>
                  </a:cubicBezTo>
                  <a:cubicBezTo>
                    <a:pt x="0" y="9016"/>
                    <a:pt x="11" y="9005"/>
                    <a:pt x="25" y="9005"/>
                  </a:cubicBezTo>
                  <a:cubicBezTo>
                    <a:pt x="39" y="9005"/>
                    <a:pt x="50" y="9016"/>
                    <a:pt x="50" y="9030"/>
                  </a:cubicBezTo>
                  <a:close/>
                  <a:moveTo>
                    <a:pt x="50" y="9130"/>
                  </a:moveTo>
                  <a:lnTo>
                    <a:pt x="50" y="9130"/>
                  </a:lnTo>
                  <a:cubicBezTo>
                    <a:pt x="50" y="9144"/>
                    <a:pt x="39" y="9155"/>
                    <a:pt x="25" y="9155"/>
                  </a:cubicBezTo>
                  <a:cubicBezTo>
                    <a:pt x="11" y="9155"/>
                    <a:pt x="0" y="9144"/>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7"/>
                    <a:pt x="11" y="9905"/>
                    <a:pt x="25" y="9905"/>
                  </a:cubicBezTo>
                  <a:cubicBezTo>
                    <a:pt x="39" y="9905"/>
                    <a:pt x="50" y="9917"/>
                    <a:pt x="50" y="9930"/>
                  </a:cubicBezTo>
                  <a:close/>
                  <a:moveTo>
                    <a:pt x="50" y="10030"/>
                  </a:moveTo>
                  <a:lnTo>
                    <a:pt x="50" y="10030"/>
                  </a:lnTo>
                  <a:cubicBezTo>
                    <a:pt x="50" y="10044"/>
                    <a:pt x="39" y="10055"/>
                    <a:pt x="25" y="10055"/>
                  </a:cubicBezTo>
                  <a:cubicBezTo>
                    <a:pt x="11" y="10055"/>
                    <a:pt x="0" y="10044"/>
                    <a:pt x="0" y="10030"/>
                  </a:cubicBezTo>
                  <a:cubicBezTo>
                    <a:pt x="0" y="10017"/>
                    <a:pt x="11" y="10005"/>
                    <a:pt x="25" y="10005"/>
                  </a:cubicBezTo>
                  <a:cubicBezTo>
                    <a:pt x="39" y="10005"/>
                    <a:pt x="50" y="10017"/>
                    <a:pt x="50" y="10030"/>
                  </a:cubicBezTo>
                  <a:close/>
                  <a:moveTo>
                    <a:pt x="50" y="10130"/>
                  </a:moveTo>
                  <a:lnTo>
                    <a:pt x="50" y="10131"/>
                  </a:lnTo>
                  <a:cubicBezTo>
                    <a:pt x="50" y="10144"/>
                    <a:pt x="39" y="10156"/>
                    <a:pt x="25" y="10156"/>
                  </a:cubicBezTo>
                  <a:cubicBezTo>
                    <a:pt x="11" y="10156"/>
                    <a:pt x="0" y="10144"/>
                    <a:pt x="0" y="10131"/>
                  </a:cubicBezTo>
                  <a:lnTo>
                    <a:pt x="0" y="10130"/>
                  </a:lnTo>
                  <a:cubicBezTo>
                    <a:pt x="0" y="10117"/>
                    <a:pt x="11" y="10105"/>
                    <a:pt x="25" y="10105"/>
                  </a:cubicBezTo>
                  <a:cubicBezTo>
                    <a:pt x="39" y="10105"/>
                    <a:pt x="50" y="10117"/>
                    <a:pt x="50" y="10130"/>
                  </a:cubicBezTo>
                  <a:close/>
                  <a:moveTo>
                    <a:pt x="50" y="10231"/>
                  </a:moveTo>
                  <a:lnTo>
                    <a:pt x="50" y="10231"/>
                  </a:lnTo>
                  <a:cubicBezTo>
                    <a:pt x="50" y="10244"/>
                    <a:pt x="39" y="10256"/>
                    <a:pt x="25" y="10256"/>
                  </a:cubicBezTo>
                  <a:cubicBezTo>
                    <a:pt x="11" y="10256"/>
                    <a:pt x="0" y="10244"/>
                    <a:pt x="0" y="10231"/>
                  </a:cubicBezTo>
                  <a:cubicBezTo>
                    <a:pt x="0" y="10217"/>
                    <a:pt x="11" y="10206"/>
                    <a:pt x="25" y="10206"/>
                  </a:cubicBezTo>
                  <a:cubicBezTo>
                    <a:pt x="39" y="10206"/>
                    <a:pt x="50" y="10217"/>
                    <a:pt x="50" y="10231"/>
                  </a:cubicBezTo>
                  <a:close/>
                  <a:moveTo>
                    <a:pt x="50" y="10331"/>
                  </a:moveTo>
                  <a:lnTo>
                    <a:pt x="50" y="10331"/>
                  </a:lnTo>
                  <a:cubicBezTo>
                    <a:pt x="50" y="10344"/>
                    <a:pt x="39" y="10356"/>
                    <a:pt x="25" y="10356"/>
                  </a:cubicBezTo>
                  <a:cubicBezTo>
                    <a:pt x="11" y="10356"/>
                    <a:pt x="0" y="10344"/>
                    <a:pt x="0" y="10331"/>
                  </a:cubicBezTo>
                  <a:cubicBezTo>
                    <a:pt x="0" y="10317"/>
                    <a:pt x="11" y="10306"/>
                    <a:pt x="25" y="10306"/>
                  </a:cubicBezTo>
                  <a:cubicBezTo>
                    <a:pt x="39" y="10306"/>
                    <a:pt x="50" y="10317"/>
                    <a:pt x="50" y="10331"/>
                  </a:cubicBezTo>
                  <a:close/>
                  <a:moveTo>
                    <a:pt x="50" y="10431"/>
                  </a:moveTo>
                  <a:lnTo>
                    <a:pt x="50" y="10431"/>
                  </a:lnTo>
                  <a:cubicBezTo>
                    <a:pt x="50" y="10444"/>
                    <a:pt x="39" y="10456"/>
                    <a:pt x="25" y="10456"/>
                  </a:cubicBezTo>
                  <a:cubicBezTo>
                    <a:pt x="11" y="10456"/>
                    <a:pt x="0" y="10444"/>
                    <a:pt x="0" y="10431"/>
                  </a:cubicBezTo>
                  <a:cubicBezTo>
                    <a:pt x="0" y="10417"/>
                    <a:pt x="11" y="10406"/>
                    <a:pt x="25" y="10406"/>
                  </a:cubicBezTo>
                  <a:cubicBezTo>
                    <a:pt x="39" y="10406"/>
                    <a:pt x="50" y="10417"/>
                    <a:pt x="50" y="10431"/>
                  </a:cubicBezTo>
                  <a:close/>
                  <a:moveTo>
                    <a:pt x="50" y="10531"/>
                  </a:moveTo>
                  <a:lnTo>
                    <a:pt x="50" y="10531"/>
                  </a:lnTo>
                  <a:cubicBezTo>
                    <a:pt x="50" y="10545"/>
                    <a:pt x="39" y="10556"/>
                    <a:pt x="25" y="10556"/>
                  </a:cubicBezTo>
                  <a:cubicBezTo>
                    <a:pt x="11" y="10556"/>
                    <a:pt x="0" y="10545"/>
                    <a:pt x="0" y="10531"/>
                  </a:cubicBezTo>
                  <a:cubicBezTo>
                    <a:pt x="0" y="10517"/>
                    <a:pt x="11" y="10506"/>
                    <a:pt x="25" y="10506"/>
                  </a:cubicBezTo>
                  <a:cubicBezTo>
                    <a:pt x="39" y="10506"/>
                    <a:pt x="50" y="10517"/>
                    <a:pt x="50" y="10531"/>
                  </a:cubicBezTo>
                  <a:close/>
                  <a:moveTo>
                    <a:pt x="50" y="10631"/>
                  </a:moveTo>
                  <a:lnTo>
                    <a:pt x="50" y="10631"/>
                  </a:lnTo>
                  <a:cubicBezTo>
                    <a:pt x="50" y="10645"/>
                    <a:pt x="39" y="10656"/>
                    <a:pt x="25" y="10656"/>
                  </a:cubicBezTo>
                  <a:cubicBezTo>
                    <a:pt x="11" y="10656"/>
                    <a:pt x="0" y="10645"/>
                    <a:pt x="0" y="10631"/>
                  </a:cubicBezTo>
                  <a:cubicBezTo>
                    <a:pt x="0" y="10617"/>
                    <a:pt x="11" y="10606"/>
                    <a:pt x="25" y="10606"/>
                  </a:cubicBezTo>
                  <a:cubicBezTo>
                    <a:pt x="39" y="10606"/>
                    <a:pt x="50" y="10617"/>
                    <a:pt x="50" y="10631"/>
                  </a:cubicBezTo>
                  <a:close/>
                  <a:moveTo>
                    <a:pt x="50" y="10731"/>
                  </a:moveTo>
                  <a:lnTo>
                    <a:pt x="50" y="10731"/>
                  </a:lnTo>
                  <a:cubicBezTo>
                    <a:pt x="50" y="10745"/>
                    <a:pt x="39" y="10756"/>
                    <a:pt x="25" y="10756"/>
                  </a:cubicBezTo>
                  <a:cubicBezTo>
                    <a:pt x="11" y="10756"/>
                    <a:pt x="0" y="10745"/>
                    <a:pt x="0" y="10731"/>
                  </a:cubicBezTo>
                  <a:cubicBezTo>
                    <a:pt x="0" y="10717"/>
                    <a:pt x="11" y="10706"/>
                    <a:pt x="25" y="10706"/>
                  </a:cubicBezTo>
                  <a:cubicBezTo>
                    <a:pt x="39" y="10706"/>
                    <a:pt x="50" y="10717"/>
                    <a:pt x="50" y="10731"/>
                  </a:cubicBezTo>
                  <a:close/>
                  <a:moveTo>
                    <a:pt x="50" y="10831"/>
                  </a:moveTo>
                  <a:lnTo>
                    <a:pt x="50" y="10831"/>
                  </a:lnTo>
                  <a:cubicBezTo>
                    <a:pt x="50" y="10845"/>
                    <a:pt x="39" y="10856"/>
                    <a:pt x="25" y="10856"/>
                  </a:cubicBezTo>
                  <a:cubicBezTo>
                    <a:pt x="11" y="10856"/>
                    <a:pt x="0" y="10845"/>
                    <a:pt x="0" y="10831"/>
                  </a:cubicBezTo>
                  <a:cubicBezTo>
                    <a:pt x="0" y="10817"/>
                    <a:pt x="11" y="10806"/>
                    <a:pt x="25" y="10806"/>
                  </a:cubicBezTo>
                  <a:cubicBezTo>
                    <a:pt x="39" y="10806"/>
                    <a:pt x="50" y="10817"/>
                    <a:pt x="50" y="10831"/>
                  </a:cubicBezTo>
                  <a:close/>
                  <a:moveTo>
                    <a:pt x="50" y="10931"/>
                  </a:moveTo>
                  <a:lnTo>
                    <a:pt x="50" y="10931"/>
                  </a:lnTo>
                  <a:cubicBezTo>
                    <a:pt x="50" y="10945"/>
                    <a:pt x="39" y="10956"/>
                    <a:pt x="25" y="10956"/>
                  </a:cubicBezTo>
                  <a:cubicBezTo>
                    <a:pt x="11" y="10956"/>
                    <a:pt x="0" y="10945"/>
                    <a:pt x="0" y="10931"/>
                  </a:cubicBezTo>
                  <a:cubicBezTo>
                    <a:pt x="0" y="10917"/>
                    <a:pt x="11" y="10906"/>
                    <a:pt x="25" y="10906"/>
                  </a:cubicBezTo>
                  <a:cubicBezTo>
                    <a:pt x="39" y="10906"/>
                    <a:pt x="50" y="10917"/>
                    <a:pt x="50" y="10931"/>
                  </a:cubicBezTo>
                  <a:close/>
                  <a:moveTo>
                    <a:pt x="50" y="11031"/>
                  </a:moveTo>
                  <a:lnTo>
                    <a:pt x="50" y="11031"/>
                  </a:lnTo>
                  <a:cubicBezTo>
                    <a:pt x="50" y="11045"/>
                    <a:pt x="39" y="11056"/>
                    <a:pt x="25" y="11056"/>
                  </a:cubicBezTo>
                  <a:cubicBezTo>
                    <a:pt x="11" y="11056"/>
                    <a:pt x="0" y="11045"/>
                    <a:pt x="0" y="11031"/>
                  </a:cubicBezTo>
                  <a:cubicBezTo>
                    <a:pt x="0" y="11017"/>
                    <a:pt x="11" y="11006"/>
                    <a:pt x="25" y="11006"/>
                  </a:cubicBezTo>
                  <a:cubicBezTo>
                    <a:pt x="39" y="11006"/>
                    <a:pt x="50" y="11017"/>
                    <a:pt x="50" y="11031"/>
                  </a:cubicBezTo>
                  <a:close/>
                  <a:moveTo>
                    <a:pt x="50" y="11131"/>
                  </a:moveTo>
                  <a:lnTo>
                    <a:pt x="50" y="11131"/>
                  </a:lnTo>
                  <a:cubicBezTo>
                    <a:pt x="50" y="11145"/>
                    <a:pt x="39" y="11156"/>
                    <a:pt x="25" y="11156"/>
                  </a:cubicBezTo>
                  <a:cubicBezTo>
                    <a:pt x="11" y="11156"/>
                    <a:pt x="0" y="11145"/>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8"/>
                    <a:pt x="11" y="11806"/>
                    <a:pt x="25" y="11806"/>
                  </a:cubicBezTo>
                  <a:cubicBezTo>
                    <a:pt x="39" y="11806"/>
                    <a:pt x="50" y="11818"/>
                    <a:pt x="50" y="11831"/>
                  </a:cubicBezTo>
                  <a:close/>
                  <a:moveTo>
                    <a:pt x="50" y="11931"/>
                  </a:moveTo>
                  <a:lnTo>
                    <a:pt x="50" y="11931"/>
                  </a:lnTo>
                  <a:cubicBezTo>
                    <a:pt x="50" y="11945"/>
                    <a:pt x="39" y="11956"/>
                    <a:pt x="25" y="11956"/>
                  </a:cubicBezTo>
                  <a:cubicBezTo>
                    <a:pt x="11" y="11956"/>
                    <a:pt x="0" y="11945"/>
                    <a:pt x="0" y="11931"/>
                  </a:cubicBezTo>
                  <a:cubicBezTo>
                    <a:pt x="0" y="11918"/>
                    <a:pt x="11" y="11906"/>
                    <a:pt x="25" y="11906"/>
                  </a:cubicBezTo>
                  <a:cubicBezTo>
                    <a:pt x="39" y="11906"/>
                    <a:pt x="50" y="11918"/>
                    <a:pt x="50" y="11931"/>
                  </a:cubicBezTo>
                  <a:close/>
                  <a:moveTo>
                    <a:pt x="50" y="12031"/>
                  </a:moveTo>
                  <a:lnTo>
                    <a:pt x="50" y="12031"/>
                  </a:lnTo>
                  <a:cubicBezTo>
                    <a:pt x="50" y="12045"/>
                    <a:pt x="39" y="12056"/>
                    <a:pt x="25" y="12056"/>
                  </a:cubicBezTo>
                  <a:cubicBezTo>
                    <a:pt x="11" y="12056"/>
                    <a:pt x="0" y="12045"/>
                    <a:pt x="0" y="12031"/>
                  </a:cubicBezTo>
                  <a:cubicBezTo>
                    <a:pt x="0" y="12018"/>
                    <a:pt x="11" y="12006"/>
                    <a:pt x="25" y="12006"/>
                  </a:cubicBezTo>
                  <a:cubicBezTo>
                    <a:pt x="39" y="12006"/>
                    <a:pt x="50" y="12018"/>
                    <a:pt x="50" y="12031"/>
                  </a:cubicBezTo>
                  <a:close/>
                  <a:moveTo>
                    <a:pt x="50" y="12131"/>
                  </a:moveTo>
                  <a:lnTo>
                    <a:pt x="50" y="12132"/>
                  </a:lnTo>
                  <a:cubicBezTo>
                    <a:pt x="50" y="12145"/>
                    <a:pt x="39" y="12157"/>
                    <a:pt x="25" y="12157"/>
                  </a:cubicBezTo>
                  <a:cubicBezTo>
                    <a:pt x="11" y="12157"/>
                    <a:pt x="0" y="12145"/>
                    <a:pt x="0" y="12132"/>
                  </a:cubicBezTo>
                  <a:lnTo>
                    <a:pt x="0" y="12131"/>
                  </a:lnTo>
                  <a:cubicBezTo>
                    <a:pt x="0" y="12118"/>
                    <a:pt x="11" y="12106"/>
                    <a:pt x="25" y="12106"/>
                  </a:cubicBezTo>
                  <a:cubicBezTo>
                    <a:pt x="39" y="12106"/>
                    <a:pt x="50" y="12118"/>
                    <a:pt x="50" y="12131"/>
                  </a:cubicBezTo>
                  <a:close/>
                  <a:moveTo>
                    <a:pt x="50" y="12232"/>
                  </a:moveTo>
                  <a:lnTo>
                    <a:pt x="50" y="12232"/>
                  </a:lnTo>
                  <a:cubicBezTo>
                    <a:pt x="50" y="12245"/>
                    <a:pt x="39" y="12257"/>
                    <a:pt x="25" y="12257"/>
                  </a:cubicBezTo>
                  <a:cubicBezTo>
                    <a:pt x="11" y="12257"/>
                    <a:pt x="0" y="12245"/>
                    <a:pt x="0" y="12232"/>
                  </a:cubicBezTo>
                  <a:cubicBezTo>
                    <a:pt x="0" y="12218"/>
                    <a:pt x="11" y="12207"/>
                    <a:pt x="25" y="12207"/>
                  </a:cubicBezTo>
                  <a:cubicBezTo>
                    <a:pt x="39" y="12207"/>
                    <a:pt x="50" y="12218"/>
                    <a:pt x="50" y="12232"/>
                  </a:cubicBezTo>
                  <a:close/>
                  <a:moveTo>
                    <a:pt x="50" y="12332"/>
                  </a:moveTo>
                  <a:lnTo>
                    <a:pt x="50" y="12332"/>
                  </a:lnTo>
                  <a:cubicBezTo>
                    <a:pt x="50" y="12345"/>
                    <a:pt x="39" y="12357"/>
                    <a:pt x="25" y="12357"/>
                  </a:cubicBezTo>
                  <a:cubicBezTo>
                    <a:pt x="11" y="12357"/>
                    <a:pt x="0" y="12345"/>
                    <a:pt x="0" y="12332"/>
                  </a:cubicBezTo>
                  <a:cubicBezTo>
                    <a:pt x="0" y="12318"/>
                    <a:pt x="11" y="12307"/>
                    <a:pt x="25" y="12307"/>
                  </a:cubicBezTo>
                  <a:cubicBezTo>
                    <a:pt x="39" y="12307"/>
                    <a:pt x="50" y="12318"/>
                    <a:pt x="50" y="12332"/>
                  </a:cubicBezTo>
                  <a:close/>
                  <a:moveTo>
                    <a:pt x="50" y="12432"/>
                  </a:moveTo>
                  <a:lnTo>
                    <a:pt x="50" y="12432"/>
                  </a:lnTo>
                  <a:cubicBezTo>
                    <a:pt x="50" y="12445"/>
                    <a:pt x="39" y="12457"/>
                    <a:pt x="25" y="12457"/>
                  </a:cubicBezTo>
                  <a:cubicBezTo>
                    <a:pt x="11" y="12457"/>
                    <a:pt x="0" y="12445"/>
                    <a:pt x="0" y="12432"/>
                  </a:cubicBezTo>
                  <a:cubicBezTo>
                    <a:pt x="0" y="12418"/>
                    <a:pt x="11" y="12407"/>
                    <a:pt x="25" y="12407"/>
                  </a:cubicBezTo>
                  <a:cubicBezTo>
                    <a:pt x="39" y="12407"/>
                    <a:pt x="50" y="12418"/>
                    <a:pt x="50" y="12432"/>
                  </a:cubicBezTo>
                  <a:close/>
                  <a:moveTo>
                    <a:pt x="50" y="12532"/>
                  </a:moveTo>
                  <a:lnTo>
                    <a:pt x="50" y="12532"/>
                  </a:lnTo>
                  <a:cubicBezTo>
                    <a:pt x="50" y="12546"/>
                    <a:pt x="39" y="12557"/>
                    <a:pt x="25" y="12557"/>
                  </a:cubicBezTo>
                  <a:cubicBezTo>
                    <a:pt x="11" y="12557"/>
                    <a:pt x="0" y="12546"/>
                    <a:pt x="0" y="12532"/>
                  </a:cubicBezTo>
                  <a:cubicBezTo>
                    <a:pt x="0" y="12518"/>
                    <a:pt x="11" y="12507"/>
                    <a:pt x="25" y="12507"/>
                  </a:cubicBezTo>
                  <a:cubicBezTo>
                    <a:pt x="39" y="12507"/>
                    <a:pt x="50" y="12518"/>
                    <a:pt x="50" y="12532"/>
                  </a:cubicBezTo>
                  <a:close/>
                  <a:moveTo>
                    <a:pt x="50" y="12632"/>
                  </a:moveTo>
                  <a:lnTo>
                    <a:pt x="50" y="12632"/>
                  </a:lnTo>
                  <a:cubicBezTo>
                    <a:pt x="50" y="12646"/>
                    <a:pt x="39" y="12657"/>
                    <a:pt x="25" y="12657"/>
                  </a:cubicBezTo>
                  <a:cubicBezTo>
                    <a:pt x="11" y="12657"/>
                    <a:pt x="0" y="12646"/>
                    <a:pt x="0" y="12632"/>
                  </a:cubicBezTo>
                  <a:cubicBezTo>
                    <a:pt x="0" y="12618"/>
                    <a:pt x="11" y="12607"/>
                    <a:pt x="25" y="12607"/>
                  </a:cubicBezTo>
                  <a:cubicBezTo>
                    <a:pt x="39" y="12607"/>
                    <a:pt x="50" y="12618"/>
                    <a:pt x="50" y="12632"/>
                  </a:cubicBezTo>
                  <a:close/>
                  <a:moveTo>
                    <a:pt x="50" y="12732"/>
                  </a:moveTo>
                  <a:lnTo>
                    <a:pt x="50" y="12732"/>
                  </a:lnTo>
                  <a:cubicBezTo>
                    <a:pt x="50" y="12746"/>
                    <a:pt x="39" y="12757"/>
                    <a:pt x="25" y="12757"/>
                  </a:cubicBezTo>
                  <a:cubicBezTo>
                    <a:pt x="11" y="12757"/>
                    <a:pt x="0" y="12746"/>
                    <a:pt x="0" y="12732"/>
                  </a:cubicBezTo>
                  <a:cubicBezTo>
                    <a:pt x="0" y="12718"/>
                    <a:pt x="11" y="12707"/>
                    <a:pt x="25" y="12707"/>
                  </a:cubicBezTo>
                  <a:cubicBezTo>
                    <a:pt x="39" y="12707"/>
                    <a:pt x="50" y="12718"/>
                    <a:pt x="50" y="12732"/>
                  </a:cubicBezTo>
                  <a:close/>
                  <a:moveTo>
                    <a:pt x="50" y="12832"/>
                  </a:moveTo>
                  <a:lnTo>
                    <a:pt x="50" y="12832"/>
                  </a:lnTo>
                  <a:cubicBezTo>
                    <a:pt x="50" y="12846"/>
                    <a:pt x="39" y="12857"/>
                    <a:pt x="25" y="12857"/>
                  </a:cubicBezTo>
                  <a:cubicBezTo>
                    <a:pt x="11" y="12857"/>
                    <a:pt x="0" y="12846"/>
                    <a:pt x="0" y="12832"/>
                  </a:cubicBezTo>
                  <a:cubicBezTo>
                    <a:pt x="0" y="12818"/>
                    <a:pt x="11" y="12807"/>
                    <a:pt x="25" y="12807"/>
                  </a:cubicBezTo>
                  <a:cubicBezTo>
                    <a:pt x="39" y="12807"/>
                    <a:pt x="50" y="12818"/>
                    <a:pt x="50" y="12832"/>
                  </a:cubicBezTo>
                  <a:close/>
                  <a:moveTo>
                    <a:pt x="50" y="12932"/>
                  </a:moveTo>
                  <a:lnTo>
                    <a:pt x="50" y="12932"/>
                  </a:lnTo>
                  <a:cubicBezTo>
                    <a:pt x="50" y="12946"/>
                    <a:pt x="39" y="12957"/>
                    <a:pt x="25" y="12957"/>
                  </a:cubicBezTo>
                  <a:cubicBezTo>
                    <a:pt x="11" y="12957"/>
                    <a:pt x="0" y="12946"/>
                    <a:pt x="0" y="12932"/>
                  </a:cubicBezTo>
                  <a:cubicBezTo>
                    <a:pt x="0" y="12918"/>
                    <a:pt x="11" y="12907"/>
                    <a:pt x="25" y="12907"/>
                  </a:cubicBezTo>
                  <a:cubicBezTo>
                    <a:pt x="39" y="12907"/>
                    <a:pt x="50" y="12918"/>
                    <a:pt x="50" y="12932"/>
                  </a:cubicBezTo>
                  <a:close/>
                  <a:moveTo>
                    <a:pt x="50" y="13032"/>
                  </a:moveTo>
                  <a:lnTo>
                    <a:pt x="50" y="13032"/>
                  </a:lnTo>
                  <a:cubicBezTo>
                    <a:pt x="50" y="13046"/>
                    <a:pt x="39" y="13057"/>
                    <a:pt x="25" y="13057"/>
                  </a:cubicBezTo>
                  <a:cubicBezTo>
                    <a:pt x="11" y="13057"/>
                    <a:pt x="0" y="13046"/>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9"/>
                    <a:pt x="11" y="13807"/>
                    <a:pt x="25" y="13807"/>
                  </a:cubicBezTo>
                  <a:cubicBezTo>
                    <a:pt x="39" y="13807"/>
                    <a:pt x="50" y="13819"/>
                    <a:pt x="50" y="13832"/>
                  </a:cubicBezTo>
                  <a:close/>
                  <a:moveTo>
                    <a:pt x="50" y="13932"/>
                  </a:moveTo>
                  <a:lnTo>
                    <a:pt x="50" y="13932"/>
                  </a:lnTo>
                  <a:cubicBezTo>
                    <a:pt x="50" y="13946"/>
                    <a:pt x="39" y="13957"/>
                    <a:pt x="25" y="13957"/>
                  </a:cubicBezTo>
                  <a:cubicBezTo>
                    <a:pt x="11" y="13957"/>
                    <a:pt x="0" y="13946"/>
                    <a:pt x="0" y="13932"/>
                  </a:cubicBezTo>
                  <a:cubicBezTo>
                    <a:pt x="0" y="13919"/>
                    <a:pt x="11" y="13907"/>
                    <a:pt x="25" y="13907"/>
                  </a:cubicBezTo>
                  <a:cubicBezTo>
                    <a:pt x="39" y="13907"/>
                    <a:pt x="50" y="13919"/>
                    <a:pt x="50" y="13932"/>
                  </a:cubicBezTo>
                  <a:close/>
                  <a:moveTo>
                    <a:pt x="50" y="14032"/>
                  </a:moveTo>
                  <a:lnTo>
                    <a:pt x="50" y="14032"/>
                  </a:lnTo>
                  <a:cubicBezTo>
                    <a:pt x="50" y="14046"/>
                    <a:pt x="39" y="14057"/>
                    <a:pt x="25" y="14057"/>
                  </a:cubicBezTo>
                  <a:cubicBezTo>
                    <a:pt x="11" y="14057"/>
                    <a:pt x="0" y="14046"/>
                    <a:pt x="0" y="14032"/>
                  </a:cubicBezTo>
                  <a:cubicBezTo>
                    <a:pt x="0" y="14019"/>
                    <a:pt x="11" y="14007"/>
                    <a:pt x="25" y="14007"/>
                  </a:cubicBezTo>
                  <a:cubicBezTo>
                    <a:pt x="39" y="14007"/>
                    <a:pt x="50" y="14019"/>
                    <a:pt x="50" y="14032"/>
                  </a:cubicBezTo>
                  <a:close/>
                  <a:moveTo>
                    <a:pt x="50" y="14132"/>
                  </a:moveTo>
                  <a:lnTo>
                    <a:pt x="50" y="14133"/>
                  </a:lnTo>
                  <a:cubicBezTo>
                    <a:pt x="50" y="14146"/>
                    <a:pt x="39" y="14158"/>
                    <a:pt x="25" y="14158"/>
                  </a:cubicBezTo>
                  <a:cubicBezTo>
                    <a:pt x="11" y="14158"/>
                    <a:pt x="0" y="14146"/>
                    <a:pt x="0" y="14133"/>
                  </a:cubicBezTo>
                  <a:lnTo>
                    <a:pt x="0" y="14132"/>
                  </a:lnTo>
                  <a:cubicBezTo>
                    <a:pt x="0" y="14119"/>
                    <a:pt x="11" y="14107"/>
                    <a:pt x="25" y="14107"/>
                  </a:cubicBezTo>
                  <a:cubicBezTo>
                    <a:pt x="39" y="14107"/>
                    <a:pt x="50" y="14119"/>
                    <a:pt x="50" y="14132"/>
                  </a:cubicBezTo>
                  <a:close/>
                  <a:moveTo>
                    <a:pt x="50" y="14233"/>
                  </a:moveTo>
                  <a:lnTo>
                    <a:pt x="50" y="14233"/>
                  </a:lnTo>
                  <a:cubicBezTo>
                    <a:pt x="50" y="14246"/>
                    <a:pt x="39" y="14258"/>
                    <a:pt x="25" y="14258"/>
                  </a:cubicBezTo>
                  <a:cubicBezTo>
                    <a:pt x="11" y="14258"/>
                    <a:pt x="0" y="14246"/>
                    <a:pt x="0" y="14233"/>
                  </a:cubicBezTo>
                  <a:cubicBezTo>
                    <a:pt x="0" y="14219"/>
                    <a:pt x="11" y="14208"/>
                    <a:pt x="25" y="14208"/>
                  </a:cubicBezTo>
                  <a:cubicBezTo>
                    <a:pt x="39" y="14208"/>
                    <a:pt x="50" y="14219"/>
                    <a:pt x="50" y="14233"/>
                  </a:cubicBezTo>
                  <a:close/>
                  <a:moveTo>
                    <a:pt x="50" y="14333"/>
                  </a:moveTo>
                  <a:lnTo>
                    <a:pt x="50" y="14333"/>
                  </a:lnTo>
                  <a:cubicBezTo>
                    <a:pt x="50" y="14346"/>
                    <a:pt x="39" y="14358"/>
                    <a:pt x="25" y="14358"/>
                  </a:cubicBezTo>
                  <a:cubicBezTo>
                    <a:pt x="11" y="14358"/>
                    <a:pt x="0" y="14346"/>
                    <a:pt x="0" y="14333"/>
                  </a:cubicBezTo>
                  <a:cubicBezTo>
                    <a:pt x="0" y="14319"/>
                    <a:pt x="11" y="14308"/>
                    <a:pt x="25" y="14308"/>
                  </a:cubicBezTo>
                  <a:cubicBezTo>
                    <a:pt x="39" y="14308"/>
                    <a:pt x="50" y="14319"/>
                    <a:pt x="50" y="14333"/>
                  </a:cubicBezTo>
                  <a:close/>
                  <a:moveTo>
                    <a:pt x="50" y="14433"/>
                  </a:moveTo>
                  <a:lnTo>
                    <a:pt x="50" y="14433"/>
                  </a:lnTo>
                  <a:cubicBezTo>
                    <a:pt x="50" y="14446"/>
                    <a:pt x="39" y="14458"/>
                    <a:pt x="25" y="14458"/>
                  </a:cubicBezTo>
                  <a:cubicBezTo>
                    <a:pt x="11" y="14458"/>
                    <a:pt x="0" y="14446"/>
                    <a:pt x="0" y="14433"/>
                  </a:cubicBezTo>
                  <a:cubicBezTo>
                    <a:pt x="0" y="14419"/>
                    <a:pt x="11" y="14408"/>
                    <a:pt x="25" y="14408"/>
                  </a:cubicBezTo>
                  <a:cubicBezTo>
                    <a:pt x="39" y="14408"/>
                    <a:pt x="50" y="14419"/>
                    <a:pt x="50" y="14433"/>
                  </a:cubicBezTo>
                  <a:close/>
                  <a:moveTo>
                    <a:pt x="50" y="14533"/>
                  </a:moveTo>
                  <a:lnTo>
                    <a:pt x="50" y="14533"/>
                  </a:lnTo>
                  <a:cubicBezTo>
                    <a:pt x="50" y="14547"/>
                    <a:pt x="39" y="14558"/>
                    <a:pt x="25" y="14558"/>
                  </a:cubicBezTo>
                  <a:cubicBezTo>
                    <a:pt x="11" y="14558"/>
                    <a:pt x="0" y="14547"/>
                    <a:pt x="0" y="14533"/>
                  </a:cubicBezTo>
                  <a:cubicBezTo>
                    <a:pt x="0" y="14519"/>
                    <a:pt x="11" y="14508"/>
                    <a:pt x="25" y="14508"/>
                  </a:cubicBezTo>
                  <a:cubicBezTo>
                    <a:pt x="39" y="14508"/>
                    <a:pt x="50" y="14519"/>
                    <a:pt x="50" y="14533"/>
                  </a:cubicBezTo>
                  <a:close/>
                  <a:moveTo>
                    <a:pt x="50" y="14633"/>
                  </a:moveTo>
                  <a:lnTo>
                    <a:pt x="50" y="14633"/>
                  </a:lnTo>
                  <a:cubicBezTo>
                    <a:pt x="50" y="14647"/>
                    <a:pt x="39" y="14658"/>
                    <a:pt x="25" y="14658"/>
                  </a:cubicBezTo>
                  <a:cubicBezTo>
                    <a:pt x="11" y="14658"/>
                    <a:pt x="0" y="14647"/>
                    <a:pt x="0" y="14633"/>
                  </a:cubicBezTo>
                  <a:cubicBezTo>
                    <a:pt x="0" y="14619"/>
                    <a:pt x="11" y="14608"/>
                    <a:pt x="25" y="14608"/>
                  </a:cubicBezTo>
                  <a:cubicBezTo>
                    <a:pt x="39" y="14608"/>
                    <a:pt x="50" y="14619"/>
                    <a:pt x="50" y="14633"/>
                  </a:cubicBezTo>
                  <a:close/>
                  <a:moveTo>
                    <a:pt x="50" y="14733"/>
                  </a:moveTo>
                  <a:lnTo>
                    <a:pt x="50" y="14733"/>
                  </a:lnTo>
                  <a:cubicBezTo>
                    <a:pt x="50" y="14747"/>
                    <a:pt x="39" y="14758"/>
                    <a:pt x="25" y="14758"/>
                  </a:cubicBezTo>
                  <a:cubicBezTo>
                    <a:pt x="11" y="14758"/>
                    <a:pt x="0" y="14747"/>
                    <a:pt x="0" y="14733"/>
                  </a:cubicBezTo>
                  <a:cubicBezTo>
                    <a:pt x="0" y="14719"/>
                    <a:pt x="11" y="14708"/>
                    <a:pt x="25" y="14708"/>
                  </a:cubicBezTo>
                  <a:cubicBezTo>
                    <a:pt x="39" y="14708"/>
                    <a:pt x="50" y="14719"/>
                    <a:pt x="50" y="14733"/>
                  </a:cubicBezTo>
                  <a:close/>
                  <a:moveTo>
                    <a:pt x="50" y="14833"/>
                  </a:moveTo>
                  <a:lnTo>
                    <a:pt x="50" y="14833"/>
                  </a:lnTo>
                  <a:cubicBezTo>
                    <a:pt x="50" y="14847"/>
                    <a:pt x="39" y="14858"/>
                    <a:pt x="25" y="14858"/>
                  </a:cubicBezTo>
                  <a:cubicBezTo>
                    <a:pt x="11" y="14858"/>
                    <a:pt x="0" y="14847"/>
                    <a:pt x="0" y="14833"/>
                  </a:cubicBezTo>
                  <a:cubicBezTo>
                    <a:pt x="0" y="14819"/>
                    <a:pt x="11" y="14808"/>
                    <a:pt x="25" y="14808"/>
                  </a:cubicBezTo>
                  <a:cubicBezTo>
                    <a:pt x="39" y="14808"/>
                    <a:pt x="50" y="14819"/>
                    <a:pt x="50" y="14833"/>
                  </a:cubicBezTo>
                  <a:close/>
                  <a:moveTo>
                    <a:pt x="50" y="14933"/>
                  </a:moveTo>
                  <a:lnTo>
                    <a:pt x="50" y="14933"/>
                  </a:lnTo>
                  <a:cubicBezTo>
                    <a:pt x="50" y="14947"/>
                    <a:pt x="39" y="14958"/>
                    <a:pt x="25" y="14958"/>
                  </a:cubicBezTo>
                  <a:cubicBezTo>
                    <a:pt x="11" y="14958"/>
                    <a:pt x="0" y="14947"/>
                    <a:pt x="0" y="14933"/>
                  </a:cubicBezTo>
                  <a:cubicBezTo>
                    <a:pt x="0" y="14919"/>
                    <a:pt x="11" y="14908"/>
                    <a:pt x="25" y="14908"/>
                  </a:cubicBezTo>
                  <a:cubicBezTo>
                    <a:pt x="39" y="14908"/>
                    <a:pt x="50" y="14919"/>
                    <a:pt x="50" y="14933"/>
                  </a:cubicBezTo>
                  <a:close/>
                  <a:moveTo>
                    <a:pt x="50" y="15033"/>
                  </a:moveTo>
                  <a:lnTo>
                    <a:pt x="50" y="15033"/>
                  </a:lnTo>
                  <a:cubicBezTo>
                    <a:pt x="50" y="15047"/>
                    <a:pt x="39" y="15058"/>
                    <a:pt x="25" y="15058"/>
                  </a:cubicBezTo>
                  <a:cubicBezTo>
                    <a:pt x="11" y="15058"/>
                    <a:pt x="0" y="15047"/>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20"/>
                    <a:pt x="11" y="15708"/>
                    <a:pt x="25" y="15708"/>
                  </a:cubicBezTo>
                  <a:cubicBezTo>
                    <a:pt x="39" y="15708"/>
                    <a:pt x="50" y="15720"/>
                    <a:pt x="50" y="15733"/>
                  </a:cubicBezTo>
                  <a:close/>
                  <a:moveTo>
                    <a:pt x="50" y="15833"/>
                  </a:moveTo>
                  <a:lnTo>
                    <a:pt x="50" y="15833"/>
                  </a:lnTo>
                  <a:cubicBezTo>
                    <a:pt x="50" y="15847"/>
                    <a:pt x="39" y="15858"/>
                    <a:pt x="25" y="15858"/>
                  </a:cubicBezTo>
                  <a:cubicBezTo>
                    <a:pt x="11" y="15858"/>
                    <a:pt x="0" y="15847"/>
                    <a:pt x="0" y="15833"/>
                  </a:cubicBezTo>
                  <a:cubicBezTo>
                    <a:pt x="0" y="15820"/>
                    <a:pt x="11" y="15808"/>
                    <a:pt x="25" y="15808"/>
                  </a:cubicBezTo>
                  <a:cubicBezTo>
                    <a:pt x="39" y="15808"/>
                    <a:pt x="50" y="15820"/>
                    <a:pt x="50" y="15833"/>
                  </a:cubicBezTo>
                  <a:close/>
                  <a:moveTo>
                    <a:pt x="50" y="15933"/>
                  </a:moveTo>
                  <a:lnTo>
                    <a:pt x="50" y="15933"/>
                  </a:lnTo>
                  <a:cubicBezTo>
                    <a:pt x="50" y="15947"/>
                    <a:pt x="39" y="15958"/>
                    <a:pt x="25" y="15958"/>
                  </a:cubicBezTo>
                  <a:cubicBezTo>
                    <a:pt x="11" y="15958"/>
                    <a:pt x="0" y="15947"/>
                    <a:pt x="0" y="15933"/>
                  </a:cubicBezTo>
                  <a:cubicBezTo>
                    <a:pt x="0" y="15920"/>
                    <a:pt x="11" y="15908"/>
                    <a:pt x="25" y="15908"/>
                  </a:cubicBezTo>
                  <a:cubicBezTo>
                    <a:pt x="39" y="15908"/>
                    <a:pt x="50" y="15920"/>
                    <a:pt x="50" y="15933"/>
                  </a:cubicBezTo>
                  <a:close/>
                  <a:moveTo>
                    <a:pt x="50" y="16033"/>
                  </a:moveTo>
                  <a:lnTo>
                    <a:pt x="50" y="16034"/>
                  </a:lnTo>
                  <a:cubicBezTo>
                    <a:pt x="50" y="16047"/>
                    <a:pt x="39" y="16059"/>
                    <a:pt x="25" y="16059"/>
                  </a:cubicBezTo>
                  <a:cubicBezTo>
                    <a:pt x="11" y="16059"/>
                    <a:pt x="0" y="16047"/>
                    <a:pt x="0" y="16034"/>
                  </a:cubicBezTo>
                  <a:lnTo>
                    <a:pt x="0" y="16033"/>
                  </a:lnTo>
                  <a:cubicBezTo>
                    <a:pt x="0" y="16020"/>
                    <a:pt x="11" y="16008"/>
                    <a:pt x="25" y="16008"/>
                  </a:cubicBezTo>
                  <a:cubicBezTo>
                    <a:pt x="39" y="16008"/>
                    <a:pt x="50" y="16020"/>
                    <a:pt x="50" y="16033"/>
                  </a:cubicBezTo>
                  <a:close/>
                  <a:moveTo>
                    <a:pt x="50" y="16134"/>
                  </a:moveTo>
                  <a:lnTo>
                    <a:pt x="50" y="16134"/>
                  </a:lnTo>
                  <a:cubicBezTo>
                    <a:pt x="50" y="16147"/>
                    <a:pt x="39" y="16159"/>
                    <a:pt x="25" y="16159"/>
                  </a:cubicBezTo>
                  <a:cubicBezTo>
                    <a:pt x="11" y="16159"/>
                    <a:pt x="0" y="16147"/>
                    <a:pt x="0" y="16134"/>
                  </a:cubicBezTo>
                  <a:cubicBezTo>
                    <a:pt x="0" y="16120"/>
                    <a:pt x="11" y="16109"/>
                    <a:pt x="25" y="16109"/>
                  </a:cubicBezTo>
                  <a:cubicBezTo>
                    <a:pt x="39" y="16109"/>
                    <a:pt x="50" y="16120"/>
                    <a:pt x="50" y="16134"/>
                  </a:cubicBezTo>
                  <a:close/>
                  <a:moveTo>
                    <a:pt x="50" y="16234"/>
                  </a:moveTo>
                  <a:lnTo>
                    <a:pt x="50" y="16234"/>
                  </a:lnTo>
                  <a:cubicBezTo>
                    <a:pt x="50" y="16247"/>
                    <a:pt x="39" y="16259"/>
                    <a:pt x="25" y="16259"/>
                  </a:cubicBezTo>
                  <a:cubicBezTo>
                    <a:pt x="11" y="16259"/>
                    <a:pt x="0" y="16247"/>
                    <a:pt x="0" y="16234"/>
                  </a:cubicBezTo>
                  <a:cubicBezTo>
                    <a:pt x="0" y="16220"/>
                    <a:pt x="11" y="16209"/>
                    <a:pt x="25" y="16209"/>
                  </a:cubicBezTo>
                  <a:cubicBezTo>
                    <a:pt x="39" y="16209"/>
                    <a:pt x="50" y="16220"/>
                    <a:pt x="50" y="16234"/>
                  </a:cubicBezTo>
                  <a:close/>
                  <a:moveTo>
                    <a:pt x="50" y="16334"/>
                  </a:moveTo>
                  <a:lnTo>
                    <a:pt x="50" y="16334"/>
                  </a:lnTo>
                  <a:cubicBezTo>
                    <a:pt x="50" y="16348"/>
                    <a:pt x="39" y="16359"/>
                    <a:pt x="25" y="16359"/>
                  </a:cubicBezTo>
                  <a:cubicBezTo>
                    <a:pt x="11" y="16359"/>
                    <a:pt x="0" y="16348"/>
                    <a:pt x="0" y="16334"/>
                  </a:cubicBezTo>
                  <a:cubicBezTo>
                    <a:pt x="0" y="16320"/>
                    <a:pt x="11" y="16309"/>
                    <a:pt x="25" y="16309"/>
                  </a:cubicBezTo>
                  <a:cubicBezTo>
                    <a:pt x="39" y="16309"/>
                    <a:pt x="50" y="16320"/>
                    <a:pt x="50" y="16334"/>
                  </a:cubicBezTo>
                  <a:close/>
                  <a:moveTo>
                    <a:pt x="50" y="16434"/>
                  </a:moveTo>
                  <a:lnTo>
                    <a:pt x="50" y="16434"/>
                  </a:lnTo>
                  <a:cubicBezTo>
                    <a:pt x="50" y="16448"/>
                    <a:pt x="39" y="16459"/>
                    <a:pt x="25" y="16459"/>
                  </a:cubicBezTo>
                  <a:cubicBezTo>
                    <a:pt x="11" y="16459"/>
                    <a:pt x="0" y="16448"/>
                    <a:pt x="0" y="16434"/>
                  </a:cubicBezTo>
                  <a:cubicBezTo>
                    <a:pt x="0" y="16420"/>
                    <a:pt x="11" y="16409"/>
                    <a:pt x="25" y="16409"/>
                  </a:cubicBezTo>
                  <a:cubicBezTo>
                    <a:pt x="39" y="16409"/>
                    <a:pt x="50" y="16420"/>
                    <a:pt x="50" y="16434"/>
                  </a:cubicBezTo>
                  <a:close/>
                  <a:moveTo>
                    <a:pt x="50" y="16534"/>
                  </a:moveTo>
                  <a:lnTo>
                    <a:pt x="50" y="16534"/>
                  </a:lnTo>
                  <a:cubicBezTo>
                    <a:pt x="50" y="16548"/>
                    <a:pt x="39" y="16559"/>
                    <a:pt x="25" y="16559"/>
                  </a:cubicBezTo>
                  <a:cubicBezTo>
                    <a:pt x="11" y="16559"/>
                    <a:pt x="0" y="16548"/>
                    <a:pt x="0" y="16534"/>
                  </a:cubicBezTo>
                  <a:cubicBezTo>
                    <a:pt x="0" y="16520"/>
                    <a:pt x="11" y="16509"/>
                    <a:pt x="25" y="16509"/>
                  </a:cubicBezTo>
                  <a:cubicBezTo>
                    <a:pt x="39" y="16509"/>
                    <a:pt x="50" y="16520"/>
                    <a:pt x="50" y="16534"/>
                  </a:cubicBezTo>
                  <a:close/>
                  <a:moveTo>
                    <a:pt x="50" y="16634"/>
                  </a:moveTo>
                  <a:lnTo>
                    <a:pt x="50" y="16634"/>
                  </a:lnTo>
                  <a:cubicBezTo>
                    <a:pt x="50" y="16648"/>
                    <a:pt x="39" y="16659"/>
                    <a:pt x="25" y="16659"/>
                  </a:cubicBezTo>
                  <a:cubicBezTo>
                    <a:pt x="11" y="16659"/>
                    <a:pt x="0" y="16648"/>
                    <a:pt x="0" y="16634"/>
                  </a:cubicBezTo>
                  <a:cubicBezTo>
                    <a:pt x="0" y="16620"/>
                    <a:pt x="11" y="16609"/>
                    <a:pt x="25" y="16609"/>
                  </a:cubicBezTo>
                  <a:cubicBezTo>
                    <a:pt x="39" y="16609"/>
                    <a:pt x="50" y="16620"/>
                    <a:pt x="50" y="16634"/>
                  </a:cubicBezTo>
                  <a:close/>
                  <a:moveTo>
                    <a:pt x="50" y="16734"/>
                  </a:moveTo>
                  <a:lnTo>
                    <a:pt x="50" y="16734"/>
                  </a:lnTo>
                  <a:cubicBezTo>
                    <a:pt x="50" y="16748"/>
                    <a:pt x="39" y="16759"/>
                    <a:pt x="25" y="16759"/>
                  </a:cubicBezTo>
                  <a:cubicBezTo>
                    <a:pt x="11" y="16759"/>
                    <a:pt x="0" y="16748"/>
                    <a:pt x="0" y="16734"/>
                  </a:cubicBezTo>
                  <a:cubicBezTo>
                    <a:pt x="0" y="16720"/>
                    <a:pt x="11" y="16709"/>
                    <a:pt x="25" y="16709"/>
                  </a:cubicBezTo>
                  <a:cubicBezTo>
                    <a:pt x="39" y="16709"/>
                    <a:pt x="50" y="16720"/>
                    <a:pt x="50" y="16734"/>
                  </a:cubicBezTo>
                  <a:close/>
                  <a:moveTo>
                    <a:pt x="50" y="16834"/>
                  </a:moveTo>
                  <a:lnTo>
                    <a:pt x="50" y="16834"/>
                  </a:lnTo>
                  <a:cubicBezTo>
                    <a:pt x="50" y="16848"/>
                    <a:pt x="39" y="16859"/>
                    <a:pt x="25" y="16859"/>
                  </a:cubicBezTo>
                  <a:cubicBezTo>
                    <a:pt x="11" y="16859"/>
                    <a:pt x="0" y="16848"/>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moveTo>
                    <a:pt x="50" y="17134"/>
                  </a:moveTo>
                  <a:lnTo>
                    <a:pt x="50" y="17134"/>
                  </a:lnTo>
                  <a:cubicBezTo>
                    <a:pt x="50" y="17148"/>
                    <a:pt x="39" y="17159"/>
                    <a:pt x="25" y="17159"/>
                  </a:cubicBezTo>
                  <a:cubicBezTo>
                    <a:pt x="11" y="17159"/>
                    <a:pt x="0" y="17148"/>
                    <a:pt x="0" y="17134"/>
                  </a:cubicBezTo>
                  <a:cubicBezTo>
                    <a:pt x="0" y="17120"/>
                    <a:pt x="11" y="17109"/>
                    <a:pt x="25" y="17109"/>
                  </a:cubicBezTo>
                  <a:cubicBezTo>
                    <a:pt x="39" y="17109"/>
                    <a:pt x="50" y="17120"/>
                    <a:pt x="50" y="171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699" name="Freeform 188"/>
            <p:cNvSpPr>
              <a:spLocks noEditPoints="1"/>
            </p:cNvSpPr>
            <p:nvPr/>
          </p:nvSpPr>
          <p:spPr bwMode="auto">
            <a:xfrm>
              <a:off x="5216" y="936"/>
              <a:ext cx="4" cy="1422"/>
            </a:xfrm>
            <a:custGeom>
              <a:avLst/>
              <a:gdLst>
                <a:gd name="T0" fmla="*/ 0 w 25"/>
                <a:gd name="T1" fmla="*/ 19 h 8529"/>
                <a:gd name="T2" fmla="*/ 2 w 25"/>
                <a:gd name="T3" fmla="*/ 46 h 8529"/>
                <a:gd name="T4" fmla="*/ 4 w 25"/>
                <a:gd name="T5" fmla="*/ 69 h 8529"/>
                <a:gd name="T6" fmla="*/ 2 w 25"/>
                <a:gd name="T7" fmla="*/ 83 h 8529"/>
                <a:gd name="T8" fmla="*/ 0 w 25"/>
                <a:gd name="T9" fmla="*/ 110 h 8529"/>
                <a:gd name="T10" fmla="*/ 4 w 25"/>
                <a:gd name="T11" fmla="*/ 136 h 8529"/>
                <a:gd name="T12" fmla="*/ 4 w 25"/>
                <a:gd name="T13" fmla="*/ 152 h 8529"/>
                <a:gd name="T14" fmla="*/ 0 w 25"/>
                <a:gd name="T15" fmla="*/ 177 h 8529"/>
                <a:gd name="T16" fmla="*/ 2 w 25"/>
                <a:gd name="T17" fmla="*/ 204 h 8529"/>
                <a:gd name="T18" fmla="*/ 4 w 25"/>
                <a:gd name="T19" fmla="*/ 227 h 8529"/>
                <a:gd name="T20" fmla="*/ 2 w 25"/>
                <a:gd name="T21" fmla="*/ 242 h 8529"/>
                <a:gd name="T22" fmla="*/ 0 w 25"/>
                <a:gd name="T23" fmla="*/ 269 h 8529"/>
                <a:gd name="T24" fmla="*/ 4 w 25"/>
                <a:gd name="T25" fmla="*/ 294 h 8529"/>
                <a:gd name="T26" fmla="*/ 4 w 25"/>
                <a:gd name="T27" fmla="*/ 311 h 8529"/>
                <a:gd name="T28" fmla="*/ 0 w 25"/>
                <a:gd name="T29" fmla="*/ 336 h 8529"/>
                <a:gd name="T30" fmla="*/ 2 w 25"/>
                <a:gd name="T31" fmla="*/ 363 h 8529"/>
                <a:gd name="T32" fmla="*/ 4 w 25"/>
                <a:gd name="T33" fmla="*/ 386 h 8529"/>
                <a:gd name="T34" fmla="*/ 2 w 25"/>
                <a:gd name="T35" fmla="*/ 400 h 8529"/>
                <a:gd name="T36" fmla="*/ 0 w 25"/>
                <a:gd name="T37" fmla="*/ 427 h 8529"/>
                <a:gd name="T38" fmla="*/ 4 w 25"/>
                <a:gd name="T39" fmla="*/ 452 h 8529"/>
                <a:gd name="T40" fmla="*/ 4 w 25"/>
                <a:gd name="T41" fmla="*/ 469 h 8529"/>
                <a:gd name="T42" fmla="*/ 0 w 25"/>
                <a:gd name="T43" fmla="*/ 494 h 8529"/>
                <a:gd name="T44" fmla="*/ 2 w 25"/>
                <a:gd name="T45" fmla="*/ 521 h 8529"/>
                <a:gd name="T46" fmla="*/ 4 w 25"/>
                <a:gd name="T47" fmla="*/ 544 h 8529"/>
                <a:gd name="T48" fmla="*/ 2 w 25"/>
                <a:gd name="T49" fmla="*/ 559 h 8529"/>
                <a:gd name="T50" fmla="*/ 0 w 25"/>
                <a:gd name="T51" fmla="*/ 586 h 8529"/>
                <a:gd name="T52" fmla="*/ 4 w 25"/>
                <a:gd name="T53" fmla="*/ 611 h 8529"/>
                <a:gd name="T54" fmla="*/ 4 w 25"/>
                <a:gd name="T55" fmla="*/ 628 h 8529"/>
                <a:gd name="T56" fmla="*/ 0 w 25"/>
                <a:gd name="T57" fmla="*/ 653 h 8529"/>
                <a:gd name="T58" fmla="*/ 2 w 25"/>
                <a:gd name="T59" fmla="*/ 680 h 8529"/>
                <a:gd name="T60" fmla="*/ 4 w 25"/>
                <a:gd name="T61" fmla="*/ 703 h 8529"/>
                <a:gd name="T62" fmla="*/ 2 w 25"/>
                <a:gd name="T63" fmla="*/ 717 h 8529"/>
                <a:gd name="T64" fmla="*/ 0 w 25"/>
                <a:gd name="T65" fmla="*/ 744 h 8529"/>
                <a:gd name="T66" fmla="*/ 4 w 25"/>
                <a:gd name="T67" fmla="*/ 769 h 8529"/>
                <a:gd name="T68" fmla="*/ 4 w 25"/>
                <a:gd name="T69" fmla="*/ 786 h 8529"/>
                <a:gd name="T70" fmla="*/ 0 w 25"/>
                <a:gd name="T71" fmla="*/ 811 h 8529"/>
                <a:gd name="T72" fmla="*/ 2 w 25"/>
                <a:gd name="T73" fmla="*/ 838 h 8529"/>
                <a:gd name="T74" fmla="*/ 4 w 25"/>
                <a:gd name="T75" fmla="*/ 861 h 8529"/>
                <a:gd name="T76" fmla="*/ 2 w 25"/>
                <a:gd name="T77" fmla="*/ 876 h 8529"/>
                <a:gd name="T78" fmla="*/ 0 w 25"/>
                <a:gd name="T79" fmla="*/ 903 h 8529"/>
                <a:gd name="T80" fmla="*/ 4 w 25"/>
                <a:gd name="T81" fmla="*/ 928 h 8529"/>
                <a:gd name="T82" fmla="*/ 4 w 25"/>
                <a:gd name="T83" fmla="*/ 944 h 8529"/>
                <a:gd name="T84" fmla="*/ 0 w 25"/>
                <a:gd name="T85" fmla="*/ 970 h 8529"/>
                <a:gd name="T86" fmla="*/ 2 w 25"/>
                <a:gd name="T87" fmla="*/ 997 h 8529"/>
                <a:gd name="T88" fmla="*/ 4 w 25"/>
                <a:gd name="T89" fmla="*/ 1020 h 8529"/>
                <a:gd name="T90" fmla="*/ 2 w 25"/>
                <a:gd name="T91" fmla="*/ 1034 h 8529"/>
                <a:gd name="T92" fmla="*/ 0 w 25"/>
                <a:gd name="T93" fmla="*/ 1061 h 8529"/>
                <a:gd name="T94" fmla="*/ 4 w 25"/>
                <a:gd name="T95" fmla="*/ 1086 h 8529"/>
                <a:gd name="T96" fmla="*/ 4 w 25"/>
                <a:gd name="T97" fmla="*/ 1103 h 8529"/>
                <a:gd name="T98" fmla="*/ 0 w 25"/>
                <a:gd name="T99" fmla="*/ 1128 h 8529"/>
                <a:gd name="T100" fmla="*/ 2 w 25"/>
                <a:gd name="T101" fmla="*/ 1155 h 8529"/>
                <a:gd name="T102" fmla="*/ 4 w 25"/>
                <a:gd name="T103" fmla="*/ 1178 h 8529"/>
                <a:gd name="T104" fmla="*/ 2 w 25"/>
                <a:gd name="T105" fmla="*/ 1193 h 8529"/>
                <a:gd name="T106" fmla="*/ 0 w 25"/>
                <a:gd name="T107" fmla="*/ 1220 h 8529"/>
                <a:gd name="T108" fmla="*/ 4 w 25"/>
                <a:gd name="T109" fmla="*/ 1245 h 8529"/>
                <a:gd name="T110" fmla="*/ 4 w 25"/>
                <a:gd name="T111" fmla="*/ 1261 h 8529"/>
                <a:gd name="T112" fmla="*/ 0 w 25"/>
                <a:gd name="T113" fmla="*/ 1286 h 8529"/>
                <a:gd name="T114" fmla="*/ 2 w 25"/>
                <a:gd name="T115" fmla="*/ 1314 h 8529"/>
                <a:gd name="T116" fmla="*/ 4 w 25"/>
                <a:gd name="T117" fmla="*/ 1336 h 8529"/>
                <a:gd name="T118" fmla="*/ 2 w 25"/>
                <a:gd name="T119" fmla="*/ 1351 h 8529"/>
                <a:gd name="T120" fmla="*/ 0 w 25"/>
                <a:gd name="T121" fmla="*/ 1378 h 8529"/>
                <a:gd name="T122" fmla="*/ 4 w 25"/>
                <a:gd name="T123" fmla="*/ 1403 h 8529"/>
                <a:gd name="T124" fmla="*/ 4 w 25"/>
                <a:gd name="T125" fmla="*/ 1420 h 8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8529">
                  <a:moveTo>
                    <a:pt x="25" y="12"/>
                  </a:moveTo>
                  <a:lnTo>
                    <a:pt x="25" y="12"/>
                  </a:lnTo>
                  <a:cubicBezTo>
                    <a:pt x="25" y="19"/>
                    <a:pt x="20" y="25"/>
                    <a:pt x="13" y="25"/>
                  </a:cubicBezTo>
                  <a:cubicBezTo>
                    <a:pt x="6" y="25"/>
                    <a:pt x="0" y="19"/>
                    <a:pt x="0" y="12"/>
                  </a:cubicBezTo>
                  <a:cubicBezTo>
                    <a:pt x="0" y="5"/>
                    <a:pt x="6" y="0"/>
                    <a:pt x="13" y="0"/>
                  </a:cubicBezTo>
                  <a:cubicBezTo>
                    <a:pt x="20" y="0"/>
                    <a:pt x="25" y="5"/>
                    <a:pt x="25" y="12"/>
                  </a:cubicBezTo>
                  <a:close/>
                  <a:moveTo>
                    <a:pt x="25" y="62"/>
                  </a:moveTo>
                  <a:lnTo>
                    <a:pt x="25" y="62"/>
                  </a:lnTo>
                  <a:cubicBezTo>
                    <a:pt x="25" y="69"/>
                    <a:pt x="20" y="75"/>
                    <a:pt x="13" y="75"/>
                  </a:cubicBezTo>
                  <a:cubicBezTo>
                    <a:pt x="6" y="75"/>
                    <a:pt x="0" y="69"/>
                    <a:pt x="0" y="62"/>
                  </a:cubicBezTo>
                  <a:cubicBezTo>
                    <a:pt x="0" y="55"/>
                    <a:pt x="6" y="50"/>
                    <a:pt x="13" y="50"/>
                  </a:cubicBezTo>
                  <a:cubicBezTo>
                    <a:pt x="20" y="50"/>
                    <a:pt x="25" y="55"/>
                    <a:pt x="25" y="62"/>
                  </a:cubicBezTo>
                  <a:close/>
                  <a:moveTo>
                    <a:pt x="25" y="112"/>
                  </a:moveTo>
                  <a:lnTo>
                    <a:pt x="25" y="112"/>
                  </a:lnTo>
                  <a:cubicBezTo>
                    <a:pt x="25" y="119"/>
                    <a:pt x="20" y="125"/>
                    <a:pt x="13" y="125"/>
                  </a:cubicBezTo>
                  <a:cubicBezTo>
                    <a:pt x="6" y="125"/>
                    <a:pt x="0" y="119"/>
                    <a:pt x="0" y="112"/>
                  </a:cubicBezTo>
                  <a:cubicBezTo>
                    <a:pt x="0" y="105"/>
                    <a:pt x="6" y="100"/>
                    <a:pt x="13" y="100"/>
                  </a:cubicBezTo>
                  <a:cubicBezTo>
                    <a:pt x="20" y="100"/>
                    <a:pt x="25" y="105"/>
                    <a:pt x="25" y="112"/>
                  </a:cubicBezTo>
                  <a:close/>
                  <a:moveTo>
                    <a:pt x="25" y="162"/>
                  </a:moveTo>
                  <a:lnTo>
                    <a:pt x="25" y="162"/>
                  </a:lnTo>
                  <a:cubicBezTo>
                    <a:pt x="25" y="169"/>
                    <a:pt x="20" y="175"/>
                    <a:pt x="13" y="175"/>
                  </a:cubicBezTo>
                  <a:cubicBezTo>
                    <a:pt x="6" y="175"/>
                    <a:pt x="0" y="169"/>
                    <a:pt x="0" y="162"/>
                  </a:cubicBezTo>
                  <a:cubicBezTo>
                    <a:pt x="0" y="155"/>
                    <a:pt x="6" y="150"/>
                    <a:pt x="13" y="150"/>
                  </a:cubicBezTo>
                  <a:cubicBezTo>
                    <a:pt x="20" y="150"/>
                    <a:pt x="25" y="155"/>
                    <a:pt x="25" y="162"/>
                  </a:cubicBezTo>
                  <a:close/>
                  <a:moveTo>
                    <a:pt x="25" y="212"/>
                  </a:moveTo>
                  <a:lnTo>
                    <a:pt x="25" y="212"/>
                  </a:lnTo>
                  <a:cubicBezTo>
                    <a:pt x="25" y="219"/>
                    <a:pt x="20" y="225"/>
                    <a:pt x="13" y="225"/>
                  </a:cubicBezTo>
                  <a:cubicBezTo>
                    <a:pt x="6" y="225"/>
                    <a:pt x="0" y="219"/>
                    <a:pt x="0" y="212"/>
                  </a:cubicBezTo>
                  <a:cubicBezTo>
                    <a:pt x="0" y="205"/>
                    <a:pt x="6" y="200"/>
                    <a:pt x="13" y="200"/>
                  </a:cubicBezTo>
                  <a:cubicBezTo>
                    <a:pt x="20" y="200"/>
                    <a:pt x="25" y="205"/>
                    <a:pt x="25" y="212"/>
                  </a:cubicBezTo>
                  <a:close/>
                  <a:moveTo>
                    <a:pt x="25" y="262"/>
                  </a:moveTo>
                  <a:lnTo>
                    <a:pt x="25" y="262"/>
                  </a:lnTo>
                  <a:cubicBezTo>
                    <a:pt x="25" y="269"/>
                    <a:pt x="20" y="275"/>
                    <a:pt x="13" y="275"/>
                  </a:cubicBezTo>
                  <a:cubicBezTo>
                    <a:pt x="6" y="275"/>
                    <a:pt x="0" y="269"/>
                    <a:pt x="0" y="262"/>
                  </a:cubicBezTo>
                  <a:cubicBezTo>
                    <a:pt x="0" y="255"/>
                    <a:pt x="6" y="250"/>
                    <a:pt x="13" y="250"/>
                  </a:cubicBezTo>
                  <a:cubicBezTo>
                    <a:pt x="20" y="250"/>
                    <a:pt x="25" y="255"/>
                    <a:pt x="25" y="262"/>
                  </a:cubicBezTo>
                  <a:close/>
                  <a:moveTo>
                    <a:pt x="25" y="312"/>
                  </a:moveTo>
                  <a:lnTo>
                    <a:pt x="25" y="312"/>
                  </a:lnTo>
                  <a:cubicBezTo>
                    <a:pt x="25" y="319"/>
                    <a:pt x="20" y="325"/>
                    <a:pt x="13" y="325"/>
                  </a:cubicBezTo>
                  <a:cubicBezTo>
                    <a:pt x="6" y="325"/>
                    <a:pt x="0" y="319"/>
                    <a:pt x="0" y="312"/>
                  </a:cubicBezTo>
                  <a:cubicBezTo>
                    <a:pt x="0" y="305"/>
                    <a:pt x="6" y="300"/>
                    <a:pt x="13" y="300"/>
                  </a:cubicBezTo>
                  <a:cubicBezTo>
                    <a:pt x="20" y="300"/>
                    <a:pt x="25" y="305"/>
                    <a:pt x="25" y="312"/>
                  </a:cubicBezTo>
                  <a:close/>
                  <a:moveTo>
                    <a:pt x="25" y="362"/>
                  </a:moveTo>
                  <a:lnTo>
                    <a:pt x="25" y="362"/>
                  </a:lnTo>
                  <a:cubicBezTo>
                    <a:pt x="25" y="369"/>
                    <a:pt x="20" y="375"/>
                    <a:pt x="13" y="375"/>
                  </a:cubicBezTo>
                  <a:cubicBezTo>
                    <a:pt x="6" y="375"/>
                    <a:pt x="0" y="369"/>
                    <a:pt x="0" y="362"/>
                  </a:cubicBezTo>
                  <a:cubicBezTo>
                    <a:pt x="0" y="355"/>
                    <a:pt x="6" y="350"/>
                    <a:pt x="13" y="350"/>
                  </a:cubicBezTo>
                  <a:cubicBezTo>
                    <a:pt x="20" y="350"/>
                    <a:pt x="25" y="355"/>
                    <a:pt x="25" y="362"/>
                  </a:cubicBezTo>
                  <a:close/>
                  <a:moveTo>
                    <a:pt x="25" y="412"/>
                  </a:moveTo>
                  <a:lnTo>
                    <a:pt x="25" y="412"/>
                  </a:lnTo>
                  <a:cubicBezTo>
                    <a:pt x="25" y="419"/>
                    <a:pt x="20" y="425"/>
                    <a:pt x="13" y="425"/>
                  </a:cubicBezTo>
                  <a:cubicBezTo>
                    <a:pt x="6" y="425"/>
                    <a:pt x="0" y="419"/>
                    <a:pt x="0" y="412"/>
                  </a:cubicBezTo>
                  <a:cubicBezTo>
                    <a:pt x="0" y="405"/>
                    <a:pt x="6" y="400"/>
                    <a:pt x="13" y="400"/>
                  </a:cubicBezTo>
                  <a:cubicBezTo>
                    <a:pt x="20" y="400"/>
                    <a:pt x="25" y="405"/>
                    <a:pt x="25" y="412"/>
                  </a:cubicBezTo>
                  <a:close/>
                  <a:moveTo>
                    <a:pt x="25" y="462"/>
                  </a:moveTo>
                  <a:lnTo>
                    <a:pt x="25" y="462"/>
                  </a:lnTo>
                  <a:cubicBezTo>
                    <a:pt x="25" y="469"/>
                    <a:pt x="20" y="475"/>
                    <a:pt x="13" y="475"/>
                  </a:cubicBezTo>
                  <a:cubicBezTo>
                    <a:pt x="6" y="475"/>
                    <a:pt x="0" y="469"/>
                    <a:pt x="0" y="462"/>
                  </a:cubicBezTo>
                  <a:cubicBezTo>
                    <a:pt x="0" y="455"/>
                    <a:pt x="6" y="450"/>
                    <a:pt x="13" y="450"/>
                  </a:cubicBezTo>
                  <a:cubicBezTo>
                    <a:pt x="20" y="450"/>
                    <a:pt x="25" y="455"/>
                    <a:pt x="25" y="462"/>
                  </a:cubicBezTo>
                  <a:close/>
                  <a:moveTo>
                    <a:pt x="25" y="512"/>
                  </a:moveTo>
                  <a:lnTo>
                    <a:pt x="25" y="512"/>
                  </a:lnTo>
                  <a:cubicBezTo>
                    <a:pt x="25" y="519"/>
                    <a:pt x="20" y="525"/>
                    <a:pt x="13" y="525"/>
                  </a:cubicBezTo>
                  <a:cubicBezTo>
                    <a:pt x="6" y="525"/>
                    <a:pt x="0" y="519"/>
                    <a:pt x="0" y="512"/>
                  </a:cubicBezTo>
                  <a:cubicBezTo>
                    <a:pt x="0" y="505"/>
                    <a:pt x="6" y="500"/>
                    <a:pt x="13" y="500"/>
                  </a:cubicBezTo>
                  <a:cubicBezTo>
                    <a:pt x="20" y="500"/>
                    <a:pt x="25" y="505"/>
                    <a:pt x="25" y="512"/>
                  </a:cubicBezTo>
                  <a:close/>
                  <a:moveTo>
                    <a:pt x="25" y="562"/>
                  </a:moveTo>
                  <a:lnTo>
                    <a:pt x="25" y="562"/>
                  </a:lnTo>
                  <a:cubicBezTo>
                    <a:pt x="25" y="569"/>
                    <a:pt x="20" y="575"/>
                    <a:pt x="13" y="575"/>
                  </a:cubicBezTo>
                  <a:cubicBezTo>
                    <a:pt x="6" y="575"/>
                    <a:pt x="0" y="569"/>
                    <a:pt x="0" y="562"/>
                  </a:cubicBezTo>
                  <a:cubicBezTo>
                    <a:pt x="0" y="556"/>
                    <a:pt x="6" y="550"/>
                    <a:pt x="13" y="550"/>
                  </a:cubicBezTo>
                  <a:cubicBezTo>
                    <a:pt x="20" y="550"/>
                    <a:pt x="25" y="556"/>
                    <a:pt x="25" y="562"/>
                  </a:cubicBezTo>
                  <a:close/>
                  <a:moveTo>
                    <a:pt x="25" y="612"/>
                  </a:moveTo>
                  <a:lnTo>
                    <a:pt x="25" y="612"/>
                  </a:lnTo>
                  <a:cubicBezTo>
                    <a:pt x="25" y="619"/>
                    <a:pt x="20" y="625"/>
                    <a:pt x="13" y="625"/>
                  </a:cubicBezTo>
                  <a:cubicBezTo>
                    <a:pt x="6" y="625"/>
                    <a:pt x="0" y="619"/>
                    <a:pt x="0" y="612"/>
                  </a:cubicBezTo>
                  <a:cubicBezTo>
                    <a:pt x="0" y="606"/>
                    <a:pt x="6" y="600"/>
                    <a:pt x="13" y="600"/>
                  </a:cubicBezTo>
                  <a:cubicBezTo>
                    <a:pt x="20" y="600"/>
                    <a:pt x="25" y="606"/>
                    <a:pt x="25" y="612"/>
                  </a:cubicBezTo>
                  <a:close/>
                  <a:moveTo>
                    <a:pt x="25" y="662"/>
                  </a:moveTo>
                  <a:lnTo>
                    <a:pt x="25" y="662"/>
                  </a:lnTo>
                  <a:cubicBezTo>
                    <a:pt x="25" y="669"/>
                    <a:pt x="20" y="675"/>
                    <a:pt x="13" y="675"/>
                  </a:cubicBezTo>
                  <a:cubicBezTo>
                    <a:pt x="6" y="675"/>
                    <a:pt x="0" y="669"/>
                    <a:pt x="0" y="662"/>
                  </a:cubicBezTo>
                  <a:cubicBezTo>
                    <a:pt x="0" y="656"/>
                    <a:pt x="6" y="650"/>
                    <a:pt x="13" y="650"/>
                  </a:cubicBezTo>
                  <a:cubicBezTo>
                    <a:pt x="20" y="650"/>
                    <a:pt x="25" y="656"/>
                    <a:pt x="25" y="662"/>
                  </a:cubicBezTo>
                  <a:close/>
                  <a:moveTo>
                    <a:pt x="25" y="712"/>
                  </a:moveTo>
                  <a:lnTo>
                    <a:pt x="25" y="713"/>
                  </a:lnTo>
                  <a:cubicBezTo>
                    <a:pt x="25" y="719"/>
                    <a:pt x="20" y="725"/>
                    <a:pt x="13" y="725"/>
                  </a:cubicBezTo>
                  <a:cubicBezTo>
                    <a:pt x="6" y="725"/>
                    <a:pt x="0" y="719"/>
                    <a:pt x="0" y="713"/>
                  </a:cubicBezTo>
                  <a:lnTo>
                    <a:pt x="0" y="712"/>
                  </a:lnTo>
                  <a:cubicBezTo>
                    <a:pt x="0" y="706"/>
                    <a:pt x="6" y="700"/>
                    <a:pt x="13" y="700"/>
                  </a:cubicBezTo>
                  <a:cubicBezTo>
                    <a:pt x="20" y="700"/>
                    <a:pt x="25" y="706"/>
                    <a:pt x="25" y="712"/>
                  </a:cubicBezTo>
                  <a:close/>
                  <a:moveTo>
                    <a:pt x="25" y="763"/>
                  </a:moveTo>
                  <a:lnTo>
                    <a:pt x="25" y="763"/>
                  </a:lnTo>
                  <a:cubicBezTo>
                    <a:pt x="25" y="769"/>
                    <a:pt x="20" y="775"/>
                    <a:pt x="13" y="775"/>
                  </a:cubicBezTo>
                  <a:cubicBezTo>
                    <a:pt x="6" y="775"/>
                    <a:pt x="0" y="769"/>
                    <a:pt x="0" y="763"/>
                  </a:cubicBezTo>
                  <a:cubicBezTo>
                    <a:pt x="0" y="756"/>
                    <a:pt x="6" y="750"/>
                    <a:pt x="13" y="750"/>
                  </a:cubicBezTo>
                  <a:cubicBezTo>
                    <a:pt x="20" y="750"/>
                    <a:pt x="25" y="756"/>
                    <a:pt x="25" y="763"/>
                  </a:cubicBezTo>
                  <a:close/>
                  <a:moveTo>
                    <a:pt x="25" y="813"/>
                  </a:moveTo>
                  <a:lnTo>
                    <a:pt x="25" y="813"/>
                  </a:lnTo>
                  <a:cubicBezTo>
                    <a:pt x="25" y="819"/>
                    <a:pt x="20" y="825"/>
                    <a:pt x="13" y="825"/>
                  </a:cubicBezTo>
                  <a:cubicBezTo>
                    <a:pt x="6" y="825"/>
                    <a:pt x="0" y="819"/>
                    <a:pt x="0" y="813"/>
                  </a:cubicBezTo>
                  <a:cubicBezTo>
                    <a:pt x="0" y="806"/>
                    <a:pt x="6" y="800"/>
                    <a:pt x="13" y="800"/>
                  </a:cubicBezTo>
                  <a:cubicBezTo>
                    <a:pt x="20" y="800"/>
                    <a:pt x="25" y="806"/>
                    <a:pt x="25" y="813"/>
                  </a:cubicBezTo>
                  <a:close/>
                  <a:moveTo>
                    <a:pt x="25" y="863"/>
                  </a:moveTo>
                  <a:lnTo>
                    <a:pt x="25" y="863"/>
                  </a:lnTo>
                  <a:cubicBezTo>
                    <a:pt x="25" y="869"/>
                    <a:pt x="20" y="875"/>
                    <a:pt x="13" y="875"/>
                  </a:cubicBezTo>
                  <a:cubicBezTo>
                    <a:pt x="6" y="875"/>
                    <a:pt x="0" y="869"/>
                    <a:pt x="0" y="863"/>
                  </a:cubicBezTo>
                  <a:cubicBezTo>
                    <a:pt x="0" y="856"/>
                    <a:pt x="6" y="850"/>
                    <a:pt x="13" y="850"/>
                  </a:cubicBezTo>
                  <a:cubicBezTo>
                    <a:pt x="20" y="850"/>
                    <a:pt x="25" y="856"/>
                    <a:pt x="25" y="863"/>
                  </a:cubicBezTo>
                  <a:close/>
                  <a:moveTo>
                    <a:pt x="25" y="913"/>
                  </a:moveTo>
                  <a:lnTo>
                    <a:pt x="25" y="913"/>
                  </a:lnTo>
                  <a:cubicBezTo>
                    <a:pt x="25" y="920"/>
                    <a:pt x="20" y="925"/>
                    <a:pt x="13" y="925"/>
                  </a:cubicBezTo>
                  <a:cubicBezTo>
                    <a:pt x="6" y="925"/>
                    <a:pt x="0" y="920"/>
                    <a:pt x="0" y="913"/>
                  </a:cubicBezTo>
                  <a:cubicBezTo>
                    <a:pt x="0" y="906"/>
                    <a:pt x="6" y="900"/>
                    <a:pt x="13" y="900"/>
                  </a:cubicBezTo>
                  <a:cubicBezTo>
                    <a:pt x="20" y="900"/>
                    <a:pt x="25" y="906"/>
                    <a:pt x="25" y="913"/>
                  </a:cubicBezTo>
                  <a:close/>
                  <a:moveTo>
                    <a:pt x="25" y="963"/>
                  </a:moveTo>
                  <a:lnTo>
                    <a:pt x="25" y="963"/>
                  </a:lnTo>
                  <a:cubicBezTo>
                    <a:pt x="25" y="970"/>
                    <a:pt x="20" y="975"/>
                    <a:pt x="13" y="975"/>
                  </a:cubicBezTo>
                  <a:cubicBezTo>
                    <a:pt x="6" y="975"/>
                    <a:pt x="0" y="970"/>
                    <a:pt x="0" y="963"/>
                  </a:cubicBezTo>
                  <a:cubicBezTo>
                    <a:pt x="0" y="956"/>
                    <a:pt x="6" y="950"/>
                    <a:pt x="13" y="950"/>
                  </a:cubicBezTo>
                  <a:cubicBezTo>
                    <a:pt x="20" y="950"/>
                    <a:pt x="25" y="956"/>
                    <a:pt x="25" y="963"/>
                  </a:cubicBezTo>
                  <a:close/>
                  <a:moveTo>
                    <a:pt x="25" y="1013"/>
                  </a:moveTo>
                  <a:lnTo>
                    <a:pt x="25" y="1013"/>
                  </a:lnTo>
                  <a:cubicBezTo>
                    <a:pt x="25" y="1020"/>
                    <a:pt x="20" y="1025"/>
                    <a:pt x="13" y="1025"/>
                  </a:cubicBezTo>
                  <a:cubicBezTo>
                    <a:pt x="6" y="1025"/>
                    <a:pt x="0" y="1020"/>
                    <a:pt x="0" y="1013"/>
                  </a:cubicBezTo>
                  <a:cubicBezTo>
                    <a:pt x="0" y="1006"/>
                    <a:pt x="6" y="1000"/>
                    <a:pt x="13" y="1000"/>
                  </a:cubicBezTo>
                  <a:cubicBezTo>
                    <a:pt x="20" y="1000"/>
                    <a:pt x="25" y="1006"/>
                    <a:pt x="25" y="1013"/>
                  </a:cubicBezTo>
                  <a:close/>
                  <a:moveTo>
                    <a:pt x="25" y="1063"/>
                  </a:moveTo>
                  <a:lnTo>
                    <a:pt x="25" y="1063"/>
                  </a:lnTo>
                  <a:cubicBezTo>
                    <a:pt x="25" y="1070"/>
                    <a:pt x="20" y="1075"/>
                    <a:pt x="13" y="1075"/>
                  </a:cubicBezTo>
                  <a:cubicBezTo>
                    <a:pt x="6" y="1075"/>
                    <a:pt x="0" y="1070"/>
                    <a:pt x="0" y="1063"/>
                  </a:cubicBezTo>
                  <a:cubicBezTo>
                    <a:pt x="0" y="1056"/>
                    <a:pt x="6" y="1050"/>
                    <a:pt x="13" y="1050"/>
                  </a:cubicBezTo>
                  <a:cubicBezTo>
                    <a:pt x="20" y="1050"/>
                    <a:pt x="25" y="1056"/>
                    <a:pt x="25" y="1063"/>
                  </a:cubicBezTo>
                  <a:close/>
                  <a:moveTo>
                    <a:pt x="25" y="1113"/>
                  </a:moveTo>
                  <a:lnTo>
                    <a:pt x="25" y="1113"/>
                  </a:lnTo>
                  <a:cubicBezTo>
                    <a:pt x="25" y="1120"/>
                    <a:pt x="20" y="1125"/>
                    <a:pt x="13" y="1125"/>
                  </a:cubicBezTo>
                  <a:cubicBezTo>
                    <a:pt x="6" y="1125"/>
                    <a:pt x="0" y="1120"/>
                    <a:pt x="0" y="1113"/>
                  </a:cubicBezTo>
                  <a:cubicBezTo>
                    <a:pt x="0" y="1106"/>
                    <a:pt x="6" y="1100"/>
                    <a:pt x="13" y="1100"/>
                  </a:cubicBezTo>
                  <a:cubicBezTo>
                    <a:pt x="20" y="1100"/>
                    <a:pt x="25" y="1106"/>
                    <a:pt x="25" y="1113"/>
                  </a:cubicBezTo>
                  <a:close/>
                  <a:moveTo>
                    <a:pt x="25" y="1163"/>
                  </a:moveTo>
                  <a:lnTo>
                    <a:pt x="25" y="1163"/>
                  </a:lnTo>
                  <a:cubicBezTo>
                    <a:pt x="25" y="1170"/>
                    <a:pt x="20" y="1175"/>
                    <a:pt x="13" y="1175"/>
                  </a:cubicBezTo>
                  <a:cubicBezTo>
                    <a:pt x="6" y="1175"/>
                    <a:pt x="0" y="1170"/>
                    <a:pt x="0" y="1163"/>
                  </a:cubicBezTo>
                  <a:cubicBezTo>
                    <a:pt x="0" y="1156"/>
                    <a:pt x="6" y="1150"/>
                    <a:pt x="13" y="1150"/>
                  </a:cubicBezTo>
                  <a:cubicBezTo>
                    <a:pt x="20" y="1150"/>
                    <a:pt x="25" y="1156"/>
                    <a:pt x="25" y="1163"/>
                  </a:cubicBezTo>
                  <a:close/>
                  <a:moveTo>
                    <a:pt x="25" y="1213"/>
                  </a:moveTo>
                  <a:lnTo>
                    <a:pt x="25" y="1213"/>
                  </a:lnTo>
                  <a:cubicBezTo>
                    <a:pt x="25" y="1220"/>
                    <a:pt x="20" y="1225"/>
                    <a:pt x="13" y="1225"/>
                  </a:cubicBezTo>
                  <a:cubicBezTo>
                    <a:pt x="6" y="1225"/>
                    <a:pt x="0" y="1220"/>
                    <a:pt x="0" y="1213"/>
                  </a:cubicBezTo>
                  <a:cubicBezTo>
                    <a:pt x="0" y="1206"/>
                    <a:pt x="6" y="1200"/>
                    <a:pt x="13" y="1200"/>
                  </a:cubicBezTo>
                  <a:cubicBezTo>
                    <a:pt x="20" y="1200"/>
                    <a:pt x="25" y="1206"/>
                    <a:pt x="25" y="1213"/>
                  </a:cubicBezTo>
                  <a:close/>
                  <a:moveTo>
                    <a:pt x="25" y="1263"/>
                  </a:moveTo>
                  <a:lnTo>
                    <a:pt x="25" y="1263"/>
                  </a:lnTo>
                  <a:cubicBezTo>
                    <a:pt x="25" y="1270"/>
                    <a:pt x="20" y="1275"/>
                    <a:pt x="13" y="1275"/>
                  </a:cubicBezTo>
                  <a:cubicBezTo>
                    <a:pt x="6" y="1275"/>
                    <a:pt x="0" y="1270"/>
                    <a:pt x="0" y="1263"/>
                  </a:cubicBezTo>
                  <a:cubicBezTo>
                    <a:pt x="0" y="1256"/>
                    <a:pt x="6" y="1250"/>
                    <a:pt x="13" y="1250"/>
                  </a:cubicBezTo>
                  <a:cubicBezTo>
                    <a:pt x="20" y="1250"/>
                    <a:pt x="25" y="1256"/>
                    <a:pt x="25" y="1263"/>
                  </a:cubicBezTo>
                  <a:close/>
                  <a:moveTo>
                    <a:pt x="25" y="1313"/>
                  </a:moveTo>
                  <a:lnTo>
                    <a:pt x="25" y="1313"/>
                  </a:lnTo>
                  <a:cubicBezTo>
                    <a:pt x="25" y="1320"/>
                    <a:pt x="20" y="1325"/>
                    <a:pt x="13" y="1325"/>
                  </a:cubicBezTo>
                  <a:cubicBezTo>
                    <a:pt x="6" y="1325"/>
                    <a:pt x="0" y="1320"/>
                    <a:pt x="0" y="1313"/>
                  </a:cubicBezTo>
                  <a:cubicBezTo>
                    <a:pt x="0" y="1306"/>
                    <a:pt x="6" y="1300"/>
                    <a:pt x="13" y="1300"/>
                  </a:cubicBezTo>
                  <a:cubicBezTo>
                    <a:pt x="20" y="1300"/>
                    <a:pt x="25" y="1306"/>
                    <a:pt x="25" y="1313"/>
                  </a:cubicBezTo>
                  <a:close/>
                  <a:moveTo>
                    <a:pt x="25" y="1363"/>
                  </a:moveTo>
                  <a:lnTo>
                    <a:pt x="25" y="1363"/>
                  </a:lnTo>
                  <a:cubicBezTo>
                    <a:pt x="25" y="1370"/>
                    <a:pt x="20" y="1375"/>
                    <a:pt x="13" y="1375"/>
                  </a:cubicBezTo>
                  <a:cubicBezTo>
                    <a:pt x="6" y="1375"/>
                    <a:pt x="0" y="1370"/>
                    <a:pt x="0" y="1363"/>
                  </a:cubicBezTo>
                  <a:cubicBezTo>
                    <a:pt x="0" y="1356"/>
                    <a:pt x="6" y="1350"/>
                    <a:pt x="13" y="1350"/>
                  </a:cubicBezTo>
                  <a:cubicBezTo>
                    <a:pt x="20" y="1350"/>
                    <a:pt x="25" y="1356"/>
                    <a:pt x="25" y="1363"/>
                  </a:cubicBezTo>
                  <a:close/>
                  <a:moveTo>
                    <a:pt x="25" y="1413"/>
                  </a:moveTo>
                  <a:lnTo>
                    <a:pt x="25" y="1413"/>
                  </a:lnTo>
                  <a:cubicBezTo>
                    <a:pt x="25" y="1420"/>
                    <a:pt x="20" y="1425"/>
                    <a:pt x="13" y="1425"/>
                  </a:cubicBezTo>
                  <a:cubicBezTo>
                    <a:pt x="6" y="1425"/>
                    <a:pt x="0" y="1420"/>
                    <a:pt x="0" y="1413"/>
                  </a:cubicBezTo>
                  <a:cubicBezTo>
                    <a:pt x="0" y="1406"/>
                    <a:pt x="6" y="1400"/>
                    <a:pt x="13" y="1400"/>
                  </a:cubicBezTo>
                  <a:cubicBezTo>
                    <a:pt x="20" y="1400"/>
                    <a:pt x="25" y="1406"/>
                    <a:pt x="25" y="1413"/>
                  </a:cubicBezTo>
                  <a:close/>
                  <a:moveTo>
                    <a:pt x="25" y="1463"/>
                  </a:moveTo>
                  <a:lnTo>
                    <a:pt x="25" y="1463"/>
                  </a:lnTo>
                  <a:cubicBezTo>
                    <a:pt x="25" y="1470"/>
                    <a:pt x="20" y="1475"/>
                    <a:pt x="13" y="1475"/>
                  </a:cubicBezTo>
                  <a:cubicBezTo>
                    <a:pt x="6" y="1475"/>
                    <a:pt x="0" y="1470"/>
                    <a:pt x="0" y="1463"/>
                  </a:cubicBezTo>
                  <a:cubicBezTo>
                    <a:pt x="0" y="1456"/>
                    <a:pt x="6" y="1450"/>
                    <a:pt x="13" y="1450"/>
                  </a:cubicBezTo>
                  <a:cubicBezTo>
                    <a:pt x="20" y="1450"/>
                    <a:pt x="25" y="1456"/>
                    <a:pt x="25" y="1463"/>
                  </a:cubicBezTo>
                  <a:close/>
                  <a:moveTo>
                    <a:pt x="25" y="1513"/>
                  </a:moveTo>
                  <a:lnTo>
                    <a:pt x="25" y="1513"/>
                  </a:lnTo>
                  <a:cubicBezTo>
                    <a:pt x="25" y="1520"/>
                    <a:pt x="20" y="1525"/>
                    <a:pt x="13" y="1525"/>
                  </a:cubicBezTo>
                  <a:cubicBezTo>
                    <a:pt x="6" y="1525"/>
                    <a:pt x="0" y="1520"/>
                    <a:pt x="0" y="1513"/>
                  </a:cubicBezTo>
                  <a:cubicBezTo>
                    <a:pt x="0" y="1506"/>
                    <a:pt x="6" y="1500"/>
                    <a:pt x="13" y="1500"/>
                  </a:cubicBezTo>
                  <a:cubicBezTo>
                    <a:pt x="20" y="1500"/>
                    <a:pt x="25" y="1506"/>
                    <a:pt x="25" y="1513"/>
                  </a:cubicBezTo>
                  <a:close/>
                  <a:moveTo>
                    <a:pt x="25" y="1563"/>
                  </a:moveTo>
                  <a:lnTo>
                    <a:pt x="25" y="1563"/>
                  </a:lnTo>
                  <a:cubicBezTo>
                    <a:pt x="25" y="1570"/>
                    <a:pt x="20" y="1575"/>
                    <a:pt x="13" y="1575"/>
                  </a:cubicBezTo>
                  <a:cubicBezTo>
                    <a:pt x="6" y="1575"/>
                    <a:pt x="0" y="1570"/>
                    <a:pt x="0" y="1563"/>
                  </a:cubicBezTo>
                  <a:cubicBezTo>
                    <a:pt x="0" y="1556"/>
                    <a:pt x="6" y="1550"/>
                    <a:pt x="13" y="1550"/>
                  </a:cubicBezTo>
                  <a:cubicBezTo>
                    <a:pt x="20" y="1550"/>
                    <a:pt x="25" y="1556"/>
                    <a:pt x="25" y="1563"/>
                  </a:cubicBezTo>
                  <a:close/>
                  <a:moveTo>
                    <a:pt x="25" y="1613"/>
                  </a:moveTo>
                  <a:lnTo>
                    <a:pt x="25" y="1613"/>
                  </a:lnTo>
                  <a:cubicBezTo>
                    <a:pt x="25" y="1620"/>
                    <a:pt x="20" y="1625"/>
                    <a:pt x="13" y="1625"/>
                  </a:cubicBezTo>
                  <a:cubicBezTo>
                    <a:pt x="6" y="1625"/>
                    <a:pt x="0" y="1620"/>
                    <a:pt x="0" y="1613"/>
                  </a:cubicBezTo>
                  <a:cubicBezTo>
                    <a:pt x="0" y="1606"/>
                    <a:pt x="6" y="1600"/>
                    <a:pt x="13" y="1600"/>
                  </a:cubicBezTo>
                  <a:cubicBezTo>
                    <a:pt x="20" y="1600"/>
                    <a:pt x="25" y="1606"/>
                    <a:pt x="25" y="1613"/>
                  </a:cubicBezTo>
                  <a:close/>
                  <a:moveTo>
                    <a:pt x="25" y="1663"/>
                  </a:moveTo>
                  <a:lnTo>
                    <a:pt x="25" y="1663"/>
                  </a:lnTo>
                  <a:cubicBezTo>
                    <a:pt x="25" y="1670"/>
                    <a:pt x="20" y="1675"/>
                    <a:pt x="13" y="1675"/>
                  </a:cubicBezTo>
                  <a:cubicBezTo>
                    <a:pt x="6" y="1675"/>
                    <a:pt x="0" y="1670"/>
                    <a:pt x="0" y="1663"/>
                  </a:cubicBezTo>
                  <a:cubicBezTo>
                    <a:pt x="0" y="1656"/>
                    <a:pt x="6" y="1650"/>
                    <a:pt x="13" y="1650"/>
                  </a:cubicBezTo>
                  <a:cubicBezTo>
                    <a:pt x="20" y="1650"/>
                    <a:pt x="25" y="1656"/>
                    <a:pt x="25" y="1663"/>
                  </a:cubicBezTo>
                  <a:close/>
                  <a:moveTo>
                    <a:pt x="25" y="1713"/>
                  </a:moveTo>
                  <a:lnTo>
                    <a:pt x="25" y="1713"/>
                  </a:lnTo>
                  <a:cubicBezTo>
                    <a:pt x="25" y="1720"/>
                    <a:pt x="20" y="1726"/>
                    <a:pt x="13" y="1726"/>
                  </a:cubicBezTo>
                  <a:cubicBezTo>
                    <a:pt x="6" y="1726"/>
                    <a:pt x="0" y="1720"/>
                    <a:pt x="0" y="1713"/>
                  </a:cubicBezTo>
                  <a:cubicBezTo>
                    <a:pt x="0" y="1706"/>
                    <a:pt x="6" y="1700"/>
                    <a:pt x="13" y="1700"/>
                  </a:cubicBezTo>
                  <a:cubicBezTo>
                    <a:pt x="20" y="1700"/>
                    <a:pt x="25" y="1706"/>
                    <a:pt x="25" y="1713"/>
                  </a:cubicBezTo>
                  <a:close/>
                  <a:moveTo>
                    <a:pt x="25" y="1763"/>
                  </a:moveTo>
                  <a:lnTo>
                    <a:pt x="25" y="1763"/>
                  </a:lnTo>
                  <a:cubicBezTo>
                    <a:pt x="25" y="1770"/>
                    <a:pt x="20" y="1776"/>
                    <a:pt x="13" y="1776"/>
                  </a:cubicBezTo>
                  <a:cubicBezTo>
                    <a:pt x="6" y="1776"/>
                    <a:pt x="0" y="1770"/>
                    <a:pt x="0" y="1763"/>
                  </a:cubicBezTo>
                  <a:cubicBezTo>
                    <a:pt x="0" y="1756"/>
                    <a:pt x="6" y="1751"/>
                    <a:pt x="13" y="1751"/>
                  </a:cubicBezTo>
                  <a:cubicBezTo>
                    <a:pt x="20" y="1751"/>
                    <a:pt x="25" y="1756"/>
                    <a:pt x="25" y="1763"/>
                  </a:cubicBezTo>
                  <a:close/>
                  <a:moveTo>
                    <a:pt x="25" y="1813"/>
                  </a:moveTo>
                  <a:lnTo>
                    <a:pt x="25" y="1813"/>
                  </a:lnTo>
                  <a:cubicBezTo>
                    <a:pt x="25" y="1820"/>
                    <a:pt x="20" y="1826"/>
                    <a:pt x="13" y="1826"/>
                  </a:cubicBezTo>
                  <a:cubicBezTo>
                    <a:pt x="6" y="1826"/>
                    <a:pt x="0" y="1820"/>
                    <a:pt x="0" y="1813"/>
                  </a:cubicBezTo>
                  <a:cubicBezTo>
                    <a:pt x="0" y="1806"/>
                    <a:pt x="6" y="1801"/>
                    <a:pt x="13" y="1801"/>
                  </a:cubicBezTo>
                  <a:cubicBezTo>
                    <a:pt x="20" y="1801"/>
                    <a:pt x="25" y="1806"/>
                    <a:pt x="25" y="1813"/>
                  </a:cubicBezTo>
                  <a:close/>
                  <a:moveTo>
                    <a:pt x="25" y="1863"/>
                  </a:moveTo>
                  <a:lnTo>
                    <a:pt x="25" y="1863"/>
                  </a:lnTo>
                  <a:cubicBezTo>
                    <a:pt x="25" y="1870"/>
                    <a:pt x="20" y="1876"/>
                    <a:pt x="13" y="1876"/>
                  </a:cubicBezTo>
                  <a:cubicBezTo>
                    <a:pt x="6" y="1876"/>
                    <a:pt x="0" y="1870"/>
                    <a:pt x="0" y="1863"/>
                  </a:cubicBezTo>
                  <a:cubicBezTo>
                    <a:pt x="0" y="1856"/>
                    <a:pt x="6" y="1851"/>
                    <a:pt x="13" y="1851"/>
                  </a:cubicBezTo>
                  <a:cubicBezTo>
                    <a:pt x="20" y="1851"/>
                    <a:pt x="25" y="1856"/>
                    <a:pt x="25" y="1863"/>
                  </a:cubicBezTo>
                  <a:close/>
                  <a:moveTo>
                    <a:pt x="25" y="1913"/>
                  </a:moveTo>
                  <a:lnTo>
                    <a:pt x="25" y="1913"/>
                  </a:lnTo>
                  <a:cubicBezTo>
                    <a:pt x="25" y="1920"/>
                    <a:pt x="20" y="1926"/>
                    <a:pt x="13" y="1926"/>
                  </a:cubicBezTo>
                  <a:cubicBezTo>
                    <a:pt x="6" y="1926"/>
                    <a:pt x="0" y="1920"/>
                    <a:pt x="0" y="1913"/>
                  </a:cubicBezTo>
                  <a:cubicBezTo>
                    <a:pt x="0" y="1906"/>
                    <a:pt x="6" y="1901"/>
                    <a:pt x="13" y="1901"/>
                  </a:cubicBezTo>
                  <a:cubicBezTo>
                    <a:pt x="20" y="1901"/>
                    <a:pt x="25" y="1906"/>
                    <a:pt x="25" y="1913"/>
                  </a:cubicBezTo>
                  <a:close/>
                  <a:moveTo>
                    <a:pt x="25" y="1963"/>
                  </a:moveTo>
                  <a:lnTo>
                    <a:pt x="25" y="1963"/>
                  </a:lnTo>
                  <a:cubicBezTo>
                    <a:pt x="25" y="1970"/>
                    <a:pt x="20" y="1976"/>
                    <a:pt x="13" y="1976"/>
                  </a:cubicBezTo>
                  <a:cubicBezTo>
                    <a:pt x="6" y="1976"/>
                    <a:pt x="0" y="1970"/>
                    <a:pt x="0" y="1963"/>
                  </a:cubicBezTo>
                  <a:cubicBezTo>
                    <a:pt x="0" y="1956"/>
                    <a:pt x="6" y="1951"/>
                    <a:pt x="13" y="1951"/>
                  </a:cubicBezTo>
                  <a:cubicBezTo>
                    <a:pt x="20" y="1951"/>
                    <a:pt x="25" y="1956"/>
                    <a:pt x="25" y="1963"/>
                  </a:cubicBezTo>
                  <a:close/>
                  <a:moveTo>
                    <a:pt x="25" y="2013"/>
                  </a:moveTo>
                  <a:lnTo>
                    <a:pt x="25" y="2013"/>
                  </a:lnTo>
                  <a:cubicBezTo>
                    <a:pt x="25" y="2020"/>
                    <a:pt x="20" y="2026"/>
                    <a:pt x="13" y="2026"/>
                  </a:cubicBezTo>
                  <a:cubicBezTo>
                    <a:pt x="6" y="2026"/>
                    <a:pt x="0" y="2020"/>
                    <a:pt x="0" y="2013"/>
                  </a:cubicBezTo>
                  <a:cubicBezTo>
                    <a:pt x="0" y="2006"/>
                    <a:pt x="6" y="2001"/>
                    <a:pt x="13" y="2001"/>
                  </a:cubicBezTo>
                  <a:cubicBezTo>
                    <a:pt x="20" y="2001"/>
                    <a:pt x="25" y="2006"/>
                    <a:pt x="25" y="2013"/>
                  </a:cubicBezTo>
                  <a:close/>
                  <a:moveTo>
                    <a:pt x="25" y="2063"/>
                  </a:moveTo>
                  <a:lnTo>
                    <a:pt x="25" y="2063"/>
                  </a:lnTo>
                  <a:cubicBezTo>
                    <a:pt x="25" y="2070"/>
                    <a:pt x="20" y="2076"/>
                    <a:pt x="13" y="2076"/>
                  </a:cubicBezTo>
                  <a:cubicBezTo>
                    <a:pt x="6" y="2076"/>
                    <a:pt x="0" y="2070"/>
                    <a:pt x="0" y="2063"/>
                  </a:cubicBezTo>
                  <a:cubicBezTo>
                    <a:pt x="0" y="2056"/>
                    <a:pt x="6" y="2051"/>
                    <a:pt x="13" y="2051"/>
                  </a:cubicBezTo>
                  <a:cubicBezTo>
                    <a:pt x="20" y="2051"/>
                    <a:pt x="25" y="2056"/>
                    <a:pt x="25" y="2063"/>
                  </a:cubicBezTo>
                  <a:close/>
                  <a:moveTo>
                    <a:pt x="25" y="2113"/>
                  </a:moveTo>
                  <a:lnTo>
                    <a:pt x="25" y="2113"/>
                  </a:lnTo>
                  <a:cubicBezTo>
                    <a:pt x="25" y="2120"/>
                    <a:pt x="20" y="2126"/>
                    <a:pt x="13" y="2126"/>
                  </a:cubicBezTo>
                  <a:cubicBezTo>
                    <a:pt x="6" y="2126"/>
                    <a:pt x="0" y="2120"/>
                    <a:pt x="0" y="2113"/>
                  </a:cubicBezTo>
                  <a:cubicBezTo>
                    <a:pt x="0" y="2106"/>
                    <a:pt x="6" y="2101"/>
                    <a:pt x="13" y="2101"/>
                  </a:cubicBezTo>
                  <a:cubicBezTo>
                    <a:pt x="20" y="2101"/>
                    <a:pt x="25" y="2106"/>
                    <a:pt x="25" y="2113"/>
                  </a:cubicBezTo>
                  <a:close/>
                  <a:moveTo>
                    <a:pt x="25" y="2163"/>
                  </a:moveTo>
                  <a:lnTo>
                    <a:pt x="25" y="2163"/>
                  </a:lnTo>
                  <a:cubicBezTo>
                    <a:pt x="25" y="2170"/>
                    <a:pt x="20" y="2176"/>
                    <a:pt x="13" y="2176"/>
                  </a:cubicBezTo>
                  <a:cubicBezTo>
                    <a:pt x="6" y="2176"/>
                    <a:pt x="0" y="2170"/>
                    <a:pt x="0" y="2163"/>
                  </a:cubicBezTo>
                  <a:cubicBezTo>
                    <a:pt x="0" y="2156"/>
                    <a:pt x="6" y="2151"/>
                    <a:pt x="13" y="2151"/>
                  </a:cubicBezTo>
                  <a:cubicBezTo>
                    <a:pt x="20" y="2151"/>
                    <a:pt x="25" y="2156"/>
                    <a:pt x="25" y="2163"/>
                  </a:cubicBezTo>
                  <a:close/>
                  <a:moveTo>
                    <a:pt x="25" y="2213"/>
                  </a:moveTo>
                  <a:lnTo>
                    <a:pt x="25" y="2213"/>
                  </a:lnTo>
                  <a:cubicBezTo>
                    <a:pt x="25" y="2220"/>
                    <a:pt x="20" y="2226"/>
                    <a:pt x="13" y="2226"/>
                  </a:cubicBezTo>
                  <a:cubicBezTo>
                    <a:pt x="6" y="2226"/>
                    <a:pt x="0" y="2220"/>
                    <a:pt x="0" y="2213"/>
                  </a:cubicBezTo>
                  <a:cubicBezTo>
                    <a:pt x="0" y="2206"/>
                    <a:pt x="6" y="2201"/>
                    <a:pt x="13" y="2201"/>
                  </a:cubicBezTo>
                  <a:cubicBezTo>
                    <a:pt x="20" y="2201"/>
                    <a:pt x="25" y="2206"/>
                    <a:pt x="25" y="2213"/>
                  </a:cubicBezTo>
                  <a:close/>
                  <a:moveTo>
                    <a:pt x="25" y="2263"/>
                  </a:moveTo>
                  <a:lnTo>
                    <a:pt x="25" y="2263"/>
                  </a:lnTo>
                  <a:cubicBezTo>
                    <a:pt x="25" y="2270"/>
                    <a:pt x="20" y="2276"/>
                    <a:pt x="13" y="2276"/>
                  </a:cubicBezTo>
                  <a:cubicBezTo>
                    <a:pt x="6" y="2276"/>
                    <a:pt x="0" y="2270"/>
                    <a:pt x="0" y="2263"/>
                  </a:cubicBezTo>
                  <a:cubicBezTo>
                    <a:pt x="0" y="2256"/>
                    <a:pt x="6" y="2251"/>
                    <a:pt x="13" y="2251"/>
                  </a:cubicBezTo>
                  <a:cubicBezTo>
                    <a:pt x="20" y="2251"/>
                    <a:pt x="25" y="2256"/>
                    <a:pt x="25" y="2263"/>
                  </a:cubicBezTo>
                  <a:close/>
                  <a:moveTo>
                    <a:pt x="25" y="2313"/>
                  </a:moveTo>
                  <a:lnTo>
                    <a:pt x="25" y="2313"/>
                  </a:lnTo>
                  <a:cubicBezTo>
                    <a:pt x="25" y="2320"/>
                    <a:pt x="20" y="2326"/>
                    <a:pt x="13" y="2326"/>
                  </a:cubicBezTo>
                  <a:cubicBezTo>
                    <a:pt x="6" y="2326"/>
                    <a:pt x="0" y="2320"/>
                    <a:pt x="0" y="2313"/>
                  </a:cubicBezTo>
                  <a:cubicBezTo>
                    <a:pt x="0" y="2306"/>
                    <a:pt x="6" y="2301"/>
                    <a:pt x="13" y="2301"/>
                  </a:cubicBezTo>
                  <a:cubicBezTo>
                    <a:pt x="20" y="2301"/>
                    <a:pt x="25" y="2306"/>
                    <a:pt x="25" y="2313"/>
                  </a:cubicBezTo>
                  <a:close/>
                  <a:moveTo>
                    <a:pt x="25" y="2363"/>
                  </a:moveTo>
                  <a:lnTo>
                    <a:pt x="25" y="2363"/>
                  </a:lnTo>
                  <a:cubicBezTo>
                    <a:pt x="25" y="2370"/>
                    <a:pt x="20" y="2376"/>
                    <a:pt x="13" y="2376"/>
                  </a:cubicBezTo>
                  <a:cubicBezTo>
                    <a:pt x="6" y="2376"/>
                    <a:pt x="0" y="2370"/>
                    <a:pt x="0" y="2363"/>
                  </a:cubicBezTo>
                  <a:cubicBezTo>
                    <a:pt x="0" y="2356"/>
                    <a:pt x="6" y="2351"/>
                    <a:pt x="13" y="2351"/>
                  </a:cubicBezTo>
                  <a:cubicBezTo>
                    <a:pt x="20" y="2351"/>
                    <a:pt x="25" y="2356"/>
                    <a:pt x="25" y="2363"/>
                  </a:cubicBezTo>
                  <a:close/>
                  <a:moveTo>
                    <a:pt x="25" y="2413"/>
                  </a:moveTo>
                  <a:lnTo>
                    <a:pt x="25" y="2413"/>
                  </a:lnTo>
                  <a:cubicBezTo>
                    <a:pt x="25" y="2420"/>
                    <a:pt x="20" y="2426"/>
                    <a:pt x="13" y="2426"/>
                  </a:cubicBezTo>
                  <a:cubicBezTo>
                    <a:pt x="6" y="2426"/>
                    <a:pt x="0" y="2420"/>
                    <a:pt x="0" y="2413"/>
                  </a:cubicBezTo>
                  <a:cubicBezTo>
                    <a:pt x="0" y="2406"/>
                    <a:pt x="6" y="2401"/>
                    <a:pt x="13" y="2401"/>
                  </a:cubicBezTo>
                  <a:cubicBezTo>
                    <a:pt x="20" y="2401"/>
                    <a:pt x="25" y="2406"/>
                    <a:pt x="25" y="2413"/>
                  </a:cubicBezTo>
                  <a:close/>
                  <a:moveTo>
                    <a:pt x="25" y="2463"/>
                  </a:moveTo>
                  <a:lnTo>
                    <a:pt x="25" y="2463"/>
                  </a:lnTo>
                  <a:cubicBezTo>
                    <a:pt x="25" y="2470"/>
                    <a:pt x="20" y="2476"/>
                    <a:pt x="13" y="2476"/>
                  </a:cubicBezTo>
                  <a:cubicBezTo>
                    <a:pt x="6" y="2476"/>
                    <a:pt x="0" y="2470"/>
                    <a:pt x="0" y="2463"/>
                  </a:cubicBezTo>
                  <a:cubicBezTo>
                    <a:pt x="0" y="2456"/>
                    <a:pt x="6" y="2451"/>
                    <a:pt x="13" y="2451"/>
                  </a:cubicBezTo>
                  <a:cubicBezTo>
                    <a:pt x="20" y="2451"/>
                    <a:pt x="25" y="2456"/>
                    <a:pt x="25" y="2463"/>
                  </a:cubicBezTo>
                  <a:close/>
                  <a:moveTo>
                    <a:pt x="25" y="2513"/>
                  </a:moveTo>
                  <a:lnTo>
                    <a:pt x="25" y="2513"/>
                  </a:lnTo>
                  <a:cubicBezTo>
                    <a:pt x="25" y="2520"/>
                    <a:pt x="20" y="2526"/>
                    <a:pt x="13" y="2526"/>
                  </a:cubicBezTo>
                  <a:cubicBezTo>
                    <a:pt x="6" y="2526"/>
                    <a:pt x="0" y="2520"/>
                    <a:pt x="0" y="2513"/>
                  </a:cubicBezTo>
                  <a:cubicBezTo>
                    <a:pt x="0" y="2506"/>
                    <a:pt x="6" y="2501"/>
                    <a:pt x="13" y="2501"/>
                  </a:cubicBezTo>
                  <a:cubicBezTo>
                    <a:pt x="20" y="2501"/>
                    <a:pt x="25" y="2506"/>
                    <a:pt x="25" y="2513"/>
                  </a:cubicBezTo>
                  <a:close/>
                  <a:moveTo>
                    <a:pt x="25" y="2563"/>
                  </a:moveTo>
                  <a:lnTo>
                    <a:pt x="25" y="2563"/>
                  </a:lnTo>
                  <a:cubicBezTo>
                    <a:pt x="25" y="2570"/>
                    <a:pt x="20" y="2576"/>
                    <a:pt x="13" y="2576"/>
                  </a:cubicBezTo>
                  <a:cubicBezTo>
                    <a:pt x="6" y="2576"/>
                    <a:pt x="0" y="2570"/>
                    <a:pt x="0" y="2563"/>
                  </a:cubicBezTo>
                  <a:cubicBezTo>
                    <a:pt x="0" y="2557"/>
                    <a:pt x="6" y="2551"/>
                    <a:pt x="13" y="2551"/>
                  </a:cubicBezTo>
                  <a:cubicBezTo>
                    <a:pt x="20" y="2551"/>
                    <a:pt x="25" y="2557"/>
                    <a:pt x="25" y="2563"/>
                  </a:cubicBezTo>
                  <a:close/>
                  <a:moveTo>
                    <a:pt x="25" y="2613"/>
                  </a:moveTo>
                  <a:lnTo>
                    <a:pt x="25" y="2613"/>
                  </a:lnTo>
                  <a:cubicBezTo>
                    <a:pt x="25" y="2620"/>
                    <a:pt x="20" y="2626"/>
                    <a:pt x="13" y="2626"/>
                  </a:cubicBezTo>
                  <a:cubicBezTo>
                    <a:pt x="6" y="2626"/>
                    <a:pt x="0" y="2620"/>
                    <a:pt x="0" y="2613"/>
                  </a:cubicBezTo>
                  <a:cubicBezTo>
                    <a:pt x="0" y="2607"/>
                    <a:pt x="6" y="2601"/>
                    <a:pt x="13" y="2601"/>
                  </a:cubicBezTo>
                  <a:cubicBezTo>
                    <a:pt x="20" y="2601"/>
                    <a:pt x="25" y="2607"/>
                    <a:pt x="25" y="2613"/>
                  </a:cubicBezTo>
                  <a:close/>
                  <a:moveTo>
                    <a:pt x="25" y="2663"/>
                  </a:moveTo>
                  <a:lnTo>
                    <a:pt x="25" y="2663"/>
                  </a:lnTo>
                  <a:cubicBezTo>
                    <a:pt x="25" y="2670"/>
                    <a:pt x="20" y="2676"/>
                    <a:pt x="13" y="2676"/>
                  </a:cubicBezTo>
                  <a:cubicBezTo>
                    <a:pt x="6" y="2676"/>
                    <a:pt x="0" y="2670"/>
                    <a:pt x="0" y="2663"/>
                  </a:cubicBezTo>
                  <a:cubicBezTo>
                    <a:pt x="0" y="2657"/>
                    <a:pt x="6" y="2651"/>
                    <a:pt x="13" y="2651"/>
                  </a:cubicBezTo>
                  <a:cubicBezTo>
                    <a:pt x="20" y="2651"/>
                    <a:pt x="25" y="2657"/>
                    <a:pt x="25" y="2663"/>
                  </a:cubicBezTo>
                  <a:close/>
                  <a:moveTo>
                    <a:pt x="25" y="2713"/>
                  </a:moveTo>
                  <a:lnTo>
                    <a:pt x="25" y="2714"/>
                  </a:lnTo>
                  <a:cubicBezTo>
                    <a:pt x="25" y="2720"/>
                    <a:pt x="20" y="2726"/>
                    <a:pt x="13" y="2726"/>
                  </a:cubicBezTo>
                  <a:cubicBezTo>
                    <a:pt x="6" y="2726"/>
                    <a:pt x="0" y="2720"/>
                    <a:pt x="0" y="2714"/>
                  </a:cubicBezTo>
                  <a:lnTo>
                    <a:pt x="0" y="2713"/>
                  </a:lnTo>
                  <a:cubicBezTo>
                    <a:pt x="0" y="2707"/>
                    <a:pt x="6" y="2701"/>
                    <a:pt x="13" y="2701"/>
                  </a:cubicBezTo>
                  <a:cubicBezTo>
                    <a:pt x="20" y="2701"/>
                    <a:pt x="25" y="2707"/>
                    <a:pt x="25" y="2713"/>
                  </a:cubicBezTo>
                  <a:close/>
                  <a:moveTo>
                    <a:pt x="25" y="2764"/>
                  </a:moveTo>
                  <a:lnTo>
                    <a:pt x="25" y="2764"/>
                  </a:lnTo>
                  <a:cubicBezTo>
                    <a:pt x="25" y="2770"/>
                    <a:pt x="20" y="2776"/>
                    <a:pt x="13" y="2776"/>
                  </a:cubicBezTo>
                  <a:cubicBezTo>
                    <a:pt x="6" y="2776"/>
                    <a:pt x="0" y="2770"/>
                    <a:pt x="0" y="2764"/>
                  </a:cubicBezTo>
                  <a:cubicBezTo>
                    <a:pt x="0" y="2757"/>
                    <a:pt x="6" y="2751"/>
                    <a:pt x="13" y="2751"/>
                  </a:cubicBezTo>
                  <a:cubicBezTo>
                    <a:pt x="20" y="2751"/>
                    <a:pt x="25" y="2757"/>
                    <a:pt x="25" y="2764"/>
                  </a:cubicBezTo>
                  <a:close/>
                  <a:moveTo>
                    <a:pt x="25" y="2814"/>
                  </a:moveTo>
                  <a:lnTo>
                    <a:pt x="25" y="2814"/>
                  </a:lnTo>
                  <a:cubicBezTo>
                    <a:pt x="25" y="2820"/>
                    <a:pt x="20" y="2826"/>
                    <a:pt x="13" y="2826"/>
                  </a:cubicBezTo>
                  <a:cubicBezTo>
                    <a:pt x="6" y="2826"/>
                    <a:pt x="0" y="2820"/>
                    <a:pt x="0" y="2814"/>
                  </a:cubicBezTo>
                  <a:cubicBezTo>
                    <a:pt x="0" y="2807"/>
                    <a:pt x="6" y="2801"/>
                    <a:pt x="13" y="2801"/>
                  </a:cubicBezTo>
                  <a:cubicBezTo>
                    <a:pt x="20" y="2801"/>
                    <a:pt x="25" y="2807"/>
                    <a:pt x="25" y="2814"/>
                  </a:cubicBezTo>
                  <a:close/>
                  <a:moveTo>
                    <a:pt x="25" y="2864"/>
                  </a:moveTo>
                  <a:lnTo>
                    <a:pt x="25" y="2864"/>
                  </a:lnTo>
                  <a:cubicBezTo>
                    <a:pt x="25" y="2870"/>
                    <a:pt x="20" y="2876"/>
                    <a:pt x="13" y="2876"/>
                  </a:cubicBezTo>
                  <a:cubicBezTo>
                    <a:pt x="6" y="2876"/>
                    <a:pt x="0" y="2870"/>
                    <a:pt x="0" y="2864"/>
                  </a:cubicBezTo>
                  <a:cubicBezTo>
                    <a:pt x="0" y="2857"/>
                    <a:pt x="6" y="2851"/>
                    <a:pt x="13" y="2851"/>
                  </a:cubicBezTo>
                  <a:cubicBezTo>
                    <a:pt x="20" y="2851"/>
                    <a:pt x="25" y="2857"/>
                    <a:pt x="25" y="2864"/>
                  </a:cubicBezTo>
                  <a:close/>
                  <a:moveTo>
                    <a:pt x="25" y="2914"/>
                  </a:moveTo>
                  <a:lnTo>
                    <a:pt x="25" y="2914"/>
                  </a:lnTo>
                  <a:cubicBezTo>
                    <a:pt x="25" y="2921"/>
                    <a:pt x="20" y="2926"/>
                    <a:pt x="13" y="2926"/>
                  </a:cubicBezTo>
                  <a:cubicBezTo>
                    <a:pt x="6" y="2926"/>
                    <a:pt x="0" y="2921"/>
                    <a:pt x="0" y="2914"/>
                  </a:cubicBezTo>
                  <a:cubicBezTo>
                    <a:pt x="0" y="2907"/>
                    <a:pt x="6" y="2901"/>
                    <a:pt x="13" y="2901"/>
                  </a:cubicBezTo>
                  <a:cubicBezTo>
                    <a:pt x="20" y="2901"/>
                    <a:pt x="25" y="2907"/>
                    <a:pt x="25" y="2914"/>
                  </a:cubicBezTo>
                  <a:close/>
                  <a:moveTo>
                    <a:pt x="25" y="2964"/>
                  </a:moveTo>
                  <a:lnTo>
                    <a:pt x="25" y="2964"/>
                  </a:lnTo>
                  <a:cubicBezTo>
                    <a:pt x="25" y="2971"/>
                    <a:pt x="20" y="2976"/>
                    <a:pt x="13" y="2976"/>
                  </a:cubicBezTo>
                  <a:cubicBezTo>
                    <a:pt x="6" y="2976"/>
                    <a:pt x="0" y="2971"/>
                    <a:pt x="0" y="2964"/>
                  </a:cubicBezTo>
                  <a:cubicBezTo>
                    <a:pt x="0" y="2957"/>
                    <a:pt x="6" y="2951"/>
                    <a:pt x="13" y="2951"/>
                  </a:cubicBezTo>
                  <a:cubicBezTo>
                    <a:pt x="20" y="2951"/>
                    <a:pt x="25" y="2957"/>
                    <a:pt x="25" y="2964"/>
                  </a:cubicBezTo>
                  <a:close/>
                  <a:moveTo>
                    <a:pt x="25" y="3014"/>
                  </a:moveTo>
                  <a:lnTo>
                    <a:pt x="25" y="3014"/>
                  </a:lnTo>
                  <a:cubicBezTo>
                    <a:pt x="25" y="3021"/>
                    <a:pt x="20" y="3026"/>
                    <a:pt x="13" y="3026"/>
                  </a:cubicBezTo>
                  <a:cubicBezTo>
                    <a:pt x="6" y="3026"/>
                    <a:pt x="0" y="3021"/>
                    <a:pt x="0" y="3014"/>
                  </a:cubicBezTo>
                  <a:cubicBezTo>
                    <a:pt x="0" y="3007"/>
                    <a:pt x="6" y="3001"/>
                    <a:pt x="13" y="3001"/>
                  </a:cubicBezTo>
                  <a:cubicBezTo>
                    <a:pt x="20" y="3001"/>
                    <a:pt x="25" y="3007"/>
                    <a:pt x="25" y="3014"/>
                  </a:cubicBezTo>
                  <a:close/>
                  <a:moveTo>
                    <a:pt x="25" y="3064"/>
                  </a:moveTo>
                  <a:lnTo>
                    <a:pt x="25" y="3064"/>
                  </a:lnTo>
                  <a:cubicBezTo>
                    <a:pt x="25" y="3071"/>
                    <a:pt x="20" y="3076"/>
                    <a:pt x="13" y="3076"/>
                  </a:cubicBezTo>
                  <a:cubicBezTo>
                    <a:pt x="6" y="3076"/>
                    <a:pt x="0" y="3071"/>
                    <a:pt x="0" y="3064"/>
                  </a:cubicBezTo>
                  <a:cubicBezTo>
                    <a:pt x="0" y="3057"/>
                    <a:pt x="6" y="3051"/>
                    <a:pt x="13" y="3051"/>
                  </a:cubicBezTo>
                  <a:cubicBezTo>
                    <a:pt x="20" y="3051"/>
                    <a:pt x="25" y="3057"/>
                    <a:pt x="25" y="3064"/>
                  </a:cubicBezTo>
                  <a:close/>
                  <a:moveTo>
                    <a:pt x="25" y="3114"/>
                  </a:moveTo>
                  <a:lnTo>
                    <a:pt x="25" y="3114"/>
                  </a:lnTo>
                  <a:cubicBezTo>
                    <a:pt x="25" y="3121"/>
                    <a:pt x="20" y="3126"/>
                    <a:pt x="13" y="3126"/>
                  </a:cubicBezTo>
                  <a:cubicBezTo>
                    <a:pt x="6" y="3126"/>
                    <a:pt x="0" y="3121"/>
                    <a:pt x="0" y="3114"/>
                  </a:cubicBezTo>
                  <a:cubicBezTo>
                    <a:pt x="0" y="3107"/>
                    <a:pt x="6" y="3101"/>
                    <a:pt x="13" y="3101"/>
                  </a:cubicBezTo>
                  <a:cubicBezTo>
                    <a:pt x="20" y="3101"/>
                    <a:pt x="25" y="3107"/>
                    <a:pt x="25" y="3114"/>
                  </a:cubicBezTo>
                  <a:close/>
                  <a:moveTo>
                    <a:pt x="25" y="3164"/>
                  </a:moveTo>
                  <a:lnTo>
                    <a:pt x="25" y="3164"/>
                  </a:lnTo>
                  <a:cubicBezTo>
                    <a:pt x="25" y="3171"/>
                    <a:pt x="20" y="3176"/>
                    <a:pt x="13" y="3176"/>
                  </a:cubicBezTo>
                  <a:cubicBezTo>
                    <a:pt x="6" y="3176"/>
                    <a:pt x="0" y="3171"/>
                    <a:pt x="0" y="3164"/>
                  </a:cubicBezTo>
                  <a:cubicBezTo>
                    <a:pt x="0" y="3157"/>
                    <a:pt x="6" y="3151"/>
                    <a:pt x="13" y="3151"/>
                  </a:cubicBezTo>
                  <a:cubicBezTo>
                    <a:pt x="20" y="3151"/>
                    <a:pt x="25" y="3157"/>
                    <a:pt x="25" y="3164"/>
                  </a:cubicBezTo>
                  <a:close/>
                  <a:moveTo>
                    <a:pt x="25" y="3214"/>
                  </a:moveTo>
                  <a:lnTo>
                    <a:pt x="25" y="3214"/>
                  </a:lnTo>
                  <a:cubicBezTo>
                    <a:pt x="25" y="3221"/>
                    <a:pt x="20" y="3226"/>
                    <a:pt x="13" y="3226"/>
                  </a:cubicBezTo>
                  <a:cubicBezTo>
                    <a:pt x="6" y="3226"/>
                    <a:pt x="0" y="3221"/>
                    <a:pt x="0" y="3214"/>
                  </a:cubicBezTo>
                  <a:cubicBezTo>
                    <a:pt x="0" y="3207"/>
                    <a:pt x="6" y="3201"/>
                    <a:pt x="13" y="3201"/>
                  </a:cubicBezTo>
                  <a:cubicBezTo>
                    <a:pt x="20" y="3201"/>
                    <a:pt x="25" y="3207"/>
                    <a:pt x="25" y="3214"/>
                  </a:cubicBezTo>
                  <a:close/>
                  <a:moveTo>
                    <a:pt x="25" y="3264"/>
                  </a:moveTo>
                  <a:lnTo>
                    <a:pt x="25" y="3264"/>
                  </a:lnTo>
                  <a:cubicBezTo>
                    <a:pt x="25" y="3271"/>
                    <a:pt x="20" y="3276"/>
                    <a:pt x="13" y="3276"/>
                  </a:cubicBezTo>
                  <a:cubicBezTo>
                    <a:pt x="6" y="3276"/>
                    <a:pt x="0" y="3271"/>
                    <a:pt x="0" y="3264"/>
                  </a:cubicBezTo>
                  <a:cubicBezTo>
                    <a:pt x="0" y="3257"/>
                    <a:pt x="6" y="3251"/>
                    <a:pt x="13" y="3251"/>
                  </a:cubicBezTo>
                  <a:cubicBezTo>
                    <a:pt x="20" y="3251"/>
                    <a:pt x="25" y="3257"/>
                    <a:pt x="25" y="3264"/>
                  </a:cubicBezTo>
                  <a:close/>
                  <a:moveTo>
                    <a:pt x="25" y="3314"/>
                  </a:moveTo>
                  <a:lnTo>
                    <a:pt x="25" y="3314"/>
                  </a:lnTo>
                  <a:cubicBezTo>
                    <a:pt x="25" y="3321"/>
                    <a:pt x="20" y="3326"/>
                    <a:pt x="13" y="3326"/>
                  </a:cubicBezTo>
                  <a:cubicBezTo>
                    <a:pt x="6" y="3326"/>
                    <a:pt x="0" y="3321"/>
                    <a:pt x="0" y="3314"/>
                  </a:cubicBezTo>
                  <a:cubicBezTo>
                    <a:pt x="0" y="3307"/>
                    <a:pt x="6" y="3301"/>
                    <a:pt x="13" y="3301"/>
                  </a:cubicBezTo>
                  <a:cubicBezTo>
                    <a:pt x="20" y="3301"/>
                    <a:pt x="25" y="3307"/>
                    <a:pt x="25" y="3314"/>
                  </a:cubicBezTo>
                  <a:close/>
                  <a:moveTo>
                    <a:pt x="25" y="3364"/>
                  </a:moveTo>
                  <a:lnTo>
                    <a:pt x="25" y="3364"/>
                  </a:lnTo>
                  <a:cubicBezTo>
                    <a:pt x="25" y="3371"/>
                    <a:pt x="20" y="3376"/>
                    <a:pt x="13" y="3376"/>
                  </a:cubicBezTo>
                  <a:cubicBezTo>
                    <a:pt x="6" y="3376"/>
                    <a:pt x="0" y="3371"/>
                    <a:pt x="0" y="3364"/>
                  </a:cubicBezTo>
                  <a:cubicBezTo>
                    <a:pt x="0" y="3357"/>
                    <a:pt x="6" y="3351"/>
                    <a:pt x="13" y="3351"/>
                  </a:cubicBezTo>
                  <a:cubicBezTo>
                    <a:pt x="20" y="3351"/>
                    <a:pt x="25" y="3357"/>
                    <a:pt x="25" y="3364"/>
                  </a:cubicBezTo>
                  <a:close/>
                  <a:moveTo>
                    <a:pt x="25" y="3414"/>
                  </a:moveTo>
                  <a:lnTo>
                    <a:pt x="25" y="3414"/>
                  </a:lnTo>
                  <a:cubicBezTo>
                    <a:pt x="25" y="3421"/>
                    <a:pt x="20" y="3426"/>
                    <a:pt x="13" y="3426"/>
                  </a:cubicBezTo>
                  <a:cubicBezTo>
                    <a:pt x="6" y="3426"/>
                    <a:pt x="0" y="3421"/>
                    <a:pt x="0" y="3414"/>
                  </a:cubicBezTo>
                  <a:cubicBezTo>
                    <a:pt x="0" y="3407"/>
                    <a:pt x="6" y="3401"/>
                    <a:pt x="13" y="3401"/>
                  </a:cubicBezTo>
                  <a:cubicBezTo>
                    <a:pt x="20" y="3401"/>
                    <a:pt x="25" y="3407"/>
                    <a:pt x="25" y="3414"/>
                  </a:cubicBezTo>
                  <a:close/>
                  <a:moveTo>
                    <a:pt x="25" y="3464"/>
                  </a:moveTo>
                  <a:lnTo>
                    <a:pt x="25" y="3464"/>
                  </a:lnTo>
                  <a:cubicBezTo>
                    <a:pt x="25" y="3471"/>
                    <a:pt x="20" y="3476"/>
                    <a:pt x="13" y="3476"/>
                  </a:cubicBezTo>
                  <a:cubicBezTo>
                    <a:pt x="6" y="3476"/>
                    <a:pt x="0" y="3471"/>
                    <a:pt x="0" y="3464"/>
                  </a:cubicBezTo>
                  <a:cubicBezTo>
                    <a:pt x="0" y="3457"/>
                    <a:pt x="6" y="3451"/>
                    <a:pt x="13" y="3451"/>
                  </a:cubicBezTo>
                  <a:cubicBezTo>
                    <a:pt x="20" y="3451"/>
                    <a:pt x="25" y="3457"/>
                    <a:pt x="25" y="3464"/>
                  </a:cubicBezTo>
                  <a:close/>
                  <a:moveTo>
                    <a:pt x="25" y="3514"/>
                  </a:moveTo>
                  <a:lnTo>
                    <a:pt x="25" y="3514"/>
                  </a:lnTo>
                  <a:cubicBezTo>
                    <a:pt x="25" y="3521"/>
                    <a:pt x="20" y="3526"/>
                    <a:pt x="13" y="3526"/>
                  </a:cubicBezTo>
                  <a:cubicBezTo>
                    <a:pt x="6" y="3526"/>
                    <a:pt x="0" y="3521"/>
                    <a:pt x="0" y="3514"/>
                  </a:cubicBezTo>
                  <a:cubicBezTo>
                    <a:pt x="0" y="3507"/>
                    <a:pt x="6" y="3501"/>
                    <a:pt x="13" y="3501"/>
                  </a:cubicBezTo>
                  <a:cubicBezTo>
                    <a:pt x="20" y="3501"/>
                    <a:pt x="25" y="3507"/>
                    <a:pt x="25" y="3514"/>
                  </a:cubicBezTo>
                  <a:close/>
                  <a:moveTo>
                    <a:pt x="25" y="3564"/>
                  </a:moveTo>
                  <a:lnTo>
                    <a:pt x="25" y="3564"/>
                  </a:lnTo>
                  <a:cubicBezTo>
                    <a:pt x="25" y="3571"/>
                    <a:pt x="20" y="3576"/>
                    <a:pt x="13" y="3576"/>
                  </a:cubicBezTo>
                  <a:cubicBezTo>
                    <a:pt x="6" y="3576"/>
                    <a:pt x="0" y="3571"/>
                    <a:pt x="0" y="3564"/>
                  </a:cubicBezTo>
                  <a:cubicBezTo>
                    <a:pt x="0" y="3557"/>
                    <a:pt x="6" y="3551"/>
                    <a:pt x="13" y="3551"/>
                  </a:cubicBezTo>
                  <a:cubicBezTo>
                    <a:pt x="20" y="3551"/>
                    <a:pt x="25" y="3557"/>
                    <a:pt x="25" y="3564"/>
                  </a:cubicBezTo>
                  <a:close/>
                  <a:moveTo>
                    <a:pt x="25" y="3614"/>
                  </a:moveTo>
                  <a:lnTo>
                    <a:pt x="25" y="3614"/>
                  </a:lnTo>
                  <a:cubicBezTo>
                    <a:pt x="25" y="3621"/>
                    <a:pt x="20" y="3626"/>
                    <a:pt x="13" y="3626"/>
                  </a:cubicBezTo>
                  <a:cubicBezTo>
                    <a:pt x="6" y="3626"/>
                    <a:pt x="0" y="3621"/>
                    <a:pt x="0" y="3614"/>
                  </a:cubicBezTo>
                  <a:cubicBezTo>
                    <a:pt x="0" y="3607"/>
                    <a:pt x="6" y="3601"/>
                    <a:pt x="13" y="3601"/>
                  </a:cubicBezTo>
                  <a:cubicBezTo>
                    <a:pt x="20" y="3601"/>
                    <a:pt x="25" y="3607"/>
                    <a:pt x="25" y="3614"/>
                  </a:cubicBezTo>
                  <a:close/>
                  <a:moveTo>
                    <a:pt x="25" y="3664"/>
                  </a:moveTo>
                  <a:lnTo>
                    <a:pt x="25" y="3664"/>
                  </a:lnTo>
                  <a:cubicBezTo>
                    <a:pt x="25" y="3671"/>
                    <a:pt x="20" y="3676"/>
                    <a:pt x="13" y="3676"/>
                  </a:cubicBezTo>
                  <a:cubicBezTo>
                    <a:pt x="6" y="3676"/>
                    <a:pt x="0" y="3671"/>
                    <a:pt x="0" y="3664"/>
                  </a:cubicBezTo>
                  <a:cubicBezTo>
                    <a:pt x="0" y="3657"/>
                    <a:pt x="6" y="3651"/>
                    <a:pt x="13" y="3651"/>
                  </a:cubicBezTo>
                  <a:cubicBezTo>
                    <a:pt x="20" y="3651"/>
                    <a:pt x="25" y="3657"/>
                    <a:pt x="25" y="3664"/>
                  </a:cubicBezTo>
                  <a:close/>
                  <a:moveTo>
                    <a:pt x="25" y="3714"/>
                  </a:moveTo>
                  <a:lnTo>
                    <a:pt x="25" y="3714"/>
                  </a:lnTo>
                  <a:cubicBezTo>
                    <a:pt x="25" y="3721"/>
                    <a:pt x="20" y="3726"/>
                    <a:pt x="13" y="3726"/>
                  </a:cubicBezTo>
                  <a:cubicBezTo>
                    <a:pt x="6" y="3726"/>
                    <a:pt x="0" y="3721"/>
                    <a:pt x="0" y="3714"/>
                  </a:cubicBezTo>
                  <a:cubicBezTo>
                    <a:pt x="0" y="3707"/>
                    <a:pt x="6" y="3701"/>
                    <a:pt x="13" y="3701"/>
                  </a:cubicBezTo>
                  <a:cubicBezTo>
                    <a:pt x="20" y="3701"/>
                    <a:pt x="25" y="3707"/>
                    <a:pt x="25" y="3714"/>
                  </a:cubicBezTo>
                  <a:close/>
                  <a:moveTo>
                    <a:pt x="25" y="3764"/>
                  </a:moveTo>
                  <a:lnTo>
                    <a:pt x="25" y="3764"/>
                  </a:lnTo>
                  <a:cubicBezTo>
                    <a:pt x="25" y="3771"/>
                    <a:pt x="20" y="3777"/>
                    <a:pt x="13" y="3777"/>
                  </a:cubicBezTo>
                  <a:cubicBezTo>
                    <a:pt x="6" y="3777"/>
                    <a:pt x="0" y="3771"/>
                    <a:pt x="0" y="3764"/>
                  </a:cubicBezTo>
                  <a:cubicBezTo>
                    <a:pt x="0" y="3757"/>
                    <a:pt x="6" y="3751"/>
                    <a:pt x="13" y="3751"/>
                  </a:cubicBezTo>
                  <a:cubicBezTo>
                    <a:pt x="20" y="3751"/>
                    <a:pt x="25" y="3757"/>
                    <a:pt x="25" y="3764"/>
                  </a:cubicBezTo>
                  <a:close/>
                  <a:moveTo>
                    <a:pt x="25" y="3814"/>
                  </a:moveTo>
                  <a:lnTo>
                    <a:pt x="25" y="3814"/>
                  </a:lnTo>
                  <a:cubicBezTo>
                    <a:pt x="25" y="3821"/>
                    <a:pt x="20" y="3827"/>
                    <a:pt x="13" y="3827"/>
                  </a:cubicBezTo>
                  <a:cubicBezTo>
                    <a:pt x="6" y="3827"/>
                    <a:pt x="0" y="3821"/>
                    <a:pt x="0" y="3814"/>
                  </a:cubicBezTo>
                  <a:cubicBezTo>
                    <a:pt x="0" y="3807"/>
                    <a:pt x="6" y="3802"/>
                    <a:pt x="13" y="3802"/>
                  </a:cubicBezTo>
                  <a:cubicBezTo>
                    <a:pt x="20" y="3802"/>
                    <a:pt x="25" y="3807"/>
                    <a:pt x="25" y="3814"/>
                  </a:cubicBezTo>
                  <a:close/>
                  <a:moveTo>
                    <a:pt x="25" y="3864"/>
                  </a:moveTo>
                  <a:lnTo>
                    <a:pt x="25" y="3864"/>
                  </a:lnTo>
                  <a:cubicBezTo>
                    <a:pt x="25" y="3871"/>
                    <a:pt x="20" y="3877"/>
                    <a:pt x="13" y="3877"/>
                  </a:cubicBezTo>
                  <a:cubicBezTo>
                    <a:pt x="6" y="3877"/>
                    <a:pt x="0" y="3871"/>
                    <a:pt x="0" y="3864"/>
                  </a:cubicBezTo>
                  <a:cubicBezTo>
                    <a:pt x="0" y="3857"/>
                    <a:pt x="6" y="3852"/>
                    <a:pt x="13" y="3852"/>
                  </a:cubicBezTo>
                  <a:cubicBezTo>
                    <a:pt x="20" y="3852"/>
                    <a:pt x="25" y="3857"/>
                    <a:pt x="25" y="3864"/>
                  </a:cubicBezTo>
                  <a:close/>
                  <a:moveTo>
                    <a:pt x="25" y="3914"/>
                  </a:moveTo>
                  <a:lnTo>
                    <a:pt x="25" y="3914"/>
                  </a:lnTo>
                  <a:cubicBezTo>
                    <a:pt x="25" y="3921"/>
                    <a:pt x="20" y="3927"/>
                    <a:pt x="13" y="3927"/>
                  </a:cubicBezTo>
                  <a:cubicBezTo>
                    <a:pt x="6" y="3927"/>
                    <a:pt x="0" y="3921"/>
                    <a:pt x="0" y="3914"/>
                  </a:cubicBezTo>
                  <a:cubicBezTo>
                    <a:pt x="0" y="3907"/>
                    <a:pt x="6" y="3902"/>
                    <a:pt x="13" y="3902"/>
                  </a:cubicBezTo>
                  <a:cubicBezTo>
                    <a:pt x="20" y="3902"/>
                    <a:pt x="25" y="3907"/>
                    <a:pt x="25" y="3914"/>
                  </a:cubicBezTo>
                  <a:close/>
                  <a:moveTo>
                    <a:pt x="25" y="3964"/>
                  </a:moveTo>
                  <a:lnTo>
                    <a:pt x="25" y="3964"/>
                  </a:lnTo>
                  <a:cubicBezTo>
                    <a:pt x="25" y="3971"/>
                    <a:pt x="20" y="3977"/>
                    <a:pt x="13" y="3977"/>
                  </a:cubicBezTo>
                  <a:cubicBezTo>
                    <a:pt x="6" y="3977"/>
                    <a:pt x="0" y="3971"/>
                    <a:pt x="0" y="3964"/>
                  </a:cubicBezTo>
                  <a:cubicBezTo>
                    <a:pt x="0" y="3957"/>
                    <a:pt x="6" y="3952"/>
                    <a:pt x="13" y="3952"/>
                  </a:cubicBezTo>
                  <a:cubicBezTo>
                    <a:pt x="20" y="3952"/>
                    <a:pt x="25" y="3957"/>
                    <a:pt x="25" y="3964"/>
                  </a:cubicBezTo>
                  <a:close/>
                  <a:moveTo>
                    <a:pt x="25" y="4014"/>
                  </a:moveTo>
                  <a:lnTo>
                    <a:pt x="25" y="4014"/>
                  </a:lnTo>
                  <a:cubicBezTo>
                    <a:pt x="25" y="4021"/>
                    <a:pt x="20" y="4027"/>
                    <a:pt x="13" y="4027"/>
                  </a:cubicBezTo>
                  <a:cubicBezTo>
                    <a:pt x="6" y="4027"/>
                    <a:pt x="0" y="4021"/>
                    <a:pt x="0" y="4014"/>
                  </a:cubicBezTo>
                  <a:cubicBezTo>
                    <a:pt x="0" y="4007"/>
                    <a:pt x="6" y="4002"/>
                    <a:pt x="13" y="4002"/>
                  </a:cubicBezTo>
                  <a:cubicBezTo>
                    <a:pt x="20" y="4002"/>
                    <a:pt x="25" y="4007"/>
                    <a:pt x="25" y="4014"/>
                  </a:cubicBezTo>
                  <a:close/>
                  <a:moveTo>
                    <a:pt x="25" y="4064"/>
                  </a:moveTo>
                  <a:lnTo>
                    <a:pt x="25" y="4064"/>
                  </a:lnTo>
                  <a:cubicBezTo>
                    <a:pt x="25" y="4071"/>
                    <a:pt x="20" y="4077"/>
                    <a:pt x="13" y="4077"/>
                  </a:cubicBezTo>
                  <a:cubicBezTo>
                    <a:pt x="6" y="4077"/>
                    <a:pt x="0" y="4071"/>
                    <a:pt x="0" y="4064"/>
                  </a:cubicBezTo>
                  <a:cubicBezTo>
                    <a:pt x="0" y="4057"/>
                    <a:pt x="6" y="4052"/>
                    <a:pt x="13" y="4052"/>
                  </a:cubicBezTo>
                  <a:cubicBezTo>
                    <a:pt x="20" y="4052"/>
                    <a:pt x="25" y="4057"/>
                    <a:pt x="25" y="4064"/>
                  </a:cubicBezTo>
                  <a:close/>
                  <a:moveTo>
                    <a:pt x="25" y="4114"/>
                  </a:moveTo>
                  <a:lnTo>
                    <a:pt x="25" y="4114"/>
                  </a:lnTo>
                  <a:cubicBezTo>
                    <a:pt x="25" y="4121"/>
                    <a:pt x="20" y="4127"/>
                    <a:pt x="13" y="4127"/>
                  </a:cubicBezTo>
                  <a:cubicBezTo>
                    <a:pt x="6" y="4127"/>
                    <a:pt x="0" y="4121"/>
                    <a:pt x="0" y="4114"/>
                  </a:cubicBezTo>
                  <a:cubicBezTo>
                    <a:pt x="0" y="4107"/>
                    <a:pt x="6" y="4102"/>
                    <a:pt x="13" y="4102"/>
                  </a:cubicBezTo>
                  <a:cubicBezTo>
                    <a:pt x="20" y="4102"/>
                    <a:pt x="25" y="4107"/>
                    <a:pt x="25" y="4114"/>
                  </a:cubicBezTo>
                  <a:close/>
                  <a:moveTo>
                    <a:pt x="25" y="4164"/>
                  </a:moveTo>
                  <a:lnTo>
                    <a:pt x="25" y="4164"/>
                  </a:lnTo>
                  <a:cubicBezTo>
                    <a:pt x="25" y="4171"/>
                    <a:pt x="20" y="4177"/>
                    <a:pt x="13" y="4177"/>
                  </a:cubicBezTo>
                  <a:cubicBezTo>
                    <a:pt x="6" y="4177"/>
                    <a:pt x="0" y="4171"/>
                    <a:pt x="0" y="4164"/>
                  </a:cubicBezTo>
                  <a:cubicBezTo>
                    <a:pt x="0" y="4157"/>
                    <a:pt x="6" y="4152"/>
                    <a:pt x="13" y="4152"/>
                  </a:cubicBezTo>
                  <a:cubicBezTo>
                    <a:pt x="20" y="4152"/>
                    <a:pt x="25" y="4157"/>
                    <a:pt x="25" y="4164"/>
                  </a:cubicBezTo>
                  <a:close/>
                  <a:moveTo>
                    <a:pt x="25" y="4214"/>
                  </a:moveTo>
                  <a:lnTo>
                    <a:pt x="25" y="4214"/>
                  </a:lnTo>
                  <a:cubicBezTo>
                    <a:pt x="25" y="4221"/>
                    <a:pt x="20" y="4227"/>
                    <a:pt x="13" y="4227"/>
                  </a:cubicBezTo>
                  <a:cubicBezTo>
                    <a:pt x="6" y="4227"/>
                    <a:pt x="0" y="4221"/>
                    <a:pt x="0" y="4214"/>
                  </a:cubicBezTo>
                  <a:cubicBezTo>
                    <a:pt x="0" y="4207"/>
                    <a:pt x="6" y="4202"/>
                    <a:pt x="13" y="4202"/>
                  </a:cubicBezTo>
                  <a:cubicBezTo>
                    <a:pt x="20" y="4202"/>
                    <a:pt x="25" y="4207"/>
                    <a:pt x="25" y="4214"/>
                  </a:cubicBezTo>
                  <a:close/>
                  <a:moveTo>
                    <a:pt x="25" y="4264"/>
                  </a:moveTo>
                  <a:lnTo>
                    <a:pt x="25" y="4264"/>
                  </a:lnTo>
                  <a:cubicBezTo>
                    <a:pt x="25" y="4271"/>
                    <a:pt x="20" y="4277"/>
                    <a:pt x="13" y="4277"/>
                  </a:cubicBezTo>
                  <a:cubicBezTo>
                    <a:pt x="6" y="4277"/>
                    <a:pt x="0" y="4271"/>
                    <a:pt x="0" y="4264"/>
                  </a:cubicBezTo>
                  <a:cubicBezTo>
                    <a:pt x="0" y="4257"/>
                    <a:pt x="6" y="4252"/>
                    <a:pt x="13" y="4252"/>
                  </a:cubicBezTo>
                  <a:cubicBezTo>
                    <a:pt x="20" y="4252"/>
                    <a:pt x="25" y="4257"/>
                    <a:pt x="25" y="4264"/>
                  </a:cubicBezTo>
                  <a:close/>
                  <a:moveTo>
                    <a:pt x="25" y="4314"/>
                  </a:moveTo>
                  <a:lnTo>
                    <a:pt x="25" y="4314"/>
                  </a:lnTo>
                  <a:cubicBezTo>
                    <a:pt x="25" y="4321"/>
                    <a:pt x="20" y="4327"/>
                    <a:pt x="13" y="4327"/>
                  </a:cubicBezTo>
                  <a:cubicBezTo>
                    <a:pt x="6" y="4327"/>
                    <a:pt x="0" y="4321"/>
                    <a:pt x="0" y="4314"/>
                  </a:cubicBezTo>
                  <a:cubicBezTo>
                    <a:pt x="0" y="4307"/>
                    <a:pt x="6" y="4302"/>
                    <a:pt x="13" y="4302"/>
                  </a:cubicBezTo>
                  <a:cubicBezTo>
                    <a:pt x="20" y="4302"/>
                    <a:pt x="25" y="4307"/>
                    <a:pt x="25" y="4314"/>
                  </a:cubicBezTo>
                  <a:close/>
                  <a:moveTo>
                    <a:pt x="25" y="4364"/>
                  </a:moveTo>
                  <a:lnTo>
                    <a:pt x="25" y="4364"/>
                  </a:lnTo>
                  <a:cubicBezTo>
                    <a:pt x="25" y="4371"/>
                    <a:pt x="20" y="4377"/>
                    <a:pt x="13" y="4377"/>
                  </a:cubicBezTo>
                  <a:cubicBezTo>
                    <a:pt x="6" y="4377"/>
                    <a:pt x="0" y="4371"/>
                    <a:pt x="0" y="4364"/>
                  </a:cubicBezTo>
                  <a:cubicBezTo>
                    <a:pt x="0" y="4357"/>
                    <a:pt x="6" y="4352"/>
                    <a:pt x="13" y="4352"/>
                  </a:cubicBezTo>
                  <a:cubicBezTo>
                    <a:pt x="20" y="4352"/>
                    <a:pt x="25" y="4357"/>
                    <a:pt x="25" y="4364"/>
                  </a:cubicBezTo>
                  <a:close/>
                  <a:moveTo>
                    <a:pt x="25" y="4414"/>
                  </a:moveTo>
                  <a:lnTo>
                    <a:pt x="25" y="4414"/>
                  </a:lnTo>
                  <a:cubicBezTo>
                    <a:pt x="25" y="4421"/>
                    <a:pt x="20" y="4427"/>
                    <a:pt x="13" y="4427"/>
                  </a:cubicBezTo>
                  <a:cubicBezTo>
                    <a:pt x="6" y="4427"/>
                    <a:pt x="0" y="4421"/>
                    <a:pt x="0" y="4414"/>
                  </a:cubicBezTo>
                  <a:cubicBezTo>
                    <a:pt x="0" y="4407"/>
                    <a:pt x="6" y="4402"/>
                    <a:pt x="13" y="4402"/>
                  </a:cubicBezTo>
                  <a:cubicBezTo>
                    <a:pt x="20" y="4402"/>
                    <a:pt x="25" y="4407"/>
                    <a:pt x="25" y="4414"/>
                  </a:cubicBezTo>
                  <a:close/>
                  <a:moveTo>
                    <a:pt x="25" y="4464"/>
                  </a:moveTo>
                  <a:lnTo>
                    <a:pt x="25" y="4464"/>
                  </a:lnTo>
                  <a:cubicBezTo>
                    <a:pt x="25" y="4471"/>
                    <a:pt x="20" y="4477"/>
                    <a:pt x="13" y="4477"/>
                  </a:cubicBezTo>
                  <a:cubicBezTo>
                    <a:pt x="6" y="4477"/>
                    <a:pt x="0" y="4471"/>
                    <a:pt x="0" y="4464"/>
                  </a:cubicBezTo>
                  <a:cubicBezTo>
                    <a:pt x="0" y="4457"/>
                    <a:pt x="6" y="4452"/>
                    <a:pt x="13" y="4452"/>
                  </a:cubicBezTo>
                  <a:cubicBezTo>
                    <a:pt x="20" y="4452"/>
                    <a:pt x="25" y="4457"/>
                    <a:pt x="25" y="4464"/>
                  </a:cubicBezTo>
                  <a:close/>
                  <a:moveTo>
                    <a:pt x="25" y="4514"/>
                  </a:moveTo>
                  <a:lnTo>
                    <a:pt x="25" y="4514"/>
                  </a:lnTo>
                  <a:cubicBezTo>
                    <a:pt x="25" y="4521"/>
                    <a:pt x="20" y="4527"/>
                    <a:pt x="13" y="4527"/>
                  </a:cubicBezTo>
                  <a:cubicBezTo>
                    <a:pt x="6" y="4527"/>
                    <a:pt x="0" y="4521"/>
                    <a:pt x="0" y="4514"/>
                  </a:cubicBezTo>
                  <a:cubicBezTo>
                    <a:pt x="0" y="4507"/>
                    <a:pt x="6" y="4502"/>
                    <a:pt x="13" y="4502"/>
                  </a:cubicBezTo>
                  <a:cubicBezTo>
                    <a:pt x="20" y="4502"/>
                    <a:pt x="25" y="4507"/>
                    <a:pt x="25" y="4514"/>
                  </a:cubicBezTo>
                  <a:close/>
                  <a:moveTo>
                    <a:pt x="25" y="4564"/>
                  </a:moveTo>
                  <a:lnTo>
                    <a:pt x="25" y="4564"/>
                  </a:lnTo>
                  <a:cubicBezTo>
                    <a:pt x="25" y="4571"/>
                    <a:pt x="20" y="4577"/>
                    <a:pt x="13" y="4577"/>
                  </a:cubicBezTo>
                  <a:cubicBezTo>
                    <a:pt x="6" y="4577"/>
                    <a:pt x="0" y="4571"/>
                    <a:pt x="0" y="4564"/>
                  </a:cubicBezTo>
                  <a:cubicBezTo>
                    <a:pt x="0" y="4557"/>
                    <a:pt x="6" y="4552"/>
                    <a:pt x="13" y="4552"/>
                  </a:cubicBezTo>
                  <a:cubicBezTo>
                    <a:pt x="20" y="4552"/>
                    <a:pt x="25" y="4557"/>
                    <a:pt x="25" y="4564"/>
                  </a:cubicBezTo>
                  <a:close/>
                  <a:moveTo>
                    <a:pt x="25" y="4614"/>
                  </a:moveTo>
                  <a:lnTo>
                    <a:pt x="25" y="4614"/>
                  </a:lnTo>
                  <a:cubicBezTo>
                    <a:pt x="25" y="4621"/>
                    <a:pt x="20" y="4627"/>
                    <a:pt x="13" y="4627"/>
                  </a:cubicBezTo>
                  <a:cubicBezTo>
                    <a:pt x="6" y="4627"/>
                    <a:pt x="0" y="4621"/>
                    <a:pt x="0" y="4614"/>
                  </a:cubicBezTo>
                  <a:cubicBezTo>
                    <a:pt x="0" y="4608"/>
                    <a:pt x="6" y="4602"/>
                    <a:pt x="13" y="4602"/>
                  </a:cubicBezTo>
                  <a:cubicBezTo>
                    <a:pt x="20" y="4602"/>
                    <a:pt x="25" y="4608"/>
                    <a:pt x="25" y="4614"/>
                  </a:cubicBezTo>
                  <a:close/>
                  <a:moveTo>
                    <a:pt x="25" y="4664"/>
                  </a:moveTo>
                  <a:lnTo>
                    <a:pt x="25" y="4664"/>
                  </a:lnTo>
                  <a:cubicBezTo>
                    <a:pt x="25" y="4671"/>
                    <a:pt x="20" y="4677"/>
                    <a:pt x="13" y="4677"/>
                  </a:cubicBezTo>
                  <a:cubicBezTo>
                    <a:pt x="6" y="4677"/>
                    <a:pt x="0" y="4671"/>
                    <a:pt x="0" y="4664"/>
                  </a:cubicBezTo>
                  <a:cubicBezTo>
                    <a:pt x="0" y="4658"/>
                    <a:pt x="6" y="4652"/>
                    <a:pt x="13" y="4652"/>
                  </a:cubicBezTo>
                  <a:cubicBezTo>
                    <a:pt x="20" y="4652"/>
                    <a:pt x="25" y="4658"/>
                    <a:pt x="25" y="4664"/>
                  </a:cubicBezTo>
                  <a:close/>
                  <a:moveTo>
                    <a:pt x="25" y="4714"/>
                  </a:moveTo>
                  <a:lnTo>
                    <a:pt x="25" y="4714"/>
                  </a:lnTo>
                  <a:cubicBezTo>
                    <a:pt x="25" y="4721"/>
                    <a:pt x="20" y="4727"/>
                    <a:pt x="13" y="4727"/>
                  </a:cubicBezTo>
                  <a:cubicBezTo>
                    <a:pt x="6" y="4727"/>
                    <a:pt x="0" y="4721"/>
                    <a:pt x="0" y="4714"/>
                  </a:cubicBezTo>
                  <a:cubicBezTo>
                    <a:pt x="0" y="4708"/>
                    <a:pt x="6" y="4702"/>
                    <a:pt x="13" y="4702"/>
                  </a:cubicBezTo>
                  <a:cubicBezTo>
                    <a:pt x="20" y="4702"/>
                    <a:pt x="25" y="4708"/>
                    <a:pt x="25" y="4714"/>
                  </a:cubicBezTo>
                  <a:close/>
                  <a:moveTo>
                    <a:pt x="25" y="4764"/>
                  </a:moveTo>
                  <a:lnTo>
                    <a:pt x="25" y="4765"/>
                  </a:lnTo>
                  <a:cubicBezTo>
                    <a:pt x="25" y="4771"/>
                    <a:pt x="20" y="4777"/>
                    <a:pt x="13" y="4777"/>
                  </a:cubicBezTo>
                  <a:cubicBezTo>
                    <a:pt x="6" y="4777"/>
                    <a:pt x="0" y="4771"/>
                    <a:pt x="0" y="4765"/>
                  </a:cubicBezTo>
                  <a:lnTo>
                    <a:pt x="0" y="4764"/>
                  </a:lnTo>
                  <a:cubicBezTo>
                    <a:pt x="0" y="4758"/>
                    <a:pt x="6" y="4752"/>
                    <a:pt x="13" y="4752"/>
                  </a:cubicBezTo>
                  <a:cubicBezTo>
                    <a:pt x="20" y="4752"/>
                    <a:pt x="25" y="4758"/>
                    <a:pt x="25" y="4764"/>
                  </a:cubicBezTo>
                  <a:close/>
                  <a:moveTo>
                    <a:pt x="25" y="4815"/>
                  </a:moveTo>
                  <a:lnTo>
                    <a:pt x="25" y="4815"/>
                  </a:lnTo>
                  <a:cubicBezTo>
                    <a:pt x="25" y="4821"/>
                    <a:pt x="20" y="4827"/>
                    <a:pt x="13" y="4827"/>
                  </a:cubicBezTo>
                  <a:cubicBezTo>
                    <a:pt x="6" y="4827"/>
                    <a:pt x="0" y="4821"/>
                    <a:pt x="0" y="4815"/>
                  </a:cubicBezTo>
                  <a:cubicBezTo>
                    <a:pt x="0" y="4808"/>
                    <a:pt x="6" y="4802"/>
                    <a:pt x="13" y="4802"/>
                  </a:cubicBezTo>
                  <a:cubicBezTo>
                    <a:pt x="20" y="4802"/>
                    <a:pt x="25" y="4808"/>
                    <a:pt x="25" y="4815"/>
                  </a:cubicBezTo>
                  <a:close/>
                  <a:moveTo>
                    <a:pt x="25" y="4865"/>
                  </a:moveTo>
                  <a:lnTo>
                    <a:pt x="25" y="4865"/>
                  </a:lnTo>
                  <a:cubicBezTo>
                    <a:pt x="25" y="4871"/>
                    <a:pt x="20" y="4877"/>
                    <a:pt x="13" y="4877"/>
                  </a:cubicBezTo>
                  <a:cubicBezTo>
                    <a:pt x="6" y="4877"/>
                    <a:pt x="0" y="4871"/>
                    <a:pt x="0" y="4865"/>
                  </a:cubicBezTo>
                  <a:cubicBezTo>
                    <a:pt x="0" y="4858"/>
                    <a:pt x="6" y="4852"/>
                    <a:pt x="13" y="4852"/>
                  </a:cubicBezTo>
                  <a:cubicBezTo>
                    <a:pt x="20" y="4852"/>
                    <a:pt x="25" y="4858"/>
                    <a:pt x="25" y="4865"/>
                  </a:cubicBezTo>
                  <a:close/>
                  <a:moveTo>
                    <a:pt x="25" y="4915"/>
                  </a:moveTo>
                  <a:lnTo>
                    <a:pt x="25" y="4915"/>
                  </a:lnTo>
                  <a:cubicBezTo>
                    <a:pt x="25" y="4921"/>
                    <a:pt x="20" y="4927"/>
                    <a:pt x="13" y="4927"/>
                  </a:cubicBezTo>
                  <a:cubicBezTo>
                    <a:pt x="6" y="4927"/>
                    <a:pt x="0" y="4921"/>
                    <a:pt x="0" y="4915"/>
                  </a:cubicBezTo>
                  <a:cubicBezTo>
                    <a:pt x="0" y="4908"/>
                    <a:pt x="6" y="4902"/>
                    <a:pt x="13" y="4902"/>
                  </a:cubicBezTo>
                  <a:cubicBezTo>
                    <a:pt x="20" y="4902"/>
                    <a:pt x="25" y="4908"/>
                    <a:pt x="25" y="4915"/>
                  </a:cubicBezTo>
                  <a:close/>
                  <a:moveTo>
                    <a:pt x="25" y="4965"/>
                  </a:moveTo>
                  <a:lnTo>
                    <a:pt x="25" y="4965"/>
                  </a:lnTo>
                  <a:cubicBezTo>
                    <a:pt x="25" y="4972"/>
                    <a:pt x="20" y="4977"/>
                    <a:pt x="13" y="4977"/>
                  </a:cubicBezTo>
                  <a:cubicBezTo>
                    <a:pt x="6" y="4977"/>
                    <a:pt x="0" y="4972"/>
                    <a:pt x="0" y="4965"/>
                  </a:cubicBezTo>
                  <a:cubicBezTo>
                    <a:pt x="0" y="4958"/>
                    <a:pt x="6" y="4952"/>
                    <a:pt x="13" y="4952"/>
                  </a:cubicBezTo>
                  <a:cubicBezTo>
                    <a:pt x="20" y="4952"/>
                    <a:pt x="25" y="4958"/>
                    <a:pt x="25" y="4965"/>
                  </a:cubicBezTo>
                  <a:close/>
                  <a:moveTo>
                    <a:pt x="25" y="5015"/>
                  </a:moveTo>
                  <a:lnTo>
                    <a:pt x="25" y="5015"/>
                  </a:lnTo>
                  <a:cubicBezTo>
                    <a:pt x="25" y="5022"/>
                    <a:pt x="20" y="5027"/>
                    <a:pt x="13" y="5027"/>
                  </a:cubicBezTo>
                  <a:cubicBezTo>
                    <a:pt x="6" y="5027"/>
                    <a:pt x="0" y="5022"/>
                    <a:pt x="0" y="5015"/>
                  </a:cubicBezTo>
                  <a:cubicBezTo>
                    <a:pt x="0" y="5008"/>
                    <a:pt x="6" y="5002"/>
                    <a:pt x="13" y="5002"/>
                  </a:cubicBezTo>
                  <a:cubicBezTo>
                    <a:pt x="20" y="5002"/>
                    <a:pt x="25" y="5008"/>
                    <a:pt x="25" y="5015"/>
                  </a:cubicBezTo>
                  <a:close/>
                  <a:moveTo>
                    <a:pt x="25" y="5065"/>
                  </a:moveTo>
                  <a:lnTo>
                    <a:pt x="25" y="5065"/>
                  </a:lnTo>
                  <a:cubicBezTo>
                    <a:pt x="25" y="5072"/>
                    <a:pt x="20" y="5077"/>
                    <a:pt x="13" y="5077"/>
                  </a:cubicBezTo>
                  <a:cubicBezTo>
                    <a:pt x="6" y="5077"/>
                    <a:pt x="0" y="5072"/>
                    <a:pt x="0" y="5065"/>
                  </a:cubicBezTo>
                  <a:cubicBezTo>
                    <a:pt x="0" y="5058"/>
                    <a:pt x="6" y="5052"/>
                    <a:pt x="13" y="5052"/>
                  </a:cubicBezTo>
                  <a:cubicBezTo>
                    <a:pt x="20" y="5052"/>
                    <a:pt x="25" y="5058"/>
                    <a:pt x="25" y="5065"/>
                  </a:cubicBezTo>
                  <a:close/>
                  <a:moveTo>
                    <a:pt x="25" y="5115"/>
                  </a:moveTo>
                  <a:lnTo>
                    <a:pt x="25" y="5115"/>
                  </a:lnTo>
                  <a:cubicBezTo>
                    <a:pt x="25" y="5122"/>
                    <a:pt x="20" y="5127"/>
                    <a:pt x="13" y="5127"/>
                  </a:cubicBezTo>
                  <a:cubicBezTo>
                    <a:pt x="6" y="5127"/>
                    <a:pt x="0" y="5122"/>
                    <a:pt x="0" y="5115"/>
                  </a:cubicBezTo>
                  <a:cubicBezTo>
                    <a:pt x="0" y="5108"/>
                    <a:pt x="6" y="5102"/>
                    <a:pt x="13" y="5102"/>
                  </a:cubicBezTo>
                  <a:cubicBezTo>
                    <a:pt x="20" y="5102"/>
                    <a:pt x="25" y="5108"/>
                    <a:pt x="25" y="5115"/>
                  </a:cubicBezTo>
                  <a:close/>
                  <a:moveTo>
                    <a:pt x="25" y="5165"/>
                  </a:moveTo>
                  <a:lnTo>
                    <a:pt x="25" y="5165"/>
                  </a:lnTo>
                  <a:cubicBezTo>
                    <a:pt x="25" y="5172"/>
                    <a:pt x="20" y="5177"/>
                    <a:pt x="13" y="5177"/>
                  </a:cubicBezTo>
                  <a:cubicBezTo>
                    <a:pt x="6" y="5177"/>
                    <a:pt x="0" y="5172"/>
                    <a:pt x="0" y="5165"/>
                  </a:cubicBezTo>
                  <a:cubicBezTo>
                    <a:pt x="0" y="5158"/>
                    <a:pt x="6" y="5152"/>
                    <a:pt x="13" y="5152"/>
                  </a:cubicBezTo>
                  <a:cubicBezTo>
                    <a:pt x="20" y="5152"/>
                    <a:pt x="25" y="5158"/>
                    <a:pt x="25" y="5165"/>
                  </a:cubicBezTo>
                  <a:close/>
                  <a:moveTo>
                    <a:pt x="25" y="5215"/>
                  </a:moveTo>
                  <a:lnTo>
                    <a:pt x="25" y="5215"/>
                  </a:lnTo>
                  <a:cubicBezTo>
                    <a:pt x="25" y="5222"/>
                    <a:pt x="20" y="5227"/>
                    <a:pt x="13" y="5227"/>
                  </a:cubicBezTo>
                  <a:cubicBezTo>
                    <a:pt x="6" y="5227"/>
                    <a:pt x="0" y="5222"/>
                    <a:pt x="0" y="5215"/>
                  </a:cubicBezTo>
                  <a:cubicBezTo>
                    <a:pt x="0" y="5208"/>
                    <a:pt x="6" y="5202"/>
                    <a:pt x="13" y="5202"/>
                  </a:cubicBezTo>
                  <a:cubicBezTo>
                    <a:pt x="20" y="5202"/>
                    <a:pt x="25" y="5208"/>
                    <a:pt x="25" y="5215"/>
                  </a:cubicBezTo>
                  <a:close/>
                  <a:moveTo>
                    <a:pt x="25" y="5265"/>
                  </a:moveTo>
                  <a:lnTo>
                    <a:pt x="25" y="5265"/>
                  </a:lnTo>
                  <a:cubicBezTo>
                    <a:pt x="25" y="5272"/>
                    <a:pt x="20" y="5277"/>
                    <a:pt x="13" y="5277"/>
                  </a:cubicBezTo>
                  <a:cubicBezTo>
                    <a:pt x="6" y="5277"/>
                    <a:pt x="0" y="5272"/>
                    <a:pt x="0" y="5265"/>
                  </a:cubicBezTo>
                  <a:cubicBezTo>
                    <a:pt x="0" y="5258"/>
                    <a:pt x="6" y="5252"/>
                    <a:pt x="13" y="5252"/>
                  </a:cubicBezTo>
                  <a:cubicBezTo>
                    <a:pt x="20" y="5252"/>
                    <a:pt x="25" y="5258"/>
                    <a:pt x="25" y="5265"/>
                  </a:cubicBezTo>
                  <a:close/>
                  <a:moveTo>
                    <a:pt x="25" y="5315"/>
                  </a:moveTo>
                  <a:lnTo>
                    <a:pt x="25" y="5315"/>
                  </a:lnTo>
                  <a:cubicBezTo>
                    <a:pt x="25" y="5322"/>
                    <a:pt x="20" y="5327"/>
                    <a:pt x="13" y="5327"/>
                  </a:cubicBezTo>
                  <a:cubicBezTo>
                    <a:pt x="6" y="5327"/>
                    <a:pt x="0" y="5322"/>
                    <a:pt x="0" y="5315"/>
                  </a:cubicBezTo>
                  <a:cubicBezTo>
                    <a:pt x="0" y="5308"/>
                    <a:pt x="6" y="5302"/>
                    <a:pt x="13" y="5302"/>
                  </a:cubicBezTo>
                  <a:cubicBezTo>
                    <a:pt x="20" y="5302"/>
                    <a:pt x="25" y="5308"/>
                    <a:pt x="25" y="5315"/>
                  </a:cubicBezTo>
                  <a:close/>
                  <a:moveTo>
                    <a:pt x="25" y="5365"/>
                  </a:moveTo>
                  <a:lnTo>
                    <a:pt x="25" y="5365"/>
                  </a:lnTo>
                  <a:cubicBezTo>
                    <a:pt x="25" y="5372"/>
                    <a:pt x="20" y="5377"/>
                    <a:pt x="13" y="5377"/>
                  </a:cubicBezTo>
                  <a:cubicBezTo>
                    <a:pt x="6" y="5377"/>
                    <a:pt x="0" y="5372"/>
                    <a:pt x="0" y="5365"/>
                  </a:cubicBezTo>
                  <a:cubicBezTo>
                    <a:pt x="0" y="5358"/>
                    <a:pt x="6" y="5352"/>
                    <a:pt x="13" y="5352"/>
                  </a:cubicBezTo>
                  <a:cubicBezTo>
                    <a:pt x="20" y="5352"/>
                    <a:pt x="25" y="5358"/>
                    <a:pt x="25" y="5365"/>
                  </a:cubicBezTo>
                  <a:close/>
                  <a:moveTo>
                    <a:pt x="25" y="5415"/>
                  </a:moveTo>
                  <a:lnTo>
                    <a:pt x="25" y="5415"/>
                  </a:lnTo>
                  <a:cubicBezTo>
                    <a:pt x="25" y="5422"/>
                    <a:pt x="20" y="5427"/>
                    <a:pt x="13" y="5427"/>
                  </a:cubicBezTo>
                  <a:cubicBezTo>
                    <a:pt x="6" y="5427"/>
                    <a:pt x="0" y="5422"/>
                    <a:pt x="0" y="5415"/>
                  </a:cubicBezTo>
                  <a:cubicBezTo>
                    <a:pt x="0" y="5408"/>
                    <a:pt x="6" y="5402"/>
                    <a:pt x="13" y="5402"/>
                  </a:cubicBezTo>
                  <a:cubicBezTo>
                    <a:pt x="20" y="5402"/>
                    <a:pt x="25" y="5408"/>
                    <a:pt x="25" y="5415"/>
                  </a:cubicBezTo>
                  <a:close/>
                  <a:moveTo>
                    <a:pt x="25" y="5465"/>
                  </a:moveTo>
                  <a:lnTo>
                    <a:pt x="25" y="5465"/>
                  </a:lnTo>
                  <a:cubicBezTo>
                    <a:pt x="25" y="5472"/>
                    <a:pt x="20" y="5477"/>
                    <a:pt x="13" y="5477"/>
                  </a:cubicBezTo>
                  <a:cubicBezTo>
                    <a:pt x="6" y="5477"/>
                    <a:pt x="0" y="5472"/>
                    <a:pt x="0" y="5465"/>
                  </a:cubicBezTo>
                  <a:cubicBezTo>
                    <a:pt x="0" y="5458"/>
                    <a:pt x="6" y="5452"/>
                    <a:pt x="13" y="5452"/>
                  </a:cubicBezTo>
                  <a:cubicBezTo>
                    <a:pt x="20" y="5452"/>
                    <a:pt x="25" y="5458"/>
                    <a:pt x="25" y="5465"/>
                  </a:cubicBezTo>
                  <a:close/>
                  <a:moveTo>
                    <a:pt x="25" y="5515"/>
                  </a:moveTo>
                  <a:lnTo>
                    <a:pt x="25" y="5515"/>
                  </a:lnTo>
                  <a:cubicBezTo>
                    <a:pt x="25" y="5522"/>
                    <a:pt x="20" y="5527"/>
                    <a:pt x="13" y="5527"/>
                  </a:cubicBezTo>
                  <a:cubicBezTo>
                    <a:pt x="6" y="5527"/>
                    <a:pt x="0" y="5522"/>
                    <a:pt x="0" y="5515"/>
                  </a:cubicBezTo>
                  <a:cubicBezTo>
                    <a:pt x="0" y="5508"/>
                    <a:pt x="6" y="5502"/>
                    <a:pt x="13" y="5502"/>
                  </a:cubicBezTo>
                  <a:cubicBezTo>
                    <a:pt x="20" y="5502"/>
                    <a:pt x="25" y="5508"/>
                    <a:pt x="25" y="5515"/>
                  </a:cubicBezTo>
                  <a:close/>
                  <a:moveTo>
                    <a:pt x="25" y="5565"/>
                  </a:moveTo>
                  <a:lnTo>
                    <a:pt x="25" y="5565"/>
                  </a:lnTo>
                  <a:cubicBezTo>
                    <a:pt x="25" y="5572"/>
                    <a:pt x="20" y="5577"/>
                    <a:pt x="13" y="5577"/>
                  </a:cubicBezTo>
                  <a:cubicBezTo>
                    <a:pt x="6" y="5577"/>
                    <a:pt x="0" y="5572"/>
                    <a:pt x="0" y="5565"/>
                  </a:cubicBezTo>
                  <a:cubicBezTo>
                    <a:pt x="0" y="5558"/>
                    <a:pt x="6" y="5552"/>
                    <a:pt x="13" y="5552"/>
                  </a:cubicBezTo>
                  <a:cubicBezTo>
                    <a:pt x="20" y="5552"/>
                    <a:pt x="25" y="5558"/>
                    <a:pt x="25" y="5565"/>
                  </a:cubicBezTo>
                  <a:close/>
                  <a:moveTo>
                    <a:pt x="25" y="5615"/>
                  </a:moveTo>
                  <a:lnTo>
                    <a:pt x="25" y="5615"/>
                  </a:lnTo>
                  <a:cubicBezTo>
                    <a:pt x="25" y="5622"/>
                    <a:pt x="20" y="5627"/>
                    <a:pt x="13" y="5627"/>
                  </a:cubicBezTo>
                  <a:cubicBezTo>
                    <a:pt x="6" y="5627"/>
                    <a:pt x="0" y="5622"/>
                    <a:pt x="0" y="5615"/>
                  </a:cubicBezTo>
                  <a:cubicBezTo>
                    <a:pt x="0" y="5608"/>
                    <a:pt x="6" y="5602"/>
                    <a:pt x="13" y="5602"/>
                  </a:cubicBezTo>
                  <a:cubicBezTo>
                    <a:pt x="20" y="5602"/>
                    <a:pt x="25" y="5608"/>
                    <a:pt x="25" y="5615"/>
                  </a:cubicBezTo>
                  <a:close/>
                  <a:moveTo>
                    <a:pt x="25" y="5665"/>
                  </a:moveTo>
                  <a:lnTo>
                    <a:pt x="25" y="5665"/>
                  </a:lnTo>
                  <a:cubicBezTo>
                    <a:pt x="25" y="5672"/>
                    <a:pt x="20" y="5677"/>
                    <a:pt x="13" y="5677"/>
                  </a:cubicBezTo>
                  <a:cubicBezTo>
                    <a:pt x="6" y="5677"/>
                    <a:pt x="0" y="5672"/>
                    <a:pt x="0" y="5665"/>
                  </a:cubicBezTo>
                  <a:cubicBezTo>
                    <a:pt x="0" y="5658"/>
                    <a:pt x="6" y="5652"/>
                    <a:pt x="13" y="5652"/>
                  </a:cubicBezTo>
                  <a:cubicBezTo>
                    <a:pt x="20" y="5652"/>
                    <a:pt x="25" y="5658"/>
                    <a:pt x="25" y="5665"/>
                  </a:cubicBezTo>
                  <a:close/>
                  <a:moveTo>
                    <a:pt x="25" y="5715"/>
                  </a:moveTo>
                  <a:lnTo>
                    <a:pt x="25" y="5715"/>
                  </a:lnTo>
                  <a:cubicBezTo>
                    <a:pt x="25" y="5722"/>
                    <a:pt x="20" y="5727"/>
                    <a:pt x="13" y="5727"/>
                  </a:cubicBezTo>
                  <a:cubicBezTo>
                    <a:pt x="6" y="5727"/>
                    <a:pt x="0" y="5722"/>
                    <a:pt x="0" y="5715"/>
                  </a:cubicBezTo>
                  <a:cubicBezTo>
                    <a:pt x="0" y="5708"/>
                    <a:pt x="6" y="5702"/>
                    <a:pt x="13" y="5702"/>
                  </a:cubicBezTo>
                  <a:cubicBezTo>
                    <a:pt x="20" y="5702"/>
                    <a:pt x="25" y="5708"/>
                    <a:pt x="25" y="5715"/>
                  </a:cubicBezTo>
                  <a:close/>
                  <a:moveTo>
                    <a:pt x="25" y="5765"/>
                  </a:moveTo>
                  <a:lnTo>
                    <a:pt x="25" y="5765"/>
                  </a:lnTo>
                  <a:cubicBezTo>
                    <a:pt x="25" y="5772"/>
                    <a:pt x="20" y="5778"/>
                    <a:pt x="13" y="5778"/>
                  </a:cubicBezTo>
                  <a:cubicBezTo>
                    <a:pt x="6" y="5778"/>
                    <a:pt x="0" y="5772"/>
                    <a:pt x="0" y="5765"/>
                  </a:cubicBezTo>
                  <a:cubicBezTo>
                    <a:pt x="0" y="5758"/>
                    <a:pt x="6" y="5752"/>
                    <a:pt x="13" y="5752"/>
                  </a:cubicBezTo>
                  <a:cubicBezTo>
                    <a:pt x="20" y="5752"/>
                    <a:pt x="25" y="5758"/>
                    <a:pt x="25" y="5765"/>
                  </a:cubicBezTo>
                  <a:close/>
                  <a:moveTo>
                    <a:pt x="25" y="5815"/>
                  </a:moveTo>
                  <a:lnTo>
                    <a:pt x="25" y="5815"/>
                  </a:lnTo>
                  <a:cubicBezTo>
                    <a:pt x="25" y="5822"/>
                    <a:pt x="20" y="5828"/>
                    <a:pt x="13" y="5828"/>
                  </a:cubicBezTo>
                  <a:cubicBezTo>
                    <a:pt x="6" y="5828"/>
                    <a:pt x="0" y="5822"/>
                    <a:pt x="0" y="5815"/>
                  </a:cubicBezTo>
                  <a:cubicBezTo>
                    <a:pt x="0" y="5808"/>
                    <a:pt x="6" y="5803"/>
                    <a:pt x="13" y="5803"/>
                  </a:cubicBezTo>
                  <a:cubicBezTo>
                    <a:pt x="20" y="5803"/>
                    <a:pt x="25" y="5808"/>
                    <a:pt x="25" y="5815"/>
                  </a:cubicBezTo>
                  <a:close/>
                  <a:moveTo>
                    <a:pt x="25" y="5865"/>
                  </a:moveTo>
                  <a:lnTo>
                    <a:pt x="25" y="5865"/>
                  </a:lnTo>
                  <a:cubicBezTo>
                    <a:pt x="25" y="5872"/>
                    <a:pt x="20" y="5878"/>
                    <a:pt x="13" y="5878"/>
                  </a:cubicBezTo>
                  <a:cubicBezTo>
                    <a:pt x="6" y="5878"/>
                    <a:pt x="0" y="5872"/>
                    <a:pt x="0" y="5865"/>
                  </a:cubicBezTo>
                  <a:cubicBezTo>
                    <a:pt x="0" y="5858"/>
                    <a:pt x="6" y="5853"/>
                    <a:pt x="13" y="5853"/>
                  </a:cubicBezTo>
                  <a:cubicBezTo>
                    <a:pt x="20" y="5853"/>
                    <a:pt x="25" y="5858"/>
                    <a:pt x="25" y="5865"/>
                  </a:cubicBezTo>
                  <a:close/>
                  <a:moveTo>
                    <a:pt x="25" y="5915"/>
                  </a:moveTo>
                  <a:lnTo>
                    <a:pt x="25" y="5915"/>
                  </a:lnTo>
                  <a:cubicBezTo>
                    <a:pt x="25" y="5922"/>
                    <a:pt x="20" y="5928"/>
                    <a:pt x="13" y="5928"/>
                  </a:cubicBezTo>
                  <a:cubicBezTo>
                    <a:pt x="6" y="5928"/>
                    <a:pt x="0" y="5922"/>
                    <a:pt x="0" y="5915"/>
                  </a:cubicBezTo>
                  <a:cubicBezTo>
                    <a:pt x="0" y="5908"/>
                    <a:pt x="6" y="5903"/>
                    <a:pt x="13" y="5903"/>
                  </a:cubicBezTo>
                  <a:cubicBezTo>
                    <a:pt x="20" y="5903"/>
                    <a:pt x="25" y="5908"/>
                    <a:pt x="25" y="5915"/>
                  </a:cubicBezTo>
                  <a:close/>
                  <a:moveTo>
                    <a:pt x="25" y="5965"/>
                  </a:moveTo>
                  <a:lnTo>
                    <a:pt x="25" y="5965"/>
                  </a:lnTo>
                  <a:cubicBezTo>
                    <a:pt x="25" y="5972"/>
                    <a:pt x="20" y="5978"/>
                    <a:pt x="13" y="5978"/>
                  </a:cubicBezTo>
                  <a:cubicBezTo>
                    <a:pt x="6" y="5978"/>
                    <a:pt x="0" y="5972"/>
                    <a:pt x="0" y="5965"/>
                  </a:cubicBezTo>
                  <a:cubicBezTo>
                    <a:pt x="0" y="5958"/>
                    <a:pt x="6" y="5953"/>
                    <a:pt x="13" y="5953"/>
                  </a:cubicBezTo>
                  <a:cubicBezTo>
                    <a:pt x="20" y="5953"/>
                    <a:pt x="25" y="5958"/>
                    <a:pt x="25" y="5965"/>
                  </a:cubicBezTo>
                  <a:close/>
                  <a:moveTo>
                    <a:pt x="25" y="6015"/>
                  </a:moveTo>
                  <a:lnTo>
                    <a:pt x="25" y="6015"/>
                  </a:lnTo>
                  <a:cubicBezTo>
                    <a:pt x="25" y="6022"/>
                    <a:pt x="20" y="6028"/>
                    <a:pt x="13" y="6028"/>
                  </a:cubicBezTo>
                  <a:cubicBezTo>
                    <a:pt x="6" y="6028"/>
                    <a:pt x="0" y="6022"/>
                    <a:pt x="0" y="6015"/>
                  </a:cubicBezTo>
                  <a:cubicBezTo>
                    <a:pt x="0" y="6008"/>
                    <a:pt x="6" y="6003"/>
                    <a:pt x="13" y="6003"/>
                  </a:cubicBezTo>
                  <a:cubicBezTo>
                    <a:pt x="20" y="6003"/>
                    <a:pt x="25" y="6008"/>
                    <a:pt x="25" y="6015"/>
                  </a:cubicBezTo>
                  <a:close/>
                  <a:moveTo>
                    <a:pt x="25" y="6065"/>
                  </a:moveTo>
                  <a:lnTo>
                    <a:pt x="25" y="6065"/>
                  </a:lnTo>
                  <a:cubicBezTo>
                    <a:pt x="25" y="6072"/>
                    <a:pt x="20" y="6078"/>
                    <a:pt x="13" y="6078"/>
                  </a:cubicBezTo>
                  <a:cubicBezTo>
                    <a:pt x="6" y="6078"/>
                    <a:pt x="0" y="6072"/>
                    <a:pt x="0" y="6065"/>
                  </a:cubicBezTo>
                  <a:cubicBezTo>
                    <a:pt x="0" y="6058"/>
                    <a:pt x="6" y="6053"/>
                    <a:pt x="13" y="6053"/>
                  </a:cubicBezTo>
                  <a:cubicBezTo>
                    <a:pt x="20" y="6053"/>
                    <a:pt x="25" y="6058"/>
                    <a:pt x="25" y="6065"/>
                  </a:cubicBezTo>
                  <a:close/>
                  <a:moveTo>
                    <a:pt x="25" y="6115"/>
                  </a:moveTo>
                  <a:lnTo>
                    <a:pt x="25" y="6115"/>
                  </a:lnTo>
                  <a:cubicBezTo>
                    <a:pt x="25" y="6122"/>
                    <a:pt x="20" y="6128"/>
                    <a:pt x="13" y="6128"/>
                  </a:cubicBezTo>
                  <a:cubicBezTo>
                    <a:pt x="6" y="6128"/>
                    <a:pt x="0" y="6122"/>
                    <a:pt x="0" y="6115"/>
                  </a:cubicBezTo>
                  <a:cubicBezTo>
                    <a:pt x="0" y="6108"/>
                    <a:pt x="6" y="6103"/>
                    <a:pt x="13" y="6103"/>
                  </a:cubicBezTo>
                  <a:cubicBezTo>
                    <a:pt x="20" y="6103"/>
                    <a:pt x="25" y="6108"/>
                    <a:pt x="25" y="6115"/>
                  </a:cubicBezTo>
                  <a:close/>
                  <a:moveTo>
                    <a:pt x="25" y="6165"/>
                  </a:moveTo>
                  <a:lnTo>
                    <a:pt x="25" y="6165"/>
                  </a:lnTo>
                  <a:cubicBezTo>
                    <a:pt x="25" y="6172"/>
                    <a:pt x="20" y="6178"/>
                    <a:pt x="13" y="6178"/>
                  </a:cubicBezTo>
                  <a:cubicBezTo>
                    <a:pt x="6" y="6178"/>
                    <a:pt x="0" y="6172"/>
                    <a:pt x="0" y="6165"/>
                  </a:cubicBezTo>
                  <a:cubicBezTo>
                    <a:pt x="0" y="6158"/>
                    <a:pt x="6" y="6153"/>
                    <a:pt x="13" y="6153"/>
                  </a:cubicBezTo>
                  <a:cubicBezTo>
                    <a:pt x="20" y="6153"/>
                    <a:pt x="25" y="6158"/>
                    <a:pt x="25" y="6165"/>
                  </a:cubicBezTo>
                  <a:close/>
                  <a:moveTo>
                    <a:pt x="25" y="6215"/>
                  </a:moveTo>
                  <a:lnTo>
                    <a:pt x="25" y="6215"/>
                  </a:lnTo>
                  <a:cubicBezTo>
                    <a:pt x="25" y="6222"/>
                    <a:pt x="20" y="6228"/>
                    <a:pt x="13" y="6228"/>
                  </a:cubicBezTo>
                  <a:cubicBezTo>
                    <a:pt x="6" y="6228"/>
                    <a:pt x="0" y="6222"/>
                    <a:pt x="0" y="6215"/>
                  </a:cubicBezTo>
                  <a:cubicBezTo>
                    <a:pt x="0" y="6208"/>
                    <a:pt x="6" y="6203"/>
                    <a:pt x="13" y="6203"/>
                  </a:cubicBezTo>
                  <a:cubicBezTo>
                    <a:pt x="20" y="6203"/>
                    <a:pt x="25" y="6208"/>
                    <a:pt x="25" y="6215"/>
                  </a:cubicBezTo>
                  <a:close/>
                  <a:moveTo>
                    <a:pt x="25" y="6265"/>
                  </a:moveTo>
                  <a:lnTo>
                    <a:pt x="25" y="6265"/>
                  </a:lnTo>
                  <a:cubicBezTo>
                    <a:pt x="25" y="6272"/>
                    <a:pt x="20" y="6278"/>
                    <a:pt x="13" y="6278"/>
                  </a:cubicBezTo>
                  <a:cubicBezTo>
                    <a:pt x="6" y="6278"/>
                    <a:pt x="0" y="6272"/>
                    <a:pt x="0" y="6265"/>
                  </a:cubicBezTo>
                  <a:cubicBezTo>
                    <a:pt x="0" y="6258"/>
                    <a:pt x="6" y="6253"/>
                    <a:pt x="13" y="6253"/>
                  </a:cubicBezTo>
                  <a:cubicBezTo>
                    <a:pt x="20" y="6253"/>
                    <a:pt x="25" y="6258"/>
                    <a:pt x="25" y="6265"/>
                  </a:cubicBezTo>
                  <a:close/>
                  <a:moveTo>
                    <a:pt x="25" y="6315"/>
                  </a:moveTo>
                  <a:lnTo>
                    <a:pt x="25" y="6315"/>
                  </a:lnTo>
                  <a:cubicBezTo>
                    <a:pt x="25" y="6322"/>
                    <a:pt x="20" y="6328"/>
                    <a:pt x="13" y="6328"/>
                  </a:cubicBezTo>
                  <a:cubicBezTo>
                    <a:pt x="6" y="6328"/>
                    <a:pt x="0" y="6322"/>
                    <a:pt x="0" y="6315"/>
                  </a:cubicBezTo>
                  <a:cubicBezTo>
                    <a:pt x="0" y="6308"/>
                    <a:pt x="6" y="6303"/>
                    <a:pt x="13" y="6303"/>
                  </a:cubicBezTo>
                  <a:cubicBezTo>
                    <a:pt x="20" y="6303"/>
                    <a:pt x="25" y="6308"/>
                    <a:pt x="25" y="6315"/>
                  </a:cubicBezTo>
                  <a:close/>
                  <a:moveTo>
                    <a:pt x="25" y="6365"/>
                  </a:moveTo>
                  <a:lnTo>
                    <a:pt x="25" y="6365"/>
                  </a:lnTo>
                  <a:cubicBezTo>
                    <a:pt x="25" y="6372"/>
                    <a:pt x="20" y="6378"/>
                    <a:pt x="13" y="6378"/>
                  </a:cubicBezTo>
                  <a:cubicBezTo>
                    <a:pt x="6" y="6378"/>
                    <a:pt x="0" y="6372"/>
                    <a:pt x="0" y="6365"/>
                  </a:cubicBezTo>
                  <a:cubicBezTo>
                    <a:pt x="0" y="6358"/>
                    <a:pt x="6" y="6353"/>
                    <a:pt x="13" y="6353"/>
                  </a:cubicBezTo>
                  <a:cubicBezTo>
                    <a:pt x="20" y="6353"/>
                    <a:pt x="25" y="6358"/>
                    <a:pt x="25" y="6365"/>
                  </a:cubicBezTo>
                  <a:close/>
                  <a:moveTo>
                    <a:pt x="25" y="6415"/>
                  </a:moveTo>
                  <a:lnTo>
                    <a:pt x="25" y="6415"/>
                  </a:lnTo>
                  <a:cubicBezTo>
                    <a:pt x="25" y="6422"/>
                    <a:pt x="20" y="6428"/>
                    <a:pt x="13" y="6428"/>
                  </a:cubicBezTo>
                  <a:cubicBezTo>
                    <a:pt x="6" y="6428"/>
                    <a:pt x="0" y="6422"/>
                    <a:pt x="0" y="6415"/>
                  </a:cubicBezTo>
                  <a:cubicBezTo>
                    <a:pt x="0" y="6408"/>
                    <a:pt x="6" y="6403"/>
                    <a:pt x="13" y="6403"/>
                  </a:cubicBezTo>
                  <a:cubicBezTo>
                    <a:pt x="20" y="6403"/>
                    <a:pt x="25" y="6408"/>
                    <a:pt x="25" y="6415"/>
                  </a:cubicBezTo>
                  <a:close/>
                  <a:moveTo>
                    <a:pt x="25" y="6465"/>
                  </a:moveTo>
                  <a:lnTo>
                    <a:pt x="25" y="6465"/>
                  </a:lnTo>
                  <a:cubicBezTo>
                    <a:pt x="25" y="6472"/>
                    <a:pt x="20" y="6478"/>
                    <a:pt x="13" y="6478"/>
                  </a:cubicBezTo>
                  <a:cubicBezTo>
                    <a:pt x="6" y="6478"/>
                    <a:pt x="0" y="6472"/>
                    <a:pt x="0" y="6465"/>
                  </a:cubicBezTo>
                  <a:cubicBezTo>
                    <a:pt x="0" y="6458"/>
                    <a:pt x="6" y="6453"/>
                    <a:pt x="13" y="6453"/>
                  </a:cubicBezTo>
                  <a:cubicBezTo>
                    <a:pt x="20" y="6453"/>
                    <a:pt x="25" y="6458"/>
                    <a:pt x="25" y="6465"/>
                  </a:cubicBezTo>
                  <a:close/>
                  <a:moveTo>
                    <a:pt x="25" y="6515"/>
                  </a:moveTo>
                  <a:lnTo>
                    <a:pt x="25" y="6515"/>
                  </a:lnTo>
                  <a:cubicBezTo>
                    <a:pt x="25" y="6522"/>
                    <a:pt x="20" y="6528"/>
                    <a:pt x="13" y="6528"/>
                  </a:cubicBezTo>
                  <a:cubicBezTo>
                    <a:pt x="6" y="6528"/>
                    <a:pt x="0" y="6522"/>
                    <a:pt x="0" y="6515"/>
                  </a:cubicBezTo>
                  <a:cubicBezTo>
                    <a:pt x="0" y="6508"/>
                    <a:pt x="6" y="6503"/>
                    <a:pt x="13" y="6503"/>
                  </a:cubicBezTo>
                  <a:cubicBezTo>
                    <a:pt x="20" y="6503"/>
                    <a:pt x="25" y="6508"/>
                    <a:pt x="25" y="6515"/>
                  </a:cubicBezTo>
                  <a:close/>
                  <a:moveTo>
                    <a:pt x="25" y="6565"/>
                  </a:moveTo>
                  <a:lnTo>
                    <a:pt x="25" y="6565"/>
                  </a:lnTo>
                  <a:cubicBezTo>
                    <a:pt x="25" y="6572"/>
                    <a:pt x="20" y="6578"/>
                    <a:pt x="13" y="6578"/>
                  </a:cubicBezTo>
                  <a:cubicBezTo>
                    <a:pt x="6" y="6578"/>
                    <a:pt x="0" y="6572"/>
                    <a:pt x="0" y="6565"/>
                  </a:cubicBezTo>
                  <a:cubicBezTo>
                    <a:pt x="0" y="6558"/>
                    <a:pt x="6" y="6553"/>
                    <a:pt x="13" y="6553"/>
                  </a:cubicBezTo>
                  <a:cubicBezTo>
                    <a:pt x="20" y="6553"/>
                    <a:pt x="25" y="6558"/>
                    <a:pt x="25" y="6565"/>
                  </a:cubicBezTo>
                  <a:close/>
                  <a:moveTo>
                    <a:pt x="25" y="6615"/>
                  </a:moveTo>
                  <a:lnTo>
                    <a:pt x="25" y="6615"/>
                  </a:lnTo>
                  <a:cubicBezTo>
                    <a:pt x="25" y="6622"/>
                    <a:pt x="20" y="6628"/>
                    <a:pt x="13" y="6628"/>
                  </a:cubicBezTo>
                  <a:cubicBezTo>
                    <a:pt x="6" y="6628"/>
                    <a:pt x="0" y="6622"/>
                    <a:pt x="0" y="6615"/>
                  </a:cubicBezTo>
                  <a:cubicBezTo>
                    <a:pt x="0" y="6609"/>
                    <a:pt x="6" y="6603"/>
                    <a:pt x="13" y="6603"/>
                  </a:cubicBezTo>
                  <a:cubicBezTo>
                    <a:pt x="20" y="6603"/>
                    <a:pt x="25" y="6609"/>
                    <a:pt x="25" y="6615"/>
                  </a:cubicBezTo>
                  <a:close/>
                  <a:moveTo>
                    <a:pt x="25" y="6665"/>
                  </a:moveTo>
                  <a:lnTo>
                    <a:pt x="25" y="6665"/>
                  </a:lnTo>
                  <a:cubicBezTo>
                    <a:pt x="25" y="6672"/>
                    <a:pt x="20" y="6678"/>
                    <a:pt x="13" y="6678"/>
                  </a:cubicBezTo>
                  <a:cubicBezTo>
                    <a:pt x="6" y="6678"/>
                    <a:pt x="0" y="6672"/>
                    <a:pt x="0" y="6665"/>
                  </a:cubicBezTo>
                  <a:cubicBezTo>
                    <a:pt x="0" y="6659"/>
                    <a:pt x="6" y="6653"/>
                    <a:pt x="13" y="6653"/>
                  </a:cubicBezTo>
                  <a:cubicBezTo>
                    <a:pt x="20" y="6653"/>
                    <a:pt x="25" y="6659"/>
                    <a:pt x="25" y="6665"/>
                  </a:cubicBezTo>
                  <a:close/>
                  <a:moveTo>
                    <a:pt x="25" y="6715"/>
                  </a:moveTo>
                  <a:lnTo>
                    <a:pt x="25" y="6715"/>
                  </a:lnTo>
                  <a:cubicBezTo>
                    <a:pt x="25" y="6722"/>
                    <a:pt x="20" y="6728"/>
                    <a:pt x="13" y="6728"/>
                  </a:cubicBezTo>
                  <a:cubicBezTo>
                    <a:pt x="6" y="6728"/>
                    <a:pt x="0" y="6722"/>
                    <a:pt x="0" y="6715"/>
                  </a:cubicBezTo>
                  <a:cubicBezTo>
                    <a:pt x="0" y="6709"/>
                    <a:pt x="6" y="6703"/>
                    <a:pt x="13" y="6703"/>
                  </a:cubicBezTo>
                  <a:cubicBezTo>
                    <a:pt x="20" y="6703"/>
                    <a:pt x="25" y="6709"/>
                    <a:pt x="25" y="6715"/>
                  </a:cubicBezTo>
                  <a:close/>
                  <a:moveTo>
                    <a:pt x="25" y="6765"/>
                  </a:moveTo>
                  <a:lnTo>
                    <a:pt x="25" y="6766"/>
                  </a:lnTo>
                  <a:cubicBezTo>
                    <a:pt x="25" y="6772"/>
                    <a:pt x="20" y="6778"/>
                    <a:pt x="13" y="6778"/>
                  </a:cubicBezTo>
                  <a:cubicBezTo>
                    <a:pt x="6" y="6778"/>
                    <a:pt x="0" y="6772"/>
                    <a:pt x="0" y="6766"/>
                  </a:cubicBezTo>
                  <a:lnTo>
                    <a:pt x="0" y="6765"/>
                  </a:lnTo>
                  <a:cubicBezTo>
                    <a:pt x="0" y="6759"/>
                    <a:pt x="6" y="6753"/>
                    <a:pt x="13" y="6753"/>
                  </a:cubicBezTo>
                  <a:cubicBezTo>
                    <a:pt x="20" y="6753"/>
                    <a:pt x="25" y="6759"/>
                    <a:pt x="25" y="6765"/>
                  </a:cubicBezTo>
                  <a:close/>
                  <a:moveTo>
                    <a:pt x="25" y="6816"/>
                  </a:moveTo>
                  <a:lnTo>
                    <a:pt x="25" y="6816"/>
                  </a:lnTo>
                  <a:cubicBezTo>
                    <a:pt x="25" y="6822"/>
                    <a:pt x="20" y="6828"/>
                    <a:pt x="13" y="6828"/>
                  </a:cubicBezTo>
                  <a:cubicBezTo>
                    <a:pt x="6" y="6828"/>
                    <a:pt x="0" y="6822"/>
                    <a:pt x="0" y="6816"/>
                  </a:cubicBezTo>
                  <a:cubicBezTo>
                    <a:pt x="0" y="6809"/>
                    <a:pt x="6" y="6803"/>
                    <a:pt x="13" y="6803"/>
                  </a:cubicBezTo>
                  <a:cubicBezTo>
                    <a:pt x="20" y="6803"/>
                    <a:pt x="25" y="6809"/>
                    <a:pt x="25" y="6816"/>
                  </a:cubicBezTo>
                  <a:close/>
                  <a:moveTo>
                    <a:pt x="25" y="6866"/>
                  </a:moveTo>
                  <a:lnTo>
                    <a:pt x="25" y="6866"/>
                  </a:lnTo>
                  <a:cubicBezTo>
                    <a:pt x="25" y="6872"/>
                    <a:pt x="20" y="6878"/>
                    <a:pt x="13" y="6878"/>
                  </a:cubicBezTo>
                  <a:cubicBezTo>
                    <a:pt x="6" y="6878"/>
                    <a:pt x="0" y="6872"/>
                    <a:pt x="0" y="6866"/>
                  </a:cubicBezTo>
                  <a:cubicBezTo>
                    <a:pt x="0" y="6859"/>
                    <a:pt x="6" y="6853"/>
                    <a:pt x="13" y="6853"/>
                  </a:cubicBezTo>
                  <a:cubicBezTo>
                    <a:pt x="20" y="6853"/>
                    <a:pt x="25" y="6859"/>
                    <a:pt x="25" y="6866"/>
                  </a:cubicBezTo>
                  <a:close/>
                  <a:moveTo>
                    <a:pt x="25" y="6916"/>
                  </a:moveTo>
                  <a:lnTo>
                    <a:pt x="25" y="6916"/>
                  </a:lnTo>
                  <a:cubicBezTo>
                    <a:pt x="25" y="6922"/>
                    <a:pt x="20" y="6928"/>
                    <a:pt x="13" y="6928"/>
                  </a:cubicBezTo>
                  <a:cubicBezTo>
                    <a:pt x="6" y="6928"/>
                    <a:pt x="0" y="6922"/>
                    <a:pt x="0" y="6916"/>
                  </a:cubicBezTo>
                  <a:cubicBezTo>
                    <a:pt x="0" y="6909"/>
                    <a:pt x="6" y="6903"/>
                    <a:pt x="13" y="6903"/>
                  </a:cubicBezTo>
                  <a:cubicBezTo>
                    <a:pt x="20" y="6903"/>
                    <a:pt x="25" y="6909"/>
                    <a:pt x="25" y="6916"/>
                  </a:cubicBezTo>
                  <a:close/>
                  <a:moveTo>
                    <a:pt x="25" y="6966"/>
                  </a:moveTo>
                  <a:lnTo>
                    <a:pt x="25" y="6966"/>
                  </a:lnTo>
                  <a:cubicBezTo>
                    <a:pt x="25" y="6973"/>
                    <a:pt x="20" y="6978"/>
                    <a:pt x="13" y="6978"/>
                  </a:cubicBezTo>
                  <a:cubicBezTo>
                    <a:pt x="6" y="6978"/>
                    <a:pt x="0" y="6973"/>
                    <a:pt x="0" y="6966"/>
                  </a:cubicBezTo>
                  <a:cubicBezTo>
                    <a:pt x="0" y="6959"/>
                    <a:pt x="6" y="6953"/>
                    <a:pt x="13" y="6953"/>
                  </a:cubicBezTo>
                  <a:cubicBezTo>
                    <a:pt x="20" y="6953"/>
                    <a:pt x="25" y="6959"/>
                    <a:pt x="25" y="6966"/>
                  </a:cubicBezTo>
                  <a:close/>
                  <a:moveTo>
                    <a:pt x="25" y="7016"/>
                  </a:moveTo>
                  <a:lnTo>
                    <a:pt x="25" y="7016"/>
                  </a:lnTo>
                  <a:cubicBezTo>
                    <a:pt x="25" y="7023"/>
                    <a:pt x="20" y="7028"/>
                    <a:pt x="13" y="7028"/>
                  </a:cubicBezTo>
                  <a:cubicBezTo>
                    <a:pt x="6" y="7028"/>
                    <a:pt x="0" y="7023"/>
                    <a:pt x="0" y="7016"/>
                  </a:cubicBezTo>
                  <a:cubicBezTo>
                    <a:pt x="0" y="7009"/>
                    <a:pt x="6" y="7003"/>
                    <a:pt x="13" y="7003"/>
                  </a:cubicBezTo>
                  <a:cubicBezTo>
                    <a:pt x="20" y="7003"/>
                    <a:pt x="25" y="7009"/>
                    <a:pt x="25" y="7016"/>
                  </a:cubicBezTo>
                  <a:close/>
                  <a:moveTo>
                    <a:pt x="25" y="7066"/>
                  </a:moveTo>
                  <a:lnTo>
                    <a:pt x="25" y="7066"/>
                  </a:lnTo>
                  <a:cubicBezTo>
                    <a:pt x="25" y="7073"/>
                    <a:pt x="20" y="7078"/>
                    <a:pt x="13" y="7078"/>
                  </a:cubicBezTo>
                  <a:cubicBezTo>
                    <a:pt x="6" y="7078"/>
                    <a:pt x="0" y="7073"/>
                    <a:pt x="0" y="7066"/>
                  </a:cubicBezTo>
                  <a:cubicBezTo>
                    <a:pt x="0" y="7059"/>
                    <a:pt x="6" y="7053"/>
                    <a:pt x="13" y="7053"/>
                  </a:cubicBezTo>
                  <a:cubicBezTo>
                    <a:pt x="20" y="7053"/>
                    <a:pt x="25" y="7059"/>
                    <a:pt x="25" y="7066"/>
                  </a:cubicBezTo>
                  <a:close/>
                  <a:moveTo>
                    <a:pt x="25" y="7116"/>
                  </a:moveTo>
                  <a:lnTo>
                    <a:pt x="25" y="7116"/>
                  </a:lnTo>
                  <a:cubicBezTo>
                    <a:pt x="25" y="7123"/>
                    <a:pt x="20" y="7128"/>
                    <a:pt x="13" y="7128"/>
                  </a:cubicBezTo>
                  <a:cubicBezTo>
                    <a:pt x="6" y="7128"/>
                    <a:pt x="0" y="7123"/>
                    <a:pt x="0" y="7116"/>
                  </a:cubicBezTo>
                  <a:cubicBezTo>
                    <a:pt x="0" y="7109"/>
                    <a:pt x="6" y="7103"/>
                    <a:pt x="13" y="7103"/>
                  </a:cubicBezTo>
                  <a:cubicBezTo>
                    <a:pt x="20" y="7103"/>
                    <a:pt x="25" y="7109"/>
                    <a:pt x="25" y="7116"/>
                  </a:cubicBezTo>
                  <a:close/>
                  <a:moveTo>
                    <a:pt x="25" y="7166"/>
                  </a:moveTo>
                  <a:lnTo>
                    <a:pt x="25" y="7166"/>
                  </a:lnTo>
                  <a:cubicBezTo>
                    <a:pt x="25" y="7173"/>
                    <a:pt x="20" y="7178"/>
                    <a:pt x="13" y="7178"/>
                  </a:cubicBezTo>
                  <a:cubicBezTo>
                    <a:pt x="6" y="7178"/>
                    <a:pt x="0" y="7173"/>
                    <a:pt x="0" y="7166"/>
                  </a:cubicBezTo>
                  <a:cubicBezTo>
                    <a:pt x="0" y="7159"/>
                    <a:pt x="6" y="7153"/>
                    <a:pt x="13" y="7153"/>
                  </a:cubicBezTo>
                  <a:cubicBezTo>
                    <a:pt x="20" y="7153"/>
                    <a:pt x="25" y="7159"/>
                    <a:pt x="25" y="7166"/>
                  </a:cubicBezTo>
                  <a:close/>
                  <a:moveTo>
                    <a:pt x="25" y="7216"/>
                  </a:moveTo>
                  <a:lnTo>
                    <a:pt x="25" y="7216"/>
                  </a:lnTo>
                  <a:cubicBezTo>
                    <a:pt x="25" y="7223"/>
                    <a:pt x="20" y="7228"/>
                    <a:pt x="13" y="7228"/>
                  </a:cubicBezTo>
                  <a:cubicBezTo>
                    <a:pt x="6" y="7228"/>
                    <a:pt x="0" y="7223"/>
                    <a:pt x="0" y="7216"/>
                  </a:cubicBezTo>
                  <a:cubicBezTo>
                    <a:pt x="0" y="7209"/>
                    <a:pt x="6" y="7203"/>
                    <a:pt x="13" y="7203"/>
                  </a:cubicBezTo>
                  <a:cubicBezTo>
                    <a:pt x="20" y="7203"/>
                    <a:pt x="25" y="7209"/>
                    <a:pt x="25" y="7216"/>
                  </a:cubicBezTo>
                  <a:close/>
                  <a:moveTo>
                    <a:pt x="25" y="7266"/>
                  </a:moveTo>
                  <a:lnTo>
                    <a:pt x="25" y="7266"/>
                  </a:lnTo>
                  <a:cubicBezTo>
                    <a:pt x="25" y="7273"/>
                    <a:pt x="20" y="7278"/>
                    <a:pt x="13" y="7278"/>
                  </a:cubicBezTo>
                  <a:cubicBezTo>
                    <a:pt x="6" y="7278"/>
                    <a:pt x="0" y="7273"/>
                    <a:pt x="0" y="7266"/>
                  </a:cubicBezTo>
                  <a:cubicBezTo>
                    <a:pt x="0" y="7259"/>
                    <a:pt x="6" y="7253"/>
                    <a:pt x="13" y="7253"/>
                  </a:cubicBezTo>
                  <a:cubicBezTo>
                    <a:pt x="20" y="7253"/>
                    <a:pt x="25" y="7259"/>
                    <a:pt x="25" y="7266"/>
                  </a:cubicBezTo>
                  <a:close/>
                  <a:moveTo>
                    <a:pt x="25" y="7316"/>
                  </a:moveTo>
                  <a:lnTo>
                    <a:pt x="25" y="7316"/>
                  </a:lnTo>
                  <a:cubicBezTo>
                    <a:pt x="25" y="7323"/>
                    <a:pt x="20" y="7328"/>
                    <a:pt x="13" y="7328"/>
                  </a:cubicBezTo>
                  <a:cubicBezTo>
                    <a:pt x="6" y="7328"/>
                    <a:pt x="0" y="7323"/>
                    <a:pt x="0" y="7316"/>
                  </a:cubicBezTo>
                  <a:cubicBezTo>
                    <a:pt x="0" y="7309"/>
                    <a:pt x="6" y="7303"/>
                    <a:pt x="13" y="7303"/>
                  </a:cubicBezTo>
                  <a:cubicBezTo>
                    <a:pt x="20" y="7303"/>
                    <a:pt x="25" y="7309"/>
                    <a:pt x="25" y="7316"/>
                  </a:cubicBezTo>
                  <a:close/>
                  <a:moveTo>
                    <a:pt x="25" y="7366"/>
                  </a:moveTo>
                  <a:lnTo>
                    <a:pt x="25" y="7366"/>
                  </a:lnTo>
                  <a:cubicBezTo>
                    <a:pt x="25" y="7373"/>
                    <a:pt x="20" y="7378"/>
                    <a:pt x="13" y="7378"/>
                  </a:cubicBezTo>
                  <a:cubicBezTo>
                    <a:pt x="6" y="7378"/>
                    <a:pt x="0" y="7373"/>
                    <a:pt x="0" y="7366"/>
                  </a:cubicBezTo>
                  <a:cubicBezTo>
                    <a:pt x="0" y="7359"/>
                    <a:pt x="6" y="7353"/>
                    <a:pt x="13" y="7353"/>
                  </a:cubicBezTo>
                  <a:cubicBezTo>
                    <a:pt x="20" y="7353"/>
                    <a:pt x="25" y="7359"/>
                    <a:pt x="25" y="7366"/>
                  </a:cubicBezTo>
                  <a:close/>
                  <a:moveTo>
                    <a:pt x="25" y="7416"/>
                  </a:moveTo>
                  <a:lnTo>
                    <a:pt x="25" y="7416"/>
                  </a:lnTo>
                  <a:cubicBezTo>
                    <a:pt x="25" y="7423"/>
                    <a:pt x="20" y="7428"/>
                    <a:pt x="13" y="7428"/>
                  </a:cubicBezTo>
                  <a:cubicBezTo>
                    <a:pt x="6" y="7428"/>
                    <a:pt x="0" y="7423"/>
                    <a:pt x="0" y="7416"/>
                  </a:cubicBezTo>
                  <a:cubicBezTo>
                    <a:pt x="0" y="7409"/>
                    <a:pt x="6" y="7403"/>
                    <a:pt x="13" y="7403"/>
                  </a:cubicBezTo>
                  <a:cubicBezTo>
                    <a:pt x="20" y="7403"/>
                    <a:pt x="25" y="7409"/>
                    <a:pt x="25" y="7416"/>
                  </a:cubicBezTo>
                  <a:close/>
                  <a:moveTo>
                    <a:pt x="25" y="7466"/>
                  </a:moveTo>
                  <a:lnTo>
                    <a:pt x="25" y="7466"/>
                  </a:lnTo>
                  <a:cubicBezTo>
                    <a:pt x="25" y="7473"/>
                    <a:pt x="20" y="7478"/>
                    <a:pt x="13" y="7478"/>
                  </a:cubicBezTo>
                  <a:cubicBezTo>
                    <a:pt x="6" y="7478"/>
                    <a:pt x="0" y="7473"/>
                    <a:pt x="0" y="7466"/>
                  </a:cubicBezTo>
                  <a:cubicBezTo>
                    <a:pt x="0" y="7459"/>
                    <a:pt x="6" y="7453"/>
                    <a:pt x="13" y="7453"/>
                  </a:cubicBezTo>
                  <a:cubicBezTo>
                    <a:pt x="20" y="7453"/>
                    <a:pt x="25" y="7459"/>
                    <a:pt x="25" y="7466"/>
                  </a:cubicBezTo>
                  <a:close/>
                  <a:moveTo>
                    <a:pt x="25" y="7516"/>
                  </a:moveTo>
                  <a:lnTo>
                    <a:pt x="25" y="7516"/>
                  </a:lnTo>
                  <a:cubicBezTo>
                    <a:pt x="25" y="7523"/>
                    <a:pt x="20" y="7528"/>
                    <a:pt x="13" y="7528"/>
                  </a:cubicBezTo>
                  <a:cubicBezTo>
                    <a:pt x="6" y="7528"/>
                    <a:pt x="0" y="7523"/>
                    <a:pt x="0" y="7516"/>
                  </a:cubicBezTo>
                  <a:cubicBezTo>
                    <a:pt x="0" y="7509"/>
                    <a:pt x="6" y="7503"/>
                    <a:pt x="13" y="7503"/>
                  </a:cubicBezTo>
                  <a:cubicBezTo>
                    <a:pt x="20" y="7503"/>
                    <a:pt x="25" y="7509"/>
                    <a:pt x="25" y="7516"/>
                  </a:cubicBezTo>
                  <a:close/>
                  <a:moveTo>
                    <a:pt x="25" y="7566"/>
                  </a:moveTo>
                  <a:lnTo>
                    <a:pt x="25" y="7566"/>
                  </a:lnTo>
                  <a:cubicBezTo>
                    <a:pt x="25" y="7573"/>
                    <a:pt x="20" y="7578"/>
                    <a:pt x="13" y="7578"/>
                  </a:cubicBezTo>
                  <a:cubicBezTo>
                    <a:pt x="6" y="7578"/>
                    <a:pt x="0" y="7573"/>
                    <a:pt x="0" y="7566"/>
                  </a:cubicBezTo>
                  <a:cubicBezTo>
                    <a:pt x="0" y="7559"/>
                    <a:pt x="6" y="7553"/>
                    <a:pt x="13" y="7553"/>
                  </a:cubicBezTo>
                  <a:cubicBezTo>
                    <a:pt x="20" y="7553"/>
                    <a:pt x="25" y="7559"/>
                    <a:pt x="25" y="7566"/>
                  </a:cubicBezTo>
                  <a:close/>
                  <a:moveTo>
                    <a:pt x="25" y="7616"/>
                  </a:moveTo>
                  <a:lnTo>
                    <a:pt x="25" y="7616"/>
                  </a:lnTo>
                  <a:cubicBezTo>
                    <a:pt x="25" y="7623"/>
                    <a:pt x="20" y="7628"/>
                    <a:pt x="13" y="7628"/>
                  </a:cubicBezTo>
                  <a:cubicBezTo>
                    <a:pt x="6" y="7628"/>
                    <a:pt x="0" y="7623"/>
                    <a:pt x="0" y="7616"/>
                  </a:cubicBezTo>
                  <a:cubicBezTo>
                    <a:pt x="0" y="7609"/>
                    <a:pt x="6" y="7603"/>
                    <a:pt x="13" y="7603"/>
                  </a:cubicBezTo>
                  <a:cubicBezTo>
                    <a:pt x="20" y="7603"/>
                    <a:pt x="25" y="7609"/>
                    <a:pt x="25" y="7616"/>
                  </a:cubicBezTo>
                  <a:close/>
                  <a:moveTo>
                    <a:pt x="25" y="7666"/>
                  </a:moveTo>
                  <a:lnTo>
                    <a:pt x="25" y="7666"/>
                  </a:lnTo>
                  <a:cubicBezTo>
                    <a:pt x="25" y="7673"/>
                    <a:pt x="20" y="7678"/>
                    <a:pt x="13" y="7678"/>
                  </a:cubicBezTo>
                  <a:cubicBezTo>
                    <a:pt x="6" y="7678"/>
                    <a:pt x="0" y="7673"/>
                    <a:pt x="0" y="7666"/>
                  </a:cubicBezTo>
                  <a:cubicBezTo>
                    <a:pt x="0" y="7659"/>
                    <a:pt x="6" y="7653"/>
                    <a:pt x="13" y="7653"/>
                  </a:cubicBezTo>
                  <a:cubicBezTo>
                    <a:pt x="20" y="7653"/>
                    <a:pt x="25" y="7659"/>
                    <a:pt x="25" y="7666"/>
                  </a:cubicBezTo>
                  <a:close/>
                  <a:moveTo>
                    <a:pt x="25" y="7716"/>
                  </a:moveTo>
                  <a:lnTo>
                    <a:pt x="25" y="7716"/>
                  </a:lnTo>
                  <a:cubicBezTo>
                    <a:pt x="25" y="7723"/>
                    <a:pt x="20" y="7729"/>
                    <a:pt x="13" y="7729"/>
                  </a:cubicBezTo>
                  <a:cubicBezTo>
                    <a:pt x="6" y="7729"/>
                    <a:pt x="0" y="7723"/>
                    <a:pt x="0" y="7716"/>
                  </a:cubicBezTo>
                  <a:cubicBezTo>
                    <a:pt x="0" y="7709"/>
                    <a:pt x="6" y="7703"/>
                    <a:pt x="13" y="7703"/>
                  </a:cubicBezTo>
                  <a:cubicBezTo>
                    <a:pt x="20" y="7703"/>
                    <a:pt x="25" y="7709"/>
                    <a:pt x="25" y="7716"/>
                  </a:cubicBezTo>
                  <a:close/>
                  <a:moveTo>
                    <a:pt x="25" y="7766"/>
                  </a:moveTo>
                  <a:lnTo>
                    <a:pt x="25" y="7766"/>
                  </a:lnTo>
                  <a:cubicBezTo>
                    <a:pt x="25" y="7773"/>
                    <a:pt x="20" y="7779"/>
                    <a:pt x="13" y="7779"/>
                  </a:cubicBezTo>
                  <a:cubicBezTo>
                    <a:pt x="6" y="7779"/>
                    <a:pt x="0" y="7773"/>
                    <a:pt x="0" y="7766"/>
                  </a:cubicBezTo>
                  <a:cubicBezTo>
                    <a:pt x="0" y="7759"/>
                    <a:pt x="6" y="7754"/>
                    <a:pt x="13" y="7754"/>
                  </a:cubicBezTo>
                  <a:cubicBezTo>
                    <a:pt x="20" y="7754"/>
                    <a:pt x="25" y="7759"/>
                    <a:pt x="25" y="7766"/>
                  </a:cubicBezTo>
                  <a:close/>
                  <a:moveTo>
                    <a:pt x="25" y="7816"/>
                  </a:moveTo>
                  <a:lnTo>
                    <a:pt x="25" y="7816"/>
                  </a:lnTo>
                  <a:cubicBezTo>
                    <a:pt x="25" y="7823"/>
                    <a:pt x="20" y="7829"/>
                    <a:pt x="13" y="7829"/>
                  </a:cubicBezTo>
                  <a:cubicBezTo>
                    <a:pt x="6" y="7829"/>
                    <a:pt x="0" y="7823"/>
                    <a:pt x="0" y="7816"/>
                  </a:cubicBezTo>
                  <a:cubicBezTo>
                    <a:pt x="0" y="7809"/>
                    <a:pt x="6" y="7804"/>
                    <a:pt x="13" y="7804"/>
                  </a:cubicBezTo>
                  <a:cubicBezTo>
                    <a:pt x="20" y="7804"/>
                    <a:pt x="25" y="7809"/>
                    <a:pt x="25" y="7816"/>
                  </a:cubicBezTo>
                  <a:close/>
                  <a:moveTo>
                    <a:pt x="25" y="7866"/>
                  </a:moveTo>
                  <a:lnTo>
                    <a:pt x="25" y="7866"/>
                  </a:lnTo>
                  <a:cubicBezTo>
                    <a:pt x="25" y="7873"/>
                    <a:pt x="20" y="7879"/>
                    <a:pt x="13" y="7879"/>
                  </a:cubicBezTo>
                  <a:cubicBezTo>
                    <a:pt x="6" y="7879"/>
                    <a:pt x="0" y="7873"/>
                    <a:pt x="0" y="7866"/>
                  </a:cubicBezTo>
                  <a:cubicBezTo>
                    <a:pt x="0" y="7859"/>
                    <a:pt x="6" y="7854"/>
                    <a:pt x="13" y="7854"/>
                  </a:cubicBezTo>
                  <a:cubicBezTo>
                    <a:pt x="20" y="7854"/>
                    <a:pt x="25" y="7859"/>
                    <a:pt x="25" y="7866"/>
                  </a:cubicBezTo>
                  <a:close/>
                  <a:moveTo>
                    <a:pt x="25" y="7916"/>
                  </a:moveTo>
                  <a:lnTo>
                    <a:pt x="25" y="7916"/>
                  </a:lnTo>
                  <a:cubicBezTo>
                    <a:pt x="25" y="7923"/>
                    <a:pt x="20" y="7929"/>
                    <a:pt x="13" y="7929"/>
                  </a:cubicBezTo>
                  <a:cubicBezTo>
                    <a:pt x="6" y="7929"/>
                    <a:pt x="0" y="7923"/>
                    <a:pt x="0" y="7916"/>
                  </a:cubicBezTo>
                  <a:cubicBezTo>
                    <a:pt x="0" y="7909"/>
                    <a:pt x="6" y="7904"/>
                    <a:pt x="13" y="7904"/>
                  </a:cubicBezTo>
                  <a:cubicBezTo>
                    <a:pt x="20" y="7904"/>
                    <a:pt x="25" y="7909"/>
                    <a:pt x="25" y="7916"/>
                  </a:cubicBezTo>
                  <a:close/>
                  <a:moveTo>
                    <a:pt x="25" y="7966"/>
                  </a:moveTo>
                  <a:lnTo>
                    <a:pt x="25" y="7966"/>
                  </a:lnTo>
                  <a:cubicBezTo>
                    <a:pt x="25" y="7973"/>
                    <a:pt x="20" y="7979"/>
                    <a:pt x="13" y="7979"/>
                  </a:cubicBezTo>
                  <a:cubicBezTo>
                    <a:pt x="6" y="7979"/>
                    <a:pt x="0" y="7973"/>
                    <a:pt x="0" y="7966"/>
                  </a:cubicBezTo>
                  <a:cubicBezTo>
                    <a:pt x="0" y="7959"/>
                    <a:pt x="6" y="7954"/>
                    <a:pt x="13" y="7954"/>
                  </a:cubicBezTo>
                  <a:cubicBezTo>
                    <a:pt x="20" y="7954"/>
                    <a:pt x="25" y="7959"/>
                    <a:pt x="25" y="7966"/>
                  </a:cubicBezTo>
                  <a:close/>
                  <a:moveTo>
                    <a:pt x="25" y="8016"/>
                  </a:moveTo>
                  <a:lnTo>
                    <a:pt x="25" y="8016"/>
                  </a:lnTo>
                  <a:cubicBezTo>
                    <a:pt x="25" y="8023"/>
                    <a:pt x="20" y="8029"/>
                    <a:pt x="13" y="8029"/>
                  </a:cubicBezTo>
                  <a:cubicBezTo>
                    <a:pt x="6" y="8029"/>
                    <a:pt x="0" y="8023"/>
                    <a:pt x="0" y="8016"/>
                  </a:cubicBezTo>
                  <a:cubicBezTo>
                    <a:pt x="0" y="8009"/>
                    <a:pt x="6" y="8004"/>
                    <a:pt x="13" y="8004"/>
                  </a:cubicBezTo>
                  <a:cubicBezTo>
                    <a:pt x="20" y="8004"/>
                    <a:pt x="25" y="8009"/>
                    <a:pt x="25" y="8016"/>
                  </a:cubicBezTo>
                  <a:close/>
                  <a:moveTo>
                    <a:pt x="25" y="8066"/>
                  </a:moveTo>
                  <a:lnTo>
                    <a:pt x="25" y="8066"/>
                  </a:lnTo>
                  <a:cubicBezTo>
                    <a:pt x="25" y="8073"/>
                    <a:pt x="20" y="8079"/>
                    <a:pt x="13" y="8079"/>
                  </a:cubicBezTo>
                  <a:cubicBezTo>
                    <a:pt x="6" y="8079"/>
                    <a:pt x="0" y="8073"/>
                    <a:pt x="0" y="8066"/>
                  </a:cubicBezTo>
                  <a:cubicBezTo>
                    <a:pt x="0" y="8059"/>
                    <a:pt x="6" y="8054"/>
                    <a:pt x="13" y="8054"/>
                  </a:cubicBezTo>
                  <a:cubicBezTo>
                    <a:pt x="20" y="8054"/>
                    <a:pt x="25" y="8059"/>
                    <a:pt x="25" y="8066"/>
                  </a:cubicBezTo>
                  <a:close/>
                  <a:moveTo>
                    <a:pt x="25" y="8116"/>
                  </a:moveTo>
                  <a:lnTo>
                    <a:pt x="25" y="8116"/>
                  </a:lnTo>
                  <a:cubicBezTo>
                    <a:pt x="25" y="8123"/>
                    <a:pt x="20" y="8129"/>
                    <a:pt x="13" y="8129"/>
                  </a:cubicBezTo>
                  <a:cubicBezTo>
                    <a:pt x="6" y="8129"/>
                    <a:pt x="0" y="8123"/>
                    <a:pt x="0" y="8116"/>
                  </a:cubicBezTo>
                  <a:cubicBezTo>
                    <a:pt x="0" y="8109"/>
                    <a:pt x="6" y="8104"/>
                    <a:pt x="13" y="8104"/>
                  </a:cubicBezTo>
                  <a:cubicBezTo>
                    <a:pt x="20" y="8104"/>
                    <a:pt x="25" y="8109"/>
                    <a:pt x="25" y="8116"/>
                  </a:cubicBezTo>
                  <a:close/>
                  <a:moveTo>
                    <a:pt x="25" y="8166"/>
                  </a:moveTo>
                  <a:lnTo>
                    <a:pt x="25" y="8166"/>
                  </a:lnTo>
                  <a:cubicBezTo>
                    <a:pt x="25" y="8173"/>
                    <a:pt x="20" y="8179"/>
                    <a:pt x="13" y="8179"/>
                  </a:cubicBezTo>
                  <a:cubicBezTo>
                    <a:pt x="6" y="8179"/>
                    <a:pt x="0" y="8173"/>
                    <a:pt x="0" y="8166"/>
                  </a:cubicBezTo>
                  <a:cubicBezTo>
                    <a:pt x="0" y="8159"/>
                    <a:pt x="6" y="8154"/>
                    <a:pt x="13" y="8154"/>
                  </a:cubicBezTo>
                  <a:cubicBezTo>
                    <a:pt x="20" y="8154"/>
                    <a:pt x="25" y="8159"/>
                    <a:pt x="25" y="8166"/>
                  </a:cubicBezTo>
                  <a:close/>
                  <a:moveTo>
                    <a:pt x="25" y="8216"/>
                  </a:moveTo>
                  <a:lnTo>
                    <a:pt x="25" y="8216"/>
                  </a:lnTo>
                  <a:cubicBezTo>
                    <a:pt x="25" y="8223"/>
                    <a:pt x="20" y="8229"/>
                    <a:pt x="13" y="8229"/>
                  </a:cubicBezTo>
                  <a:cubicBezTo>
                    <a:pt x="6" y="8229"/>
                    <a:pt x="0" y="8223"/>
                    <a:pt x="0" y="8216"/>
                  </a:cubicBezTo>
                  <a:cubicBezTo>
                    <a:pt x="0" y="8209"/>
                    <a:pt x="6" y="8204"/>
                    <a:pt x="13" y="8204"/>
                  </a:cubicBezTo>
                  <a:cubicBezTo>
                    <a:pt x="20" y="8204"/>
                    <a:pt x="25" y="8209"/>
                    <a:pt x="25" y="8216"/>
                  </a:cubicBezTo>
                  <a:close/>
                  <a:moveTo>
                    <a:pt x="25" y="8266"/>
                  </a:moveTo>
                  <a:lnTo>
                    <a:pt x="25" y="8266"/>
                  </a:lnTo>
                  <a:cubicBezTo>
                    <a:pt x="25" y="8273"/>
                    <a:pt x="20" y="8279"/>
                    <a:pt x="13" y="8279"/>
                  </a:cubicBezTo>
                  <a:cubicBezTo>
                    <a:pt x="6" y="8279"/>
                    <a:pt x="0" y="8273"/>
                    <a:pt x="0" y="8266"/>
                  </a:cubicBezTo>
                  <a:cubicBezTo>
                    <a:pt x="0" y="8259"/>
                    <a:pt x="6" y="8254"/>
                    <a:pt x="13" y="8254"/>
                  </a:cubicBezTo>
                  <a:cubicBezTo>
                    <a:pt x="20" y="8254"/>
                    <a:pt x="25" y="8259"/>
                    <a:pt x="25" y="8266"/>
                  </a:cubicBezTo>
                  <a:close/>
                  <a:moveTo>
                    <a:pt x="25" y="8316"/>
                  </a:moveTo>
                  <a:lnTo>
                    <a:pt x="25" y="8316"/>
                  </a:lnTo>
                  <a:cubicBezTo>
                    <a:pt x="25" y="8323"/>
                    <a:pt x="20" y="8329"/>
                    <a:pt x="13" y="8329"/>
                  </a:cubicBezTo>
                  <a:cubicBezTo>
                    <a:pt x="6" y="8329"/>
                    <a:pt x="0" y="8323"/>
                    <a:pt x="0" y="8316"/>
                  </a:cubicBezTo>
                  <a:cubicBezTo>
                    <a:pt x="0" y="8309"/>
                    <a:pt x="6" y="8304"/>
                    <a:pt x="13" y="8304"/>
                  </a:cubicBezTo>
                  <a:cubicBezTo>
                    <a:pt x="20" y="8304"/>
                    <a:pt x="25" y="8309"/>
                    <a:pt x="25" y="8316"/>
                  </a:cubicBezTo>
                  <a:close/>
                  <a:moveTo>
                    <a:pt x="25" y="8366"/>
                  </a:moveTo>
                  <a:lnTo>
                    <a:pt x="25" y="8366"/>
                  </a:lnTo>
                  <a:cubicBezTo>
                    <a:pt x="25" y="8373"/>
                    <a:pt x="20" y="8379"/>
                    <a:pt x="13" y="8379"/>
                  </a:cubicBezTo>
                  <a:cubicBezTo>
                    <a:pt x="6" y="8379"/>
                    <a:pt x="0" y="8373"/>
                    <a:pt x="0" y="8366"/>
                  </a:cubicBezTo>
                  <a:cubicBezTo>
                    <a:pt x="0" y="8359"/>
                    <a:pt x="6" y="8354"/>
                    <a:pt x="13" y="8354"/>
                  </a:cubicBezTo>
                  <a:cubicBezTo>
                    <a:pt x="20" y="8354"/>
                    <a:pt x="25" y="8359"/>
                    <a:pt x="25" y="8366"/>
                  </a:cubicBezTo>
                  <a:close/>
                  <a:moveTo>
                    <a:pt x="25" y="8416"/>
                  </a:moveTo>
                  <a:lnTo>
                    <a:pt x="25" y="8416"/>
                  </a:lnTo>
                  <a:cubicBezTo>
                    <a:pt x="25" y="8423"/>
                    <a:pt x="20" y="8429"/>
                    <a:pt x="13" y="8429"/>
                  </a:cubicBezTo>
                  <a:cubicBezTo>
                    <a:pt x="6" y="8429"/>
                    <a:pt x="0" y="8423"/>
                    <a:pt x="0" y="8416"/>
                  </a:cubicBezTo>
                  <a:cubicBezTo>
                    <a:pt x="0" y="8409"/>
                    <a:pt x="6" y="8404"/>
                    <a:pt x="13" y="8404"/>
                  </a:cubicBezTo>
                  <a:cubicBezTo>
                    <a:pt x="20" y="8404"/>
                    <a:pt x="25" y="8409"/>
                    <a:pt x="25" y="8416"/>
                  </a:cubicBezTo>
                  <a:close/>
                  <a:moveTo>
                    <a:pt x="25" y="8466"/>
                  </a:moveTo>
                  <a:lnTo>
                    <a:pt x="25" y="8466"/>
                  </a:lnTo>
                  <a:cubicBezTo>
                    <a:pt x="25" y="8473"/>
                    <a:pt x="20" y="8479"/>
                    <a:pt x="13" y="8479"/>
                  </a:cubicBezTo>
                  <a:cubicBezTo>
                    <a:pt x="6" y="8479"/>
                    <a:pt x="0" y="8473"/>
                    <a:pt x="0" y="8466"/>
                  </a:cubicBezTo>
                  <a:cubicBezTo>
                    <a:pt x="0" y="8459"/>
                    <a:pt x="6" y="8454"/>
                    <a:pt x="13" y="8454"/>
                  </a:cubicBezTo>
                  <a:cubicBezTo>
                    <a:pt x="20" y="8454"/>
                    <a:pt x="25" y="8459"/>
                    <a:pt x="25" y="8466"/>
                  </a:cubicBezTo>
                  <a:close/>
                  <a:moveTo>
                    <a:pt x="25" y="8516"/>
                  </a:moveTo>
                  <a:lnTo>
                    <a:pt x="25" y="8516"/>
                  </a:lnTo>
                  <a:cubicBezTo>
                    <a:pt x="25" y="8523"/>
                    <a:pt x="20" y="8529"/>
                    <a:pt x="13" y="8529"/>
                  </a:cubicBezTo>
                  <a:cubicBezTo>
                    <a:pt x="6" y="8529"/>
                    <a:pt x="0" y="8523"/>
                    <a:pt x="0" y="8516"/>
                  </a:cubicBezTo>
                  <a:cubicBezTo>
                    <a:pt x="0" y="8510"/>
                    <a:pt x="6" y="8504"/>
                    <a:pt x="13" y="8504"/>
                  </a:cubicBezTo>
                  <a:cubicBezTo>
                    <a:pt x="20" y="8504"/>
                    <a:pt x="25" y="8510"/>
                    <a:pt x="25" y="8516"/>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700" name="Freeform 189"/>
            <p:cNvSpPr>
              <a:spLocks noEditPoints="1"/>
            </p:cNvSpPr>
            <p:nvPr/>
          </p:nvSpPr>
          <p:spPr bwMode="auto">
            <a:xfrm>
              <a:off x="5005" y="936"/>
              <a:ext cx="4" cy="1422"/>
            </a:xfrm>
            <a:custGeom>
              <a:avLst/>
              <a:gdLst>
                <a:gd name="T0" fmla="*/ 0 w 50"/>
                <a:gd name="T1" fmla="*/ 19 h 17058"/>
                <a:gd name="T2" fmla="*/ 2 w 50"/>
                <a:gd name="T3" fmla="*/ 46 h 17058"/>
                <a:gd name="T4" fmla="*/ 4 w 50"/>
                <a:gd name="T5" fmla="*/ 69 h 17058"/>
                <a:gd name="T6" fmla="*/ 2 w 50"/>
                <a:gd name="T7" fmla="*/ 83 h 17058"/>
                <a:gd name="T8" fmla="*/ 0 w 50"/>
                <a:gd name="T9" fmla="*/ 110 h 17058"/>
                <a:gd name="T10" fmla="*/ 4 w 50"/>
                <a:gd name="T11" fmla="*/ 136 h 17058"/>
                <a:gd name="T12" fmla="*/ 4 w 50"/>
                <a:gd name="T13" fmla="*/ 152 h 17058"/>
                <a:gd name="T14" fmla="*/ 0 w 50"/>
                <a:gd name="T15" fmla="*/ 177 h 17058"/>
                <a:gd name="T16" fmla="*/ 2 w 50"/>
                <a:gd name="T17" fmla="*/ 204 h 17058"/>
                <a:gd name="T18" fmla="*/ 4 w 50"/>
                <a:gd name="T19" fmla="*/ 227 h 17058"/>
                <a:gd name="T20" fmla="*/ 2 w 50"/>
                <a:gd name="T21" fmla="*/ 242 h 17058"/>
                <a:gd name="T22" fmla="*/ 0 w 50"/>
                <a:gd name="T23" fmla="*/ 269 h 17058"/>
                <a:gd name="T24" fmla="*/ 4 w 50"/>
                <a:gd name="T25" fmla="*/ 294 h 17058"/>
                <a:gd name="T26" fmla="*/ 4 w 50"/>
                <a:gd name="T27" fmla="*/ 311 h 17058"/>
                <a:gd name="T28" fmla="*/ 0 w 50"/>
                <a:gd name="T29" fmla="*/ 336 h 17058"/>
                <a:gd name="T30" fmla="*/ 2 w 50"/>
                <a:gd name="T31" fmla="*/ 363 h 17058"/>
                <a:gd name="T32" fmla="*/ 4 w 50"/>
                <a:gd name="T33" fmla="*/ 386 h 17058"/>
                <a:gd name="T34" fmla="*/ 2 w 50"/>
                <a:gd name="T35" fmla="*/ 400 h 17058"/>
                <a:gd name="T36" fmla="*/ 0 w 50"/>
                <a:gd name="T37" fmla="*/ 427 h 17058"/>
                <a:gd name="T38" fmla="*/ 4 w 50"/>
                <a:gd name="T39" fmla="*/ 452 h 17058"/>
                <a:gd name="T40" fmla="*/ 4 w 50"/>
                <a:gd name="T41" fmla="*/ 469 h 17058"/>
                <a:gd name="T42" fmla="*/ 0 w 50"/>
                <a:gd name="T43" fmla="*/ 494 h 17058"/>
                <a:gd name="T44" fmla="*/ 2 w 50"/>
                <a:gd name="T45" fmla="*/ 521 h 17058"/>
                <a:gd name="T46" fmla="*/ 4 w 50"/>
                <a:gd name="T47" fmla="*/ 544 h 17058"/>
                <a:gd name="T48" fmla="*/ 2 w 50"/>
                <a:gd name="T49" fmla="*/ 559 h 17058"/>
                <a:gd name="T50" fmla="*/ 0 w 50"/>
                <a:gd name="T51" fmla="*/ 586 h 17058"/>
                <a:gd name="T52" fmla="*/ 4 w 50"/>
                <a:gd name="T53" fmla="*/ 611 h 17058"/>
                <a:gd name="T54" fmla="*/ 4 w 50"/>
                <a:gd name="T55" fmla="*/ 628 h 17058"/>
                <a:gd name="T56" fmla="*/ 0 w 50"/>
                <a:gd name="T57" fmla="*/ 653 h 17058"/>
                <a:gd name="T58" fmla="*/ 2 w 50"/>
                <a:gd name="T59" fmla="*/ 680 h 17058"/>
                <a:gd name="T60" fmla="*/ 4 w 50"/>
                <a:gd name="T61" fmla="*/ 703 h 17058"/>
                <a:gd name="T62" fmla="*/ 2 w 50"/>
                <a:gd name="T63" fmla="*/ 717 h 17058"/>
                <a:gd name="T64" fmla="*/ 0 w 50"/>
                <a:gd name="T65" fmla="*/ 744 h 17058"/>
                <a:gd name="T66" fmla="*/ 4 w 50"/>
                <a:gd name="T67" fmla="*/ 769 h 17058"/>
                <a:gd name="T68" fmla="*/ 4 w 50"/>
                <a:gd name="T69" fmla="*/ 786 h 17058"/>
                <a:gd name="T70" fmla="*/ 0 w 50"/>
                <a:gd name="T71" fmla="*/ 811 h 17058"/>
                <a:gd name="T72" fmla="*/ 2 w 50"/>
                <a:gd name="T73" fmla="*/ 838 h 17058"/>
                <a:gd name="T74" fmla="*/ 4 w 50"/>
                <a:gd name="T75" fmla="*/ 861 h 17058"/>
                <a:gd name="T76" fmla="*/ 2 w 50"/>
                <a:gd name="T77" fmla="*/ 876 h 17058"/>
                <a:gd name="T78" fmla="*/ 0 w 50"/>
                <a:gd name="T79" fmla="*/ 903 h 17058"/>
                <a:gd name="T80" fmla="*/ 4 w 50"/>
                <a:gd name="T81" fmla="*/ 928 h 17058"/>
                <a:gd name="T82" fmla="*/ 4 w 50"/>
                <a:gd name="T83" fmla="*/ 944 h 17058"/>
                <a:gd name="T84" fmla="*/ 0 w 50"/>
                <a:gd name="T85" fmla="*/ 970 h 17058"/>
                <a:gd name="T86" fmla="*/ 2 w 50"/>
                <a:gd name="T87" fmla="*/ 997 h 17058"/>
                <a:gd name="T88" fmla="*/ 4 w 50"/>
                <a:gd name="T89" fmla="*/ 1020 h 17058"/>
                <a:gd name="T90" fmla="*/ 2 w 50"/>
                <a:gd name="T91" fmla="*/ 1034 h 17058"/>
                <a:gd name="T92" fmla="*/ 0 w 50"/>
                <a:gd name="T93" fmla="*/ 1061 h 17058"/>
                <a:gd name="T94" fmla="*/ 4 w 50"/>
                <a:gd name="T95" fmla="*/ 1086 h 17058"/>
                <a:gd name="T96" fmla="*/ 4 w 50"/>
                <a:gd name="T97" fmla="*/ 1103 h 17058"/>
                <a:gd name="T98" fmla="*/ 0 w 50"/>
                <a:gd name="T99" fmla="*/ 1128 h 17058"/>
                <a:gd name="T100" fmla="*/ 2 w 50"/>
                <a:gd name="T101" fmla="*/ 1155 h 17058"/>
                <a:gd name="T102" fmla="*/ 4 w 50"/>
                <a:gd name="T103" fmla="*/ 1178 h 17058"/>
                <a:gd name="T104" fmla="*/ 2 w 50"/>
                <a:gd name="T105" fmla="*/ 1193 h 17058"/>
                <a:gd name="T106" fmla="*/ 0 w 50"/>
                <a:gd name="T107" fmla="*/ 1220 h 17058"/>
                <a:gd name="T108" fmla="*/ 4 w 50"/>
                <a:gd name="T109" fmla="*/ 1245 h 17058"/>
                <a:gd name="T110" fmla="*/ 4 w 50"/>
                <a:gd name="T111" fmla="*/ 1261 h 17058"/>
                <a:gd name="T112" fmla="*/ 0 w 50"/>
                <a:gd name="T113" fmla="*/ 1287 h 17058"/>
                <a:gd name="T114" fmla="*/ 2 w 50"/>
                <a:gd name="T115" fmla="*/ 1314 h 17058"/>
                <a:gd name="T116" fmla="*/ 4 w 50"/>
                <a:gd name="T117" fmla="*/ 1337 h 17058"/>
                <a:gd name="T118" fmla="*/ 2 w 50"/>
                <a:gd name="T119" fmla="*/ 1351 h 17058"/>
                <a:gd name="T120" fmla="*/ 0 w 50"/>
                <a:gd name="T121" fmla="*/ 1378 h 17058"/>
                <a:gd name="T122" fmla="*/ 4 w 50"/>
                <a:gd name="T123" fmla="*/ 1403 h 17058"/>
                <a:gd name="T124" fmla="*/ 4 w 50"/>
                <a:gd name="T125" fmla="*/ 1420 h 17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8">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1"/>
                    <a:pt x="11" y="400"/>
                    <a:pt x="25" y="400"/>
                  </a:cubicBezTo>
                  <a:cubicBezTo>
                    <a:pt x="39" y="400"/>
                    <a:pt x="50" y="411"/>
                    <a:pt x="50" y="425"/>
                  </a:cubicBezTo>
                  <a:close/>
                  <a:moveTo>
                    <a:pt x="50" y="525"/>
                  </a:moveTo>
                  <a:lnTo>
                    <a:pt x="50" y="525"/>
                  </a:lnTo>
                  <a:cubicBezTo>
                    <a:pt x="50" y="539"/>
                    <a:pt x="39" y="550"/>
                    <a:pt x="25" y="550"/>
                  </a:cubicBezTo>
                  <a:cubicBezTo>
                    <a:pt x="11" y="550"/>
                    <a:pt x="0" y="539"/>
                    <a:pt x="0" y="525"/>
                  </a:cubicBezTo>
                  <a:cubicBezTo>
                    <a:pt x="0" y="511"/>
                    <a:pt x="11" y="500"/>
                    <a:pt x="25" y="500"/>
                  </a:cubicBezTo>
                  <a:cubicBezTo>
                    <a:pt x="39" y="500"/>
                    <a:pt x="50" y="511"/>
                    <a:pt x="50" y="525"/>
                  </a:cubicBezTo>
                  <a:close/>
                  <a:moveTo>
                    <a:pt x="50" y="625"/>
                  </a:moveTo>
                  <a:lnTo>
                    <a:pt x="50" y="625"/>
                  </a:lnTo>
                  <a:cubicBezTo>
                    <a:pt x="50" y="639"/>
                    <a:pt x="39" y="650"/>
                    <a:pt x="25" y="650"/>
                  </a:cubicBezTo>
                  <a:cubicBezTo>
                    <a:pt x="11" y="650"/>
                    <a:pt x="0" y="639"/>
                    <a:pt x="0" y="625"/>
                  </a:cubicBezTo>
                  <a:cubicBezTo>
                    <a:pt x="0" y="611"/>
                    <a:pt x="11" y="600"/>
                    <a:pt x="25" y="600"/>
                  </a:cubicBezTo>
                  <a:cubicBezTo>
                    <a:pt x="39" y="600"/>
                    <a:pt x="50" y="611"/>
                    <a:pt x="50" y="625"/>
                  </a:cubicBezTo>
                  <a:close/>
                  <a:moveTo>
                    <a:pt x="50" y="725"/>
                  </a:moveTo>
                  <a:lnTo>
                    <a:pt x="50" y="725"/>
                  </a:lnTo>
                  <a:cubicBezTo>
                    <a:pt x="50" y="739"/>
                    <a:pt x="39" y="750"/>
                    <a:pt x="25" y="750"/>
                  </a:cubicBezTo>
                  <a:cubicBezTo>
                    <a:pt x="11" y="750"/>
                    <a:pt x="0" y="739"/>
                    <a:pt x="0" y="725"/>
                  </a:cubicBezTo>
                  <a:cubicBezTo>
                    <a:pt x="0" y="711"/>
                    <a:pt x="11" y="700"/>
                    <a:pt x="25" y="700"/>
                  </a:cubicBezTo>
                  <a:cubicBezTo>
                    <a:pt x="39" y="700"/>
                    <a:pt x="50" y="711"/>
                    <a:pt x="50" y="725"/>
                  </a:cubicBezTo>
                  <a:close/>
                  <a:moveTo>
                    <a:pt x="50" y="825"/>
                  </a:moveTo>
                  <a:lnTo>
                    <a:pt x="50" y="825"/>
                  </a:lnTo>
                  <a:cubicBezTo>
                    <a:pt x="50" y="839"/>
                    <a:pt x="39" y="850"/>
                    <a:pt x="25" y="850"/>
                  </a:cubicBezTo>
                  <a:cubicBezTo>
                    <a:pt x="11" y="850"/>
                    <a:pt x="0" y="839"/>
                    <a:pt x="0" y="825"/>
                  </a:cubicBezTo>
                  <a:cubicBezTo>
                    <a:pt x="0" y="811"/>
                    <a:pt x="11" y="800"/>
                    <a:pt x="25" y="800"/>
                  </a:cubicBezTo>
                  <a:cubicBezTo>
                    <a:pt x="39" y="800"/>
                    <a:pt x="50" y="811"/>
                    <a:pt x="50" y="825"/>
                  </a:cubicBezTo>
                  <a:close/>
                  <a:moveTo>
                    <a:pt x="50" y="925"/>
                  </a:moveTo>
                  <a:lnTo>
                    <a:pt x="50" y="925"/>
                  </a:lnTo>
                  <a:cubicBezTo>
                    <a:pt x="50" y="939"/>
                    <a:pt x="39" y="950"/>
                    <a:pt x="25" y="950"/>
                  </a:cubicBezTo>
                  <a:cubicBezTo>
                    <a:pt x="11" y="950"/>
                    <a:pt x="0" y="939"/>
                    <a:pt x="0" y="925"/>
                  </a:cubicBezTo>
                  <a:cubicBezTo>
                    <a:pt x="0" y="911"/>
                    <a:pt x="11" y="900"/>
                    <a:pt x="25" y="900"/>
                  </a:cubicBezTo>
                  <a:cubicBezTo>
                    <a:pt x="39" y="900"/>
                    <a:pt x="50" y="911"/>
                    <a:pt x="50" y="925"/>
                  </a:cubicBezTo>
                  <a:close/>
                  <a:moveTo>
                    <a:pt x="50" y="1025"/>
                  </a:moveTo>
                  <a:lnTo>
                    <a:pt x="50" y="1025"/>
                  </a:lnTo>
                  <a:cubicBezTo>
                    <a:pt x="50" y="1039"/>
                    <a:pt x="39" y="1050"/>
                    <a:pt x="25" y="1050"/>
                  </a:cubicBezTo>
                  <a:cubicBezTo>
                    <a:pt x="11" y="1050"/>
                    <a:pt x="0" y="1039"/>
                    <a:pt x="0" y="1025"/>
                  </a:cubicBezTo>
                  <a:cubicBezTo>
                    <a:pt x="0" y="1011"/>
                    <a:pt x="11" y="1000"/>
                    <a:pt x="25" y="1000"/>
                  </a:cubicBezTo>
                  <a:cubicBezTo>
                    <a:pt x="39" y="1000"/>
                    <a:pt x="50" y="1011"/>
                    <a:pt x="50" y="1025"/>
                  </a:cubicBezTo>
                  <a:close/>
                  <a:moveTo>
                    <a:pt x="50" y="1125"/>
                  </a:moveTo>
                  <a:lnTo>
                    <a:pt x="50" y="1125"/>
                  </a:lnTo>
                  <a:cubicBezTo>
                    <a:pt x="50" y="1139"/>
                    <a:pt x="39" y="1150"/>
                    <a:pt x="25" y="1150"/>
                  </a:cubicBezTo>
                  <a:cubicBezTo>
                    <a:pt x="11" y="1150"/>
                    <a:pt x="0" y="1139"/>
                    <a:pt x="0" y="1125"/>
                  </a:cubicBezTo>
                  <a:cubicBezTo>
                    <a:pt x="0" y="1112"/>
                    <a:pt x="11" y="1100"/>
                    <a:pt x="25" y="1100"/>
                  </a:cubicBezTo>
                  <a:cubicBezTo>
                    <a:pt x="39" y="1100"/>
                    <a:pt x="50" y="1112"/>
                    <a:pt x="50" y="1125"/>
                  </a:cubicBezTo>
                  <a:close/>
                  <a:moveTo>
                    <a:pt x="50" y="1225"/>
                  </a:moveTo>
                  <a:lnTo>
                    <a:pt x="50" y="1225"/>
                  </a:lnTo>
                  <a:cubicBezTo>
                    <a:pt x="50" y="1239"/>
                    <a:pt x="39" y="1250"/>
                    <a:pt x="25" y="1250"/>
                  </a:cubicBezTo>
                  <a:cubicBezTo>
                    <a:pt x="11" y="1250"/>
                    <a:pt x="0" y="1239"/>
                    <a:pt x="0" y="1225"/>
                  </a:cubicBezTo>
                  <a:cubicBezTo>
                    <a:pt x="0" y="1212"/>
                    <a:pt x="11" y="1200"/>
                    <a:pt x="25" y="1200"/>
                  </a:cubicBezTo>
                  <a:cubicBezTo>
                    <a:pt x="39" y="1200"/>
                    <a:pt x="50" y="1212"/>
                    <a:pt x="50" y="1225"/>
                  </a:cubicBezTo>
                  <a:close/>
                  <a:moveTo>
                    <a:pt x="50" y="1325"/>
                  </a:moveTo>
                  <a:lnTo>
                    <a:pt x="50" y="1325"/>
                  </a:lnTo>
                  <a:cubicBezTo>
                    <a:pt x="50" y="1339"/>
                    <a:pt x="39" y="1350"/>
                    <a:pt x="25" y="1350"/>
                  </a:cubicBezTo>
                  <a:cubicBezTo>
                    <a:pt x="11" y="1350"/>
                    <a:pt x="0" y="1339"/>
                    <a:pt x="0" y="1325"/>
                  </a:cubicBezTo>
                  <a:cubicBezTo>
                    <a:pt x="0" y="1312"/>
                    <a:pt x="11" y="1300"/>
                    <a:pt x="25" y="1300"/>
                  </a:cubicBezTo>
                  <a:cubicBezTo>
                    <a:pt x="39" y="1300"/>
                    <a:pt x="50" y="1312"/>
                    <a:pt x="50" y="1325"/>
                  </a:cubicBezTo>
                  <a:close/>
                  <a:moveTo>
                    <a:pt x="50" y="1425"/>
                  </a:moveTo>
                  <a:lnTo>
                    <a:pt x="50" y="1426"/>
                  </a:lnTo>
                  <a:cubicBezTo>
                    <a:pt x="50" y="1439"/>
                    <a:pt x="39" y="1451"/>
                    <a:pt x="25" y="1451"/>
                  </a:cubicBezTo>
                  <a:cubicBezTo>
                    <a:pt x="11" y="1451"/>
                    <a:pt x="0" y="1439"/>
                    <a:pt x="0" y="1426"/>
                  </a:cubicBezTo>
                  <a:lnTo>
                    <a:pt x="0" y="1425"/>
                  </a:lnTo>
                  <a:cubicBezTo>
                    <a:pt x="0" y="1412"/>
                    <a:pt x="11" y="1400"/>
                    <a:pt x="25" y="1400"/>
                  </a:cubicBezTo>
                  <a:cubicBezTo>
                    <a:pt x="39" y="1400"/>
                    <a:pt x="50" y="1412"/>
                    <a:pt x="50" y="1425"/>
                  </a:cubicBezTo>
                  <a:close/>
                  <a:moveTo>
                    <a:pt x="50" y="1526"/>
                  </a:moveTo>
                  <a:lnTo>
                    <a:pt x="50" y="1526"/>
                  </a:lnTo>
                  <a:cubicBezTo>
                    <a:pt x="50" y="1539"/>
                    <a:pt x="39" y="1551"/>
                    <a:pt x="25" y="1551"/>
                  </a:cubicBezTo>
                  <a:cubicBezTo>
                    <a:pt x="11" y="1551"/>
                    <a:pt x="0" y="1539"/>
                    <a:pt x="0" y="1526"/>
                  </a:cubicBezTo>
                  <a:cubicBezTo>
                    <a:pt x="0" y="1512"/>
                    <a:pt x="11" y="1501"/>
                    <a:pt x="25" y="1501"/>
                  </a:cubicBezTo>
                  <a:cubicBezTo>
                    <a:pt x="39" y="1501"/>
                    <a:pt x="50" y="1512"/>
                    <a:pt x="50" y="1526"/>
                  </a:cubicBezTo>
                  <a:close/>
                  <a:moveTo>
                    <a:pt x="50" y="1626"/>
                  </a:moveTo>
                  <a:lnTo>
                    <a:pt x="50" y="1626"/>
                  </a:lnTo>
                  <a:cubicBezTo>
                    <a:pt x="50" y="1639"/>
                    <a:pt x="39" y="1651"/>
                    <a:pt x="25" y="1651"/>
                  </a:cubicBezTo>
                  <a:cubicBezTo>
                    <a:pt x="11" y="1651"/>
                    <a:pt x="0" y="1639"/>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2"/>
                    <a:pt x="11" y="2401"/>
                    <a:pt x="25" y="2401"/>
                  </a:cubicBezTo>
                  <a:cubicBezTo>
                    <a:pt x="39" y="2401"/>
                    <a:pt x="50" y="2412"/>
                    <a:pt x="50" y="2426"/>
                  </a:cubicBezTo>
                  <a:close/>
                  <a:moveTo>
                    <a:pt x="50" y="2526"/>
                  </a:moveTo>
                  <a:lnTo>
                    <a:pt x="50" y="2526"/>
                  </a:lnTo>
                  <a:cubicBezTo>
                    <a:pt x="50" y="2540"/>
                    <a:pt x="39" y="2551"/>
                    <a:pt x="25" y="2551"/>
                  </a:cubicBezTo>
                  <a:cubicBezTo>
                    <a:pt x="11" y="2551"/>
                    <a:pt x="0" y="2540"/>
                    <a:pt x="0" y="2526"/>
                  </a:cubicBezTo>
                  <a:cubicBezTo>
                    <a:pt x="0" y="2512"/>
                    <a:pt x="11" y="2501"/>
                    <a:pt x="25" y="2501"/>
                  </a:cubicBezTo>
                  <a:cubicBezTo>
                    <a:pt x="39" y="2501"/>
                    <a:pt x="50" y="2512"/>
                    <a:pt x="50" y="2526"/>
                  </a:cubicBezTo>
                  <a:close/>
                  <a:moveTo>
                    <a:pt x="50" y="2626"/>
                  </a:moveTo>
                  <a:lnTo>
                    <a:pt x="50" y="2626"/>
                  </a:lnTo>
                  <a:cubicBezTo>
                    <a:pt x="50" y="2640"/>
                    <a:pt x="39" y="2651"/>
                    <a:pt x="25" y="2651"/>
                  </a:cubicBezTo>
                  <a:cubicBezTo>
                    <a:pt x="11" y="2651"/>
                    <a:pt x="0" y="2640"/>
                    <a:pt x="0" y="2626"/>
                  </a:cubicBezTo>
                  <a:cubicBezTo>
                    <a:pt x="0" y="2612"/>
                    <a:pt x="11" y="2601"/>
                    <a:pt x="25" y="2601"/>
                  </a:cubicBezTo>
                  <a:cubicBezTo>
                    <a:pt x="39" y="2601"/>
                    <a:pt x="50" y="2612"/>
                    <a:pt x="50" y="2626"/>
                  </a:cubicBezTo>
                  <a:close/>
                  <a:moveTo>
                    <a:pt x="50" y="2726"/>
                  </a:moveTo>
                  <a:lnTo>
                    <a:pt x="50" y="2726"/>
                  </a:lnTo>
                  <a:cubicBezTo>
                    <a:pt x="50" y="2740"/>
                    <a:pt x="39" y="2751"/>
                    <a:pt x="25" y="2751"/>
                  </a:cubicBezTo>
                  <a:cubicBezTo>
                    <a:pt x="11" y="2751"/>
                    <a:pt x="0" y="2740"/>
                    <a:pt x="0" y="2726"/>
                  </a:cubicBezTo>
                  <a:cubicBezTo>
                    <a:pt x="0" y="2712"/>
                    <a:pt x="11" y="2701"/>
                    <a:pt x="25" y="2701"/>
                  </a:cubicBezTo>
                  <a:cubicBezTo>
                    <a:pt x="39" y="2701"/>
                    <a:pt x="50" y="2712"/>
                    <a:pt x="50" y="2726"/>
                  </a:cubicBezTo>
                  <a:close/>
                  <a:moveTo>
                    <a:pt x="50" y="2826"/>
                  </a:moveTo>
                  <a:lnTo>
                    <a:pt x="50" y="2826"/>
                  </a:lnTo>
                  <a:cubicBezTo>
                    <a:pt x="50" y="2840"/>
                    <a:pt x="39" y="2851"/>
                    <a:pt x="25" y="2851"/>
                  </a:cubicBezTo>
                  <a:cubicBezTo>
                    <a:pt x="11" y="2851"/>
                    <a:pt x="0" y="2840"/>
                    <a:pt x="0" y="2826"/>
                  </a:cubicBezTo>
                  <a:cubicBezTo>
                    <a:pt x="0" y="2812"/>
                    <a:pt x="11" y="2801"/>
                    <a:pt x="25" y="2801"/>
                  </a:cubicBezTo>
                  <a:cubicBezTo>
                    <a:pt x="39" y="2801"/>
                    <a:pt x="50" y="2812"/>
                    <a:pt x="50" y="2826"/>
                  </a:cubicBezTo>
                  <a:close/>
                  <a:moveTo>
                    <a:pt x="50" y="2926"/>
                  </a:moveTo>
                  <a:lnTo>
                    <a:pt x="50" y="2926"/>
                  </a:lnTo>
                  <a:cubicBezTo>
                    <a:pt x="50" y="2940"/>
                    <a:pt x="39" y="2951"/>
                    <a:pt x="25" y="2951"/>
                  </a:cubicBezTo>
                  <a:cubicBezTo>
                    <a:pt x="11" y="2951"/>
                    <a:pt x="0" y="2940"/>
                    <a:pt x="0" y="2926"/>
                  </a:cubicBezTo>
                  <a:cubicBezTo>
                    <a:pt x="0" y="2912"/>
                    <a:pt x="11" y="2901"/>
                    <a:pt x="25" y="2901"/>
                  </a:cubicBezTo>
                  <a:cubicBezTo>
                    <a:pt x="39" y="2901"/>
                    <a:pt x="50" y="2912"/>
                    <a:pt x="50" y="2926"/>
                  </a:cubicBezTo>
                  <a:close/>
                  <a:moveTo>
                    <a:pt x="50" y="3026"/>
                  </a:moveTo>
                  <a:lnTo>
                    <a:pt x="50" y="3026"/>
                  </a:lnTo>
                  <a:cubicBezTo>
                    <a:pt x="50" y="3040"/>
                    <a:pt x="39" y="3051"/>
                    <a:pt x="25" y="3051"/>
                  </a:cubicBezTo>
                  <a:cubicBezTo>
                    <a:pt x="11" y="3051"/>
                    <a:pt x="0" y="3040"/>
                    <a:pt x="0" y="3026"/>
                  </a:cubicBezTo>
                  <a:cubicBezTo>
                    <a:pt x="0" y="3012"/>
                    <a:pt x="11" y="3001"/>
                    <a:pt x="25" y="3001"/>
                  </a:cubicBezTo>
                  <a:cubicBezTo>
                    <a:pt x="39" y="3001"/>
                    <a:pt x="50" y="3012"/>
                    <a:pt x="50" y="3026"/>
                  </a:cubicBezTo>
                  <a:close/>
                  <a:moveTo>
                    <a:pt x="50" y="3126"/>
                  </a:moveTo>
                  <a:lnTo>
                    <a:pt x="50" y="3126"/>
                  </a:lnTo>
                  <a:cubicBezTo>
                    <a:pt x="50" y="3140"/>
                    <a:pt x="39" y="3151"/>
                    <a:pt x="25" y="3151"/>
                  </a:cubicBezTo>
                  <a:cubicBezTo>
                    <a:pt x="11" y="3151"/>
                    <a:pt x="0" y="3140"/>
                    <a:pt x="0" y="3126"/>
                  </a:cubicBezTo>
                  <a:cubicBezTo>
                    <a:pt x="0" y="3113"/>
                    <a:pt x="11" y="3101"/>
                    <a:pt x="25" y="3101"/>
                  </a:cubicBezTo>
                  <a:cubicBezTo>
                    <a:pt x="39" y="3101"/>
                    <a:pt x="50" y="3113"/>
                    <a:pt x="50" y="3126"/>
                  </a:cubicBezTo>
                  <a:close/>
                  <a:moveTo>
                    <a:pt x="50" y="3226"/>
                  </a:moveTo>
                  <a:lnTo>
                    <a:pt x="50" y="3226"/>
                  </a:lnTo>
                  <a:cubicBezTo>
                    <a:pt x="50" y="3240"/>
                    <a:pt x="39" y="3251"/>
                    <a:pt x="25" y="3251"/>
                  </a:cubicBezTo>
                  <a:cubicBezTo>
                    <a:pt x="11" y="3251"/>
                    <a:pt x="0" y="3240"/>
                    <a:pt x="0" y="3226"/>
                  </a:cubicBezTo>
                  <a:cubicBezTo>
                    <a:pt x="0" y="3213"/>
                    <a:pt x="11" y="3201"/>
                    <a:pt x="25" y="3201"/>
                  </a:cubicBezTo>
                  <a:cubicBezTo>
                    <a:pt x="39" y="3201"/>
                    <a:pt x="50" y="3213"/>
                    <a:pt x="50" y="3226"/>
                  </a:cubicBezTo>
                  <a:close/>
                  <a:moveTo>
                    <a:pt x="50" y="3326"/>
                  </a:moveTo>
                  <a:lnTo>
                    <a:pt x="50" y="3326"/>
                  </a:lnTo>
                  <a:cubicBezTo>
                    <a:pt x="50" y="3340"/>
                    <a:pt x="39" y="3351"/>
                    <a:pt x="25" y="3351"/>
                  </a:cubicBezTo>
                  <a:cubicBezTo>
                    <a:pt x="11" y="3351"/>
                    <a:pt x="0" y="3340"/>
                    <a:pt x="0" y="3326"/>
                  </a:cubicBezTo>
                  <a:cubicBezTo>
                    <a:pt x="0" y="3313"/>
                    <a:pt x="11" y="3301"/>
                    <a:pt x="25" y="3301"/>
                  </a:cubicBezTo>
                  <a:cubicBezTo>
                    <a:pt x="39" y="3301"/>
                    <a:pt x="50" y="3313"/>
                    <a:pt x="50" y="3326"/>
                  </a:cubicBezTo>
                  <a:close/>
                  <a:moveTo>
                    <a:pt x="50" y="3426"/>
                  </a:moveTo>
                  <a:lnTo>
                    <a:pt x="50" y="3427"/>
                  </a:lnTo>
                  <a:cubicBezTo>
                    <a:pt x="50" y="3440"/>
                    <a:pt x="39" y="3452"/>
                    <a:pt x="25" y="3452"/>
                  </a:cubicBezTo>
                  <a:cubicBezTo>
                    <a:pt x="11" y="3452"/>
                    <a:pt x="0" y="3440"/>
                    <a:pt x="0" y="3427"/>
                  </a:cubicBezTo>
                  <a:lnTo>
                    <a:pt x="0" y="3426"/>
                  </a:lnTo>
                  <a:cubicBezTo>
                    <a:pt x="0" y="3413"/>
                    <a:pt x="11" y="3401"/>
                    <a:pt x="25" y="3401"/>
                  </a:cubicBezTo>
                  <a:cubicBezTo>
                    <a:pt x="39" y="3401"/>
                    <a:pt x="50" y="3413"/>
                    <a:pt x="50" y="3426"/>
                  </a:cubicBezTo>
                  <a:close/>
                  <a:moveTo>
                    <a:pt x="50" y="3527"/>
                  </a:moveTo>
                  <a:lnTo>
                    <a:pt x="50" y="3527"/>
                  </a:lnTo>
                  <a:cubicBezTo>
                    <a:pt x="50" y="3540"/>
                    <a:pt x="39" y="3552"/>
                    <a:pt x="25" y="3552"/>
                  </a:cubicBezTo>
                  <a:cubicBezTo>
                    <a:pt x="11" y="3552"/>
                    <a:pt x="0" y="3540"/>
                    <a:pt x="0" y="3527"/>
                  </a:cubicBezTo>
                  <a:cubicBezTo>
                    <a:pt x="0" y="3513"/>
                    <a:pt x="11" y="3502"/>
                    <a:pt x="25" y="3502"/>
                  </a:cubicBezTo>
                  <a:cubicBezTo>
                    <a:pt x="39" y="3502"/>
                    <a:pt x="50" y="3513"/>
                    <a:pt x="50" y="3527"/>
                  </a:cubicBezTo>
                  <a:close/>
                  <a:moveTo>
                    <a:pt x="50" y="3627"/>
                  </a:moveTo>
                  <a:lnTo>
                    <a:pt x="50" y="3627"/>
                  </a:lnTo>
                  <a:cubicBezTo>
                    <a:pt x="50" y="3640"/>
                    <a:pt x="39" y="3652"/>
                    <a:pt x="25" y="3652"/>
                  </a:cubicBezTo>
                  <a:cubicBezTo>
                    <a:pt x="11" y="3652"/>
                    <a:pt x="0" y="3640"/>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3"/>
                    <a:pt x="11" y="4402"/>
                    <a:pt x="25" y="4402"/>
                  </a:cubicBezTo>
                  <a:cubicBezTo>
                    <a:pt x="39" y="4402"/>
                    <a:pt x="50" y="4413"/>
                    <a:pt x="50" y="4427"/>
                  </a:cubicBezTo>
                  <a:close/>
                  <a:moveTo>
                    <a:pt x="50" y="4527"/>
                  </a:moveTo>
                  <a:lnTo>
                    <a:pt x="50" y="4527"/>
                  </a:lnTo>
                  <a:cubicBezTo>
                    <a:pt x="50" y="4541"/>
                    <a:pt x="39" y="4552"/>
                    <a:pt x="25" y="4552"/>
                  </a:cubicBezTo>
                  <a:cubicBezTo>
                    <a:pt x="11" y="4552"/>
                    <a:pt x="0" y="4541"/>
                    <a:pt x="0" y="4527"/>
                  </a:cubicBezTo>
                  <a:cubicBezTo>
                    <a:pt x="0" y="4513"/>
                    <a:pt x="11" y="4502"/>
                    <a:pt x="25" y="4502"/>
                  </a:cubicBezTo>
                  <a:cubicBezTo>
                    <a:pt x="39" y="4502"/>
                    <a:pt x="50" y="4513"/>
                    <a:pt x="50" y="4527"/>
                  </a:cubicBezTo>
                  <a:close/>
                  <a:moveTo>
                    <a:pt x="50" y="4627"/>
                  </a:moveTo>
                  <a:lnTo>
                    <a:pt x="50" y="4627"/>
                  </a:lnTo>
                  <a:cubicBezTo>
                    <a:pt x="50" y="4641"/>
                    <a:pt x="39" y="4652"/>
                    <a:pt x="25" y="4652"/>
                  </a:cubicBezTo>
                  <a:cubicBezTo>
                    <a:pt x="11" y="4652"/>
                    <a:pt x="0" y="4641"/>
                    <a:pt x="0" y="4627"/>
                  </a:cubicBezTo>
                  <a:cubicBezTo>
                    <a:pt x="0" y="4613"/>
                    <a:pt x="11" y="4602"/>
                    <a:pt x="25" y="4602"/>
                  </a:cubicBezTo>
                  <a:cubicBezTo>
                    <a:pt x="39" y="4602"/>
                    <a:pt x="50" y="4613"/>
                    <a:pt x="50" y="4627"/>
                  </a:cubicBezTo>
                  <a:close/>
                  <a:moveTo>
                    <a:pt x="50" y="4727"/>
                  </a:moveTo>
                  <a:lnTo>
                    <a:pt x="50" y="4727"/>
                  </a:lnTo>
                  <a:cubicBezTo>
                    <a:pt x="50" y="4741"/>
                    <a:pt x="39" y="4752"/>
                    <a:pt x="25" y="4752"/>
                  </a:cubicBezTo>
                  <a:cubicBezTo>
                    <a:pt x="11" y="4752"/>
                    <a:pt x="0" y="4741"/>
                    <a:pt x="0" y="4727"/>
                  </a:cubicBezTo>
                  <a:cubicBezTo>
                    <a:pt x="0" y="4713"/>
                    <a:pt x="11" y="4702"/>
                    <a:pt x="25" y="4702"/>
                  </a:cubicBezTo>
                  <a:cubicBezTo>
                    <a:pt x="39" y="4702"/>
                    <a:pt x="50" y="4713"/>
                    <a:pt x="50" y="4727"/>
                  </a:cubicBezTo>
                  <a:close/>
                  <a:moveTo>
                    <a:pt x="50" y="4827"/>
                  </a:moveTo>
                  <a:lnTo>
                    <a:pt x="50" y="4827"/>
                  </a:lnTo>
                  <a:cubicBezTo>
                    <a:pt x="50" y="4841"/>
                    <a:pt x="39" y="4852"/>
                    <a:pt x="25" y="4852"/>
                  </a:cubicBezTo>
                  <a:cubicBezTo>
                    <a:pt x="11" y="4852"/>
                    <a:pt x="0" y="4841"/>
                    <a:pt x="0" y="4827"/>
                  </a:cubicBezTo>
                  <a:cubicBezTo>
                    <a:pt x="0" y="4813"/>
                    <a:pt x="11" y="4802"/>
                    <a:pt x="25" y="4802"/>
                  </a:cubicBezTo>
                  <a:cubicBezTo>
                    <a:pt x="39" y="4802"/>
                    <a:pt x="50" y="4813"/>
                    <a:pt x="50" y="4827"/>
                  </a:cubicBezTo>
                  <a:close/>
                  <a:moveTo>
                    <a:pt x="50" y="4927"/>
                  </a:moveTo>
                  <a:lnTo>
                    <a:pt x="50" y="4927"/>
                  </a:lnTo>
                  <a:cubicBezTo>
                    <a:pt x="50" y="4941"/>
                    <a:pt x="39" y="4952"/>
                    <a:pt x="25" y="4952"/>
                  </a:cubicBezTo>
                  <a:cubicBezTo>
                    <a:pt x="11" y="4952"/>
                    <a:pt x="0" y="4941"/>
                    <a:pt x="0" y="4927"/>
                  </a:cubicBezTo>
                  <a:cubicBezTo>
                    <a:pt x="0" y="4913"/>
                    <a:pt x="11" y="4902"/>
                    <a:pt x="25" y="4902"/>
                  </a:cubicBezTo>
                  <a:cubicBezTo>
                    <a:pt x="39" y="4902"/>
                    <a:pt x="50" y="4913"/>
                    <a:pt x="50" y="4927"/>
                  </a:cubicBezTo>
                  <a:close/>
                  <a:moveTo>
                    <a:pt x="50" y="5027"/>
                  </a:moveTo>
                  <a:lnTo>
                    <a:pt x="50" y="5027"/>
                  </a:lnTo>
                  <a:cubicBezTo>
                    <a:pt x="50" y="5041"/>
                    <a:pt x="39" y="5052"/>
                    <a:pt x="25" y="5052"/>
                  </a:cubicBezTo>
                  <a:cubicBezTo>
                    <a:pt x="11" y="5052"/>
                    <a:pt x="0" y="5041"/>
                    <a:pt x="0" y="5027"/>
                  </a:cubicBezTo>
                  <a:cubicBezTo>
                    <a:pt x="0" y="5013"/>
                    <a:pt x="11" y="5002"/>
                    <a:pt x="25" y="5002"/>
                  </a:cubicBezTo>
                  <a:cubicBezTo>
                    <a:pt x="39" y="5002"/>
                    <a:pt x="50" y="5013"/>
                    <a:pt x="50" y="5027"/>
                  </a:cubicBezTo>
                  <a:close/>
                  <a:moveTo>
                    <a:pt x="50" y="5127"/>
                  </a:moveTo>
                  <a:lnTo>
                    <a:pt x="50" y="5127"/>
                  </a:lnTo>
                  <a:cubicBezTo>
                    <a:pt x="50" y="5141"/>
                    <a:pt x="39" y="5152"/>
                    <a:pt x="25" y="5152"/>
                  </a:cubicBezTo>
                  <a:cubicBezTo>
                    <a:pt x="11" y="5152"/>
                    <a:pt x="0" y="5141"/>
                    <a:pt x="0" y="5127"/>
                  </a:cubicBezTo>
                  <a:cubicBezTo>
                    <a:pt x="0" y="5114"/>
                    <a:pt x="11" y="5102"/>
                    <a:pt x="25" y="5102"/>
                  </a:cubicBezTo>
                  <a:cubicBezTo>
                    <a:pt x="39" y="5102"/>
                    <a:pt x="50" y="5114"/>
                    <a:pt x="50" y="5127"/>
                  </a:cubicBezTo>
                  <a:close/>
                  <a:moveTo>
                    <a:pt x="50" y="5227"/>
                  </a:moveTo>
                  <a:lnTo>
                    <a:pt x="50" y="5227"/>
                  </a:lnTo>
                  <a:cubicBezTo>
                    <a:pt x="50" y="5241"/>
                    <a:pt x="39" y="5252"/>
                    <a:pt x="25" y="5252"/>
                  </a:cubicBezTo>
                  <a:cubicBezTo>
                    <a:pt x="11" y="5252"/>
                    <a:pt x="0" y="5241"/>
                    <a:pt x="0" y="5227"/>
                  </a:cubicBezTo>
                  <a:cubicBezTo>
                    <a:pt x="0" y="5214"/>
                    <a:pt x="11" y="5202"/>
                    <a:pt x="25" y="5202"/>
                  </a:cubicBezTo>
                  <a:cubicBezTo>
                    <a:pt x="39" y="5202"/>
                    <a:pt x="50" y="5214"/>
                    <a:pt x="50" y="5227"/>
                  </a:cubicBezTo>
                  <a:close/>
                  <a:moveTo>
                    <a:pt x="50" y="5327"/>
                  </a:moveTo>
                  <a:lnTo>
                    <a:pt x="50" y="5327"/>
                  </a:lnTo>
                  <a:cubicBezTo>
                    <a:pt x="50" y="5341"/>
                    <a:pt x="39" y="5352"/>
                    <a:pt x="25" y="5352"/>
                  </a:cubicBezTo>
                  <a:cubicBezTo>
                    <a:pt x="11" y="5352"/>
                    <a:pt x="0" y="5341"/>
                    <a:pt x="0" y="5327"/>
                  </a:cubicBezTo>
                  <a:cubicBezTo>
                    <a:pt x="0" y="5314"/>
                    <a:pt x="11" y="5302"/>
                    <a:pt x="25" y="5302"/>
                  </a:cubicBezTo>
                  <a:cubicBezTo>
                    <a:pt x="39" y="5302"/>
                    <a:pt x="50" y="5314"/>
                    <a:pt x="50" y="5327"/>
                  </a:cubicBezTo>
                  <a:close/>
                  <a:moveTo>
                    <a:pt x="50" y="5427"/>
                  </a:moveTo>
                  <a:lnTo>
                    <a:pt x="50" y="5428"/>
                  </a:lnTo>
                  <a:cubicBezTo>
                    <a:pt x="50" y="5441"/>
                    <a:pt x="39" y="5453"/>
                    <a:pt x="25" y="5453"/>
                  </a:cubicBezTo>
                  <a:cubicBezTo>
                    <a:pt x="11" y="5453"/>
                    <a:pt x="0" y="5441"/>
                    <a:pt x="0" y="5428"/>
                  </a:cubicBezTo>
                  <a:lnTo>
                    <a:pt x="0" y="5427"/>
                  </a:lnTo>
                  <a:cubicBezTo>
                    <a:pt x="0" y="5414"/>
                    <a:pt x="11" y="5402"/>
                    <a:pt x="25" y="5402"/>
                  </a:cubicBezTo>
                  <a:cubicBezTo>
                    <a:pt x="39" y="5402"/>
                    <a:pt x="50" y="5414"/>
                    <a:pt x="50" y="5427"/>
                  </a:cubicBezTo>
                  <a:close/>
                  <a:moveTo>
                    <a:pt x="50" y="5528"/>
                  </a:moveTo>
                  <a:lnTo>
                    <a:pt x="50" y="5528"/>
                  </a:lnTo>
                  <a:cubicBezTo>
                    <a:pt x="50" y="5541"/>
                    <a:pt x="39" y="5553"/>
                    <a:pt x="25" y="5553"/>
                  </a:cubicBezTo>
                  <a:cubicBezTo>
                    <a:pt x="11" y="5553"/>
                    <a:pt x="0" y="5541"/>
                    <a:pt x="0" y="5528"/>
                  </a:cubicBezTo>
                  <a:cubicBezTo>
                    <a:pt x="0" y="5514"/>
                    <a:pt x="11" y="5503"/>
                    <a:pt x="25" y="5503"/>
                  </a:cubicBezTo>
                  <a:cubicBezTo>
                    <a:pt x="39" y="5503"/>
                    <a:pt x="50" y="5514"/>
                    <a:pt x="50" y="5528"/>
                  </a:cubicBezTo>
                  <a:close/>
                  <a:moveTo>
                    <a:pt x="50" y="5628"/>
                  </a:moveTo>
                  <a:lnTo>
                    <a:pt x="50" y="5628"/>
                  </a:lnTo>
                  <a:cubicBezTo>
                    <a:pt x="50" y="5641"/>
                    <a:pt x="39" y="5653"/>
                    <a:pt x="25" y="5653"/>
                  </a:cubicBezTo>
                  <a:cubicBezTo>
                    <a:pt x="11" y="5653"/>
                    <a:pt x="0" y="5641"/>
                    <a:pt x="0" y="5628"/>
                  </a:cubicBezTo>
                  <a:cubicBezTo>
                    <a:pt x="0" y="5614"/>
                    <a:pt x="11" y="5603"/>
                    <a:pt x="25" y="5603"/>
                  </a:cubicBezTo>
                  <a:cubicBezTo>
                    <a:pt x="39" y="5603"/>
                    <a:pt x="50" y="5614"/>
                    <a:pt x="50" y="5628"/>
                  </a:cubicBezTo>
                  <a:close/>
                  <a:moveTo>
                    <a:pt x="50" y="5728"/>
                  </a:moveTo>
                  <a:lnTo>
                    <a:pt x="50" y="5728"/>
                  </a:lnTo>
                  <a:cubicBezTo>
                    <a:pt x="50" y="5741"/>
                    <a:pt x="39" y="5753"/>
                    <a:pt x="25" y="5753"/>
                  </a:cubicBezTo>
                  <a:cubicBezTo>
                    <a:pt x="11" y="5753"/>
                    <a:pt x="0" y="5741"/>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4"/>
                    <a:pt x="11" y="6403"/>
                    <a:pt x="25" y="6403"/>
                  </a:cubicBezTo>
                  <a:cubicBezTo>
                    <a:pt x="39" y="6403"/>
                    <a:pt x="50" y="6414"/>
                    <a:pt x="50" y="6428"/>
                  </a:cubicBezTo>
                  <a:close/>
                  <a:moveTo>
                    <a:pt x="50" y="6528"/>
                  </a:moveTo>
                  <a:lnTo>
                    <a:pt x="50" y="6528"/>
                  </a:lnTo>
                  <a:cubicBezTo>
                    <a:pt x="50" y="6542"/>
                    <a:pt x="39" y="6553"/>
                    <a:pt x="25" y="6553"/>
                  </a:cubicBezTo>
                  <a:cubicBezTo>
                    <a:pt x="11" y="6553"/>
                    <a:pt x="0" y="6542"/>
                    <a:pt x="0" y="6528"/>
                  </a:cubicBezTo>
                  <a:cubicBezTo>
                    <a:pt x="0" y="6514"/>
                    <a:pt x="11" y="6503"/>
                    <a:pt x="25" y="6503"/>
                  </a:cubicBezTo>
                  <a:cubicBezTo>
                    <a:pt x="39" y="6503"/>
                    <a:pt x="50" y="6514"/>
                    <a:pt x="50" y="6528"/>
                  </a:cubicBezTo>
                  <a:close/>
                  <a:moveTo>
                    <a:pt x="50" y="6628"/>
                  </a:moveTo>
                  <a:lnTo>
                    <a:pt x="50" y="6628"/>
                  </a:lnTo>
                  <a:cubicBezTo>
                    <a:pt x="50" y="6642"/>
                    <a:pt x="39" y="6653"/>
                    <a:pt x="25" y="6653"/>
                  </a:cubicBezTo>
                  <a:cubicBezTo>
                    <a:pt x="11" y="6653"/>
                    <a:pt x="0" y="6642"/>
                    <a:pt x="0" y="6628"/>
                  </a:cubicBezTo>
                  <a:cubicBezTo>
                    <a:pt x="0" y="6614"/>
                    <a:pt x="11" y="6603"/>
                    <a:pt x="25" y="6603"/>
                  </a:cubicBezTo>
                  <a:cubicBezTo>
                    <a:pt x="39" y="6603"/>
                    <a:pt x="50" y="6614"/>
                    <a:pt x="50" y="6628"/>
                  </a:cubicBezTo>
                  <a:close/>
                  <a:moveTo>
                    <a:pt x="50" y="6728"/>
                  </a:moveTo>
                  <a:lnTo>
                    <a:pt x="50" y="6728"/>
                  </a:lnTo>
                  <a:cubicBezTo>
                    <a:pt x="50" y="6742"/>
                    <a:pt x="39" y="6753"/>
                    <a:pt x="25" y="6753"/>
                  </a:cubicBezTo>
                  <a:cubicBezTo>
                    <a:pt x="11" y="6753"/>
                    <a:pt x="0" y="6742"/>
                    <a:pt x="0" y="6728"/>
                  </a:cubicBezTo>
                  <a:cubicBezTo>
                    <a:pt x="0" y="6714"/>
                    <a:pt x="11" y="6703"/>
                    <a:pt x="25" y="6703"/>
                  </a:cubicBezTo>
                  <a:cubicBezTo>
                    <a:pt x="39" y="6703"/>
                    <a:pt x="50" y="6714"/>
                    <a:pt x="50" y="6728"/>
                  </a:cubicBezTo>
                  <a:close/>
                  <a:moveTo>
                    <a:pt x="50" y="6828"/>
                  </a:moveTo>
                  <a:lnTo>
                    <a:pt x="50" y="6828"/>
                  </a:lnTo>
                  <a:cubicBezTo>
                    <a:pt x="50" y="6842"/>
                    <a:pt x="39" y="6853"/>
                    <a:pt x="25" y="6853"/>
                  </a:cubicBezTo>
                  <a:cubicBezTo>
                    <a:pt x="11" y="6853"/>
                    <a:pt x="0" y="6842"/>
                    <a:pt x="0" y="6828"/>
                  </a:cubicBezTo>
                  <a:cubicBezTo>
                    <a:pt x="0" y="6814"/>
                    <a:pt x="11" y="6803"/>
                    <a:pt x="25" y="6803"/>
                  </a:cubicBezTo>
                  <a:cubicBezTo>
                    <a:pt x="39" y="6803"/>
                    <a:pt x="50" y="6814"/>
                    <a:pt x="50" y="6828"/>
                  </a:cubicBezTo>
                  <a:close/>
                  <a:moveTo>
                    <a:pt x="50" y="6928"/>
                  </a:moveTo>
                  <a:lnTo>
                    <a:pt x="50" y="6928"/>
                  </a:lnTo>
                  <a:cubicBezTo>
                    <a:pt x="50" y="6942"/>
                    <a:pt x="39" y="6953"/>
                    <a:pt x="25" y="6953"/>
                  </a:cubicBezTo>
                  <a:cubicBezTo>
                    <a:pt x="11" y="6953"/>
                    <a:pt x="0" y="6942"/>
                    <a:pt x="0" y="6928"/>
                  </a:cubicBezTo>
                  <a:cubicBezTo>
                    <a:pt x="0" y="6914"/>
                    <a:pt x="11" y="6903"/>
                    <a:pt x="25" y="6903"/>
                  </a:cubicBezTo>
                  <a:cubicBezTo>
                    <a:pt x="39" y="6903"/>
                    <a:pt x="50" y="6914"/>
                    <a:pt x="50" y="6928"/>
                  </a:cubicBezTo>
                  <a:close/>
                  <a:moveTo>
                    <a:pt x="50" y="7028"/>
                  </a:moveTo>
                  <a:lnTo>
                    <a:pt x="50" y="7028"/>
                  </a:lnTo>
                  <a:cubicBezTo>
                    <a:pt x="50" y="7042"/>
                    <a:pt x="39" y="7053"/>
                    <a:pt x="25" y="7053"/>
                  </a:cubicBezTo>
                  <a:cubicBezTo>
                    <a:pt x="11" y="7053"/>
                    <a:pt x="0" y="7042"/>
                    <a:pt x="0" y="7028"/>
                  </a:cubicBezTo>
                  <a:cubicBezTo>
                    <a:pt x="0" y="7014"/>
                    <a:pt x="11" y="7003"/>
                    <a:pt x="25" y="7003"/>
                  </a:cubicBezTo>
                  <a:cubicBezTo>
                    <a:pt x="39" y="7003"/>
                    <a:pt x="50" y="7014"/>
                    <a:pt x="50" y="7028"/>
                  </a:cubicBezTo>
                  <a:close/>
                  <a:moveTo>
                    <a:pt x="50" y="7128"/>
                  </a:moveTo>
                  <a:lnTo>
                    <a:pt x="50" y="7128"/>
                  </a:lnTo>
                  <a:cubicBezTo>
                    <a:pt x="50" y="7142"/>
                    <a:pt x="39" y="7153"/>
                    <a:pt x="25" y="7153"/>
                  </a:cubicBezTo>
                  <a:cubicBezTo>
                    <a:pt x="11" y="7153"/>
                    <a:pt x="0" y="7142"/>
                    <a:pt x="0" y="7128"/>
                  </a:cubicBezTo>
                  <a:cubicBezTo>
                    <a:pt x="0" y="7115"/>
                    <a:pt x="11" y="7103"/>
                    <a:pt x="25" y="7103"/>
                  </a:cubicBezTo>
                  <a:cubicBezTo>
                    <a:pt x="39" y="7103"/>
                    <a:pt x="50" y="7115"/>
                    <a:pt x="50" y="7128"/>
                  </a:cubicBezTo>
                  <a:close/>
                  <a:moveTo>
                    <a:pt x="50" y="7228"/>
                  </a:moveTo>
                  <a:lnTo>
                    <a:pt x="50" y="7228"/>
                  </a:lnTo>
                  <a:cubicBezTo>
                    <a:pt x="50" y="7242"/>
                    <a:pt x="39" y="7253"/>
                    <a:pt x="25" y="7253"/>
                  </a:cubicBezTo>
                  <a:cubicBezTo>
                    <a:pt x="11" y="7253"/>
                    <a:pt x="0" y="7242"/>
                    <a:pt x="0" y="7228"/>
                  </a:cubicBezTo>
                  <a:cubicBezTo>
                    <a:pt x="0" y="7215"/>
                    <a:pt x="11" y="7203"/>
                    <a:pt x="25" y="7203"/>
                  </a:cubicBezTo>
                  <a:cubicBezTo>
                    <a:pt x="39" y="7203"/>
                    <a:pt x="50" y="7215"/>
                    <a:pt x="50" y="7228"/>
                  </a:cubicBezTo>
                  <a:close/>
                  <a:moveTo>
                    <a:pt x="50" y="7328"/>
                  </a:moveTo>
                  <a:lnTo>
                    <a:pt x="50" y="7328"/>
                  </a:lnTo>
                  <a:cubicBezTo>
                    <a:pt x="50" y="7342"/>
                    <a:pt x="39" y="7353"/>
                    <a:pt x="25" y="7353"/>
                  </a:cubicBezTo>
                  <a:cubicBezTo>
                    <a:pt x="11" y="7353"/>
                    <a:pt x="0" y="7342"/>
                    <a:pt x="0" y="7328"/>
                  </a:cubicBezTo>
                  <a:cubicBezTo>
                    <a:pt x="0" y="7315"/>
                    <a:pt x="11" y="7303"/>
                    <a:pt x="25" y="7303"/>
                  </a:cubicBezTo>
                  <a:cubicBezTo>
                    <a:pt x="39" y="7303"/>
                    <a:pt x="50" y="7315"/>
                    <a:pt x="50" y="7328"/>
                  </a:cubicBezTo>
                  <a:close/>
                  <a:moveTo>
                    <a:pt x="50" y="7428"/>
                  </a:moveTo>
                  <a:lnTo>
                    <a:pt x="50" y="7429"/>
                  </a:lnTo>
                  <a:cubicBezTo>
                    <a:pt x="50" y="7442"/>
                    <a:pt x="39" y="7454"/>
                    <a:pt x="25" y="7454"/>
                  </a:cubicBezTo>
                  <a:cubicBezTo>
                    <a:pt x="11" y="7454"/>
                    <a:pt x="0" y="7442"/>
                    <a:pt x="0" y="7429"/>
                  </a:cubicBezTo>
                  <a:lnTo>
                    <a:pt x="0" y="7428"/>
                  </a:lnTo>
                  <a:cubicBezTo>
                    <a:pt x="0" y="7415"/>
                    <a:pt x="11" y="7403"/>
                    <a:pt x="25" y="7403"/>
                  </a:cubicBezTo>
                  <a:cubicBezTo>
                    <a:pt x="39" y="7403"/>
                    <a:pt x="50" y="7415"/>
                    <a:pt x="50" y="7428"/>
                  </a:cubicBezTo>
                  <a:close/>
                  <a:moveTo>
                    <a:pt x="50" y="7529"/>
                  </a:moveTo>
                  <a:lnTo>
                    <a:pt x="50" y="7529"/>
                  </a:lnTo>
                  <a:cubicBezTo>
                    <a:pt x="50" y="7542"/>
                    <a:pt x="39" y="7554"/>
                    <a:pt x="25" y="7554"/>
                  </a:cubicBezTo>
                  <a:cubicBezTo>
                    <a:pt x="11" y="7554"/>
                    <a:pt x="0" y="7542"/>
                    <a:pt x="0" y="7529"/>
                  </a:cubicBezTo>
                  <a:cubicBezTo>
                    <a:pt x="0" y="7515"/>
                    <a:pt x="11" y="7504"/>
                    <a:pt x="25" y="7504"/>
                  </a:cubicBezTo>
                  <a:cubicBezTo>
                    <a:pt x="39" y="7504"/>
                    <a:pt x="50" y="7515"/>
                    <a:pt x="50" y="7529"/>
                  </a:cubicBezTo>
                  <a:close/>
                  <a:moveTo>
                    <a:pt x="50" y="7629"/>
                  </a:moveTo>
                  <a:lnTo>
                    <a:pt x="50" y="7629"/>
                  </a:lnTo>
                  <a:cubicBezTo>
                    <a:pt x="50" y="7642"/>
                    <a:pt x="39" y="7654"/>
                    <a:pt x="25" y="7654"/>
                  </a:cubicBezTo>
                  <a:cubicBezTo>
                    <a:pt x="11" y="7654"/>
                    <a:pt x="0" y="7642"/>
                    <a:pt x="0" y="7629"/>
                  </a:cubicBezTo>
                  <a:cubicBezTo>
                    <a:pt x="0" y="7615"/>
                    <a:pt x="11" y="7604"/>
                    <a:pt x="25" y="7604"/>
                  </a:cubicBezTo>
                  <a:cubicBezTo>
                    <a:pt x="39" y="7604"/>
                    <a:pt x="50" y="7615"/>
                    <a:pt x="50" y="7629"/>
                  </a:cubicBezTo>
                  <a:close/>
                  <a:moveTo>
                    <a:pt x="50" y="7729"/>
                  </a:moveTo>
                  <a:lnTo>
                    <a:pt x="50" y="7729"/>
                  </a:lnTo>
                  <a:cubicBezTo>
                    <a:pt x="50" y="7742"/>
                    <a:pt x="39" y="7754"/>
                    <a:pt x="25" y="7754"/>
                  </a:cubicBezTo>
                  <a:cubicBezTo>
                    <a:pt x="11" y="7754"/>
                    <a:pt x="0" y="7742"/>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5"/>
                    <a:pt x="11" y="8504"/>
                    <a:pt x="25" y="8504"/>
                  </a:cubicBezTo>
                  <a:cubicBezTo>
                    <a:pt x="39" y="8504"/>
                    <a:pt x="50" y="8515"/>
                    <a:pt x="50" y="8529"/>
                  </a:cubicBezTo>
                  <a:close/>
                  <a:moveTo>
                    <a:pt x="50" y="8629"/>
                  </a:moveTo>
                  <a:lnTo>
                    <a:pt x="50" y="8629"/>
                  </a:lnTo>
                  <a:cubicBezTo>
                    <a:pt x="50" y="8643"/>
                    <a:pt x="39" y="8654"/>
                    <a:pt x="25" y="8654"/>
                  </a:cubicBezTo>
                  <a:cubicBezTo>
                    <a:pt x="11" y="8654"/>
                    <a:pt x="0" y="8643"/>
                    <a:pt x="0" y="8629"/>
                  </a:cubicBezTo>
                  <a:cubicBezTo>
                    <a:pt x="0" y="8615"/>
                    <a:pt x="11" y="8604"/>
                    <a:pt x="25" y="8604"/>
                  </a:cubicBezTo>
                  <a:cubicBezTo>
                    <a:pt x="39" y="8604"/>
                    <a:pt x="50" y="8615"/>
                    <a:pt x="50" y="8629"/>
                  </a:cubicBezTo>
                  <a:close/>
                  <a:moveTo>
                    <a:pt x="50" y="8729"/>
                  </a:moveTo>
                  <a:lnTo>
                    <a:pt x="50" y="8729"/>
                  </a:lnTo>
                  <a:cubicBezTo>
                    <a:pt x="50" y="8743"/>
                    <a:pt x="39" y="8754"/>
                    <a:pt x="25" y="8754"/>
                  </a:cubicBezTo>
                  <a:cubicBezTo>
                    <a:pt x="11" y="8754"/>
                    <a:pt x="0" y="8743"/>
                    <a:pt x="0" y="8729"/>
                  </a:cubicBezTo>
                  <a:cubicBezTo>
                    <a:pt x="0" y="8715"/>
                    <a:pt x="11" y="8704"/>
                    <a:pt x="25" y="8704"/>
                  </a:cubicBezTo>
                  <a:cubicBezTo>
                    <a:pt x="39" y="8704"/>
                    <a:pt x="50" y="8715"/>
                    <a:pt x="50" y="8729"/>
                  </a:cubicBezTo>
                  <a:close/>
                  <a:moveTo>
                    <a:pt x="50" y="8829"/>
                  </a:moveTo>
                  <a:lnTo>
                    <a:pt x="50" y="8829"/>
                  </a:lnTo>
                  <a:cubicBezTo>
                    <a:pt x="50" y="8843"/>
                    <a:pt x="39" y="8854"/>
                    <a:pt x="25" y="8854"/>
                  </a:cubicBezTo>
                  <a:cubicBezTo>
                    <a:pt x="11" y="8854"/>
                    <a:pt x="0" y="8843"/>
                    <a:pt x="0" y="8829"/>
                  </a:cubicBezTo>
                  <a:cubicBezTo>
                    <a:pt x="0" y="8815"/>
                    <a:pt x="11" y="8804"/>
                    <a:pt x="25" y="8804"/>
                  </a:cubicBezTo>
                  <a:cubicBezTo>
                    <a:pt x="39" y="8804"/>
                    <a:pt x="50" y="8815"/>
                    <a:pt x="50" y="8829"/>
                  </a:cubicBezTo>
                  <a:close/>
                  <a:moveTo>
                    <a:pt x="50" y="8929"/>
                  </a:moveTo>
                  <a:lnTo>
                    <a:pt x="50" y="8929"/>
                  </a:lnTo>
                  <a:cubicBezTo>
                    <a:pt x="50" y="8943"/>
                    <a:pt x="39" y="8954"/>
                    <a:pt x="25" y="8954"/>
                  </a:cubicBezTo>
                  <a:cubicBezTo>
                    <a:pt x="11" y="8954"/>
                    <a:pt x="0" y="8943"/>
                    <a:pt x="0" y="8929"/>
                  </a:cubicBezTo>
                  <a:cubicBezTo>
                    <a:pt x="0" y="8915"/>
                    <a:pt x="11" y="8904"/>
                    <a:pt x="25" y="8904"/>
                  </a:cubicBezTo>
                  <a:cubicBezTo>
                    <a:pt x="39" y="8904"/>
                    <a:pt x="50" y="8915"/>
                    <a:pt x="50" y="8929"/>
                  </a:cubicBezTo>
                  <a:close/>
                  <a:moveTo>
                    <a:pt x="50" y="9029"/>
                  </a:moveTo>
                  <a:lnTo>
                    <a:pt x="50" y="9029"/>
                  </a:lnTo>
                  <a:cubicBezTo>
                    <a:pt x="50" y="9043"/>
                    <a:pt x="39" y="9054"/>
                    <a:pt x="25" y="9054"/>
                  </a:cubicBezTo>
                  <a:cubicBezTo>
                    <a:pt x="11" y="9054"/>
                    <a:pt x="0" y="9043"/>
                    <a:pt x="0" y="9029"/>
                  </a:cubicBezTo>
                  <a:cubicBezTo>
                    <a:pt x="0" y="9015"/>
                    <a:pt x="11" y="9004"/>
                    <a:pt x="25" y="9004"/>
                  </a:cubicBezTo>
                  <a:cubicBezTo>
                    <a:pt x="39" y="9004"/>
                    <a:pt x="50" y="9015"/>
                    <a:pt x="50" y="9029"/>
                  </a:cubicBezTo>
                  <a:close/>
                  <a:moveTo>
                    <a:pt x="50" y="9129"/>
                  </a:moveTo>
                  <a:lnTo>
                    <a:pt x="50" y="9129"/>
                  </a:lnTo>
                  <a:cubicBezTo>
                    <a:pt x="50" y="9143"/>
                    <a:pt x="39" y="9154"/>
                    <a:pt x="25" y="9154"/>
                  </a:cubicBezTo>
                  <a:cubicBezTo>
                    <a:pt x="11" y="9154"/>
                    <a:pt x="0" y="9143"/>
                    <a:pt x="0" y="9129"/>
                  </a:cubicBezTo>
                  <a:cubicBezTo>
                    <a:pt x="0" y="9115"/>
                    <a:pt x="11" y="9104"/>
                    <a:pt x="25" y="9104"/>
                  </a:cubicBezTo>
                  <a:cubicBezTo>
                    <a:pt x="39" y="9104"/>
                    <a:pt x="50" y="9115"/>
                    <a:pt x="50" y="9129"/>
                  </a:cubicBezTo>
                  <a:close/>
                  <a:moveTo>
                    <a:pt x="50" y="9229"/>
                  </a:moveTo>
                  <a:lnTo>
                    <a:pt x="50" y="9229"/>
                  </a:lnTo>
                  <a:cubicBezTo>
                    <a:pt x="50" y="9243"/>
                    <a:pt x="39" y="9254"/>
                    <a:pt x="25" y="9254"/>
                  </a:cubicBezTo>
                  <a:cubicBezTo>
                    <a:pt x="11" y="9254"/>
                    <a:pt x="0" y="9243"/>
                    <a:pt x="0" y="9229"/>
                  </a:cubicBezTo>
                  <a:cubicBezTo>
                    <a:pt x="0" y="9216"/>
                    <a:pt x="11" y="9204"/>
                    <a:pt x="25" y="9204"/>
                  </a:cubicBezTo>
                  <a:cubicBezTo>
                    <a:pt x="39" y="9204"/>
                    <a:pt x="50" y="9216"/>
                    <a:pt x="50" y="9229"/>
                  </a:cubicBezTo>
                  <a:close/>
                  <a:moveTo>
                    <a:pt x="50" y="9329"/>
                  </a:moveTo>
                  <a:lnTo>
                    <a:pt x="50" y="9329"/>
                  </a:lnTo>
                  <a:cubicBezTo>
                    <a:pt x="50" y="9343"/>
                    <a:pt x="39" y="9354"/>
                    <a:pt x="25" y="9354"/>
                  </a:cubicBezTo>
                  <a:cubicBezTo>
                    <a:pt x="11" y="9354"/>
                    <a:pt x="0" y="9343"/>
                    <a:pt x="0" y="9329"/>
                  </a:cubicBezTo>
                  <a:cubicBezTo>
                    <a:pt x="0" y="9316"/>
                    <a:pt x="11" y="9304"/>
                    <a:pt x="25" y="9304"/>
                  </a:cubicBezTo>
                  <a:cubicBezTo>
                    <a:pt x="39" y="9304"/>
                    <a:pt x="50" y="9316"/>
                    <a:pt x="50" y="9329"/>
                  </a:cubicBezTo>
                  <a:close/>
                  <a:moveTo>
                    <a:pt x="50" y="9429"/>
                  </a:moveTo>
                  <a:lnTo>
                    <a:pt x="50" y="9429"/>
                  </a:lnTo>
                  <a:cubicBezTo>
                    <a:pt x="50" y="9443"/>
                    <a:pt x="39" y="9454"/>
                    <a:pt x="25" y="9454"/>
                  </a:cubicBezTo>
                  <a:cubicBezTo>
                    <a:pt x="11" y="9454"/>
                    <a:pt x="0" y="9443"/>
                    <a:pt x="0" y="9429"/>
                  </a:cubicBezTo>
                  <a:cubicBezTo>
                    <a:pt x="0" y="9416"/>
                    <a:pt x="11" y="9404"/>
                    <a:pt x="25" y="9404"/>
                  </a:cubicBezTo>
                  <a:cubicBezTo>
                    <a:pt x="39" y="9404"/>
                    <a:pt x="50" y="9416"/>
                    <a:pt x="50" y="9429"/>
                  </a:cubicBezTo>
                  <a:close/>
                  <a:moveTo>
                    <a:pt x="50" y="9529"/>
                  </a:moveTo>
                  <a:lnTo>
                    <a:pt x="50" y="9530"/>
                  </a:lnTo>
                  <a:cubicBezTo>
                    <a:pt x="50" y="9543"/>
                    <a:pt x="39" y="9555"/>
                    <a:pt x="25" y="9555"/>
                  </a:cubicBezTo>
                  <a:cubicBezTo>
                    <a:pt x="11" y="9555"/>
                    <a:pt x="0" y="9543"/>
                    <a:pt x="0" y="9530"/>
                  </a:cubicBezTo>
                  <a:lnTo>
                    <a:pt x="0" y="9529"/>
                  </a:lnTo>
                  <a:cubicBezTo>
                    <a:pt x="0" y="9516"/>
                    <a:pt x="11" y="9504"/>
                    <a:pt x="25" y="9504"/>
                  </a:cubicBezTo>
                  <a:cubicBezTo>
                    <a:pt x="39" y="9504"/>
                    <a:pt x="50" y="9516"/>
                    <a:pt x="50" y="9529"/>
                  </a:cubicBezTo>
                  <a:close/>
                  <a:moveTo>
                    <a:pt x="50" y="9630"/>
                  </a:moveTo>
                  <a:lnTo>
                    <a:pt x="50" y="9630"/>
                  </a:lnTo>
                  <a:cubicBezTo>
                    <a:pt x="50" y="9643"/>
                    <a:pt x="39" y="9655"/>
                    <a:pt x="25" y="9655"/>
                  </a:cubicBezTo>
                  <a:cubicBezTo>
                    <a:pt x="11" y="9655"/>
                    <a:pt x="0" y="9643"/>
                    <a:pt x="0" y="9630"/>
                  </a:cubicBezTo>
                  <a:cubicBezTo>
                    <a:pt x="0" y="9616"/>
                    <a:pt x="11" y="9605"/>
                    <a:pt x="25" y="9605"/>
                  </a:cubicBezTo>
                  <a:cubicBezTo>
                    <a:pt x="39" y="9605"/>
                    <a:pt x="50" y="9616"/>
                    <a:pt x="50" y="9630"/>
                  </a:cubicBezTo>
                  <a:close/>
                  <a:moveTo>
                    <a:pt x="50" y="9730"/>
                  </a:moveTo>
                  <a:lnTo>
                    <a:pt x="50" y="9730"/>
                  </a:lnTo>
                  <a:cubicBezTo>
                    <a:pt x="50" y="9743"/>
                    <a:pt x="39" y="9755"/>
                    <a:pt x="25" y="9755"/>
                  </a:cubicBezTo>
                  <a:cubicBezTo>
                    <a:pt x="11" y="9755"/>
                    <a:pt x="0" y="9743"/>
                    <a:pt x="0" y="9730"/>
                  </a:cubicBezTo>
                  <a:cubicBezTo>
                    <a:pt x="0" y="9716"/>
                    <a:pt x="11" y="9705"/>
                    <a:pt x="25" y="9705"/>
                  </a:cubicBezTo>
                  <a:cubicBezTo>
                    <a:pt x="39" y="9705"/>
                    <a:pt x="50" y="9716"/>
                    <a:pt x="50" y="9730"/>
                  </a:cubicBezTo>
                  <a:close/>
                  <a:moveTo>
                    <a:pt x="50" y="9830"/>
                  </a:moveTo>
                  <a:lnTo>
                    <a:pt x="50" y="9830"/>
                  </a:lnTo>
                  <a:cubicBezTo>
                    <a:pt x="50" y="9843"/>
                    <a:pt x="39" y="9855"/>
                    <a:pt x="25" y="9855"/>
                  </a:cubicBezTo>
                  <a:cubicBezTo>
                    <a:pt x="11" y="9855"/>
                    <a:pt x="0" y="9843"/>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6"/>
                    <a:pt x="11" y="10505"/>
                    <a:pt x="25" y="10505"/>
                  </a:cubicBezTo>
                  <a:cubicBezTo>
                    <a:pt x="39" y="10505"/>
                    <a:pt x="50" y="10516"/>
                    <a:pt x="50" y="10530"/>
                  </a:cubicBezTo>
                  <a:close/>
                  <a:moveTo>
                    <a:pt x="50" y="10630"/>
                  </a:moveTo>
                  <a:lnTo>
                    <a:pt x="50" y="10630"/>
                  </a:lnTo>
                  <a:cubicBezTo>
                    <a:pt x="50" y="10644"/>
                    <a:pt x="39" y="10655"/>
                    <a:pt x="25" y="10655"/>
                  </a:cubicBezTo>
                  <a:cubicBezTo>
                    <a:pt x="11" y="10655"/>
                    <a:pt x="0" y="10644"/>
                    <a:pt x="0" y="10630"/>
                  </a:cubicBezTo>
                  <a:cubicBezTo>
                    <a:pt x="0" y="10616"/>
                    <a:pt x="11" y="10605"/>
                    <a:pt x="25" y="10605"/>
                  </a:cubicBezTo>
                  <a:cubicBezTo>
                    <a:pt x="39" y="10605"/>
                    <a:pt x="50" y="10616"/>
                    <a:pt x="50" y="10630"/>
                  </a:cubicBezTo>
                  <a:close/>
                  <a:moveTo>
                    <a:pt x="50" y="10730"/>
                  </a:moveTo>
                  <a:lnTo>
                    <a:pt x="50" y="10730"/>
                  </a:lnTo>
                  <a:cubicBezTo>
                    <a:pt x="50" y="10744"/>
                    <a:pt x="39" y="10755"/>
                    <a:pt x="25" y="10755"/>
                  </a:cubicBezTo>
                  <a:cubicBezTo>
                    <a:pt x="11" y="10755"/>
                    <a:pt x="0" y="10744"/>
                    <a:pt x="0" y="10730"/>
                  </a:cubicBezTo>
                  <a:cubicBezTo>
                    <a:pt x="0" y="10716"/>
                    <a:pt x="11" y="10705"/>
                    <a:pt x="25" y="10705"/>
                  </a:cubicBezTo>
                  <a:cubicBezTo>
                    <a:pt x="39" y="10705"/>
                    <a:pt x="50" y="10716"/>
                    <a:pt x="50" y="10730"/>
                  </a:cubicBezTo>
                  <a:close/>
                  <a:moveTo>
                    <a:pt x="50" y="10830"/>
                  </a:moveTo>
                  <a:lnTo>
                    <a:pt x="50" y="10830"/>
                  </a:lnTo>
                  <a:cubicBezTo>
                    <a:pt x="50" y="10844"/>
                    <a:pt x="39" y="10855"/>
                    <a:pt x="25" y="10855"/>
                  </a:cubicBezTo>
                  <a:cubicBezTo>
                    <a:pt x="11" y="10855"/>
                    <a:pt x="0" y="10844"/>
                    <a:pt x="0" y="10830"/>
                  </a:cubicBezTo>
                  <a:cubicBezTo>
                    <a:pt x="0" y="10816"/>
                    <a:pt x="11" y="10805"/>
                    <a:pt x="25" y="10805"/>
                  </a:cubicBezTo>
                  <a:cubicBezTo>
                    <a:pt x="39" y="10805"/>
                    <a:pt x="50" y="10816"/>
                    <a:pt x="50" y="10830"/>
                  </a:cubicBezTo>
                  <a:close/>
                  <a:moveTo>
                    <a:pt x="50" y="10930"/>
                  </a:moveTo>
                  <a:lnTo>
                    <a:pt x="50" y="10930"/>
                  </a:lnTo>
                  <a:cubicBezTo>
                    <a:pt x="50" y="10944"/>
                    <a:pt x="39" y="10955"/>
                    <a:pt x="25" y="10955"/>
                  </a:cubicBezTo>
                  <a:cubicBezTo>
                    <a:pt x="11" y="10955"/>
                    <a:pt x="0" y="10944"/>
                    <a:pt x="0" y="10930"/>
                  </a:cubicBezTo>
                  <a:cubicBezTo>
                    <a:pt x="0" y="10916"/>
                    <a:pt x="11" y="10905"/>
                    <a:pt x="25" y="10905"/>
                  </a:cubicBezTo>
                  <a:cubicBezTo>
                    <a:pt x="39" y="10905"/>
                    <a:pt x="50" y="10916"/>
                    <a:pt x="50" y="10930"/>
                  </a:cubicBezTo>
                  <a:close/>
                  <a:moveTo>
                    <a:pt x="50" y="11030"/>
                  </a:moveTo>
                  <a:lnTo>
                    <a:pt x="50" y="11030"/>
                  </a:lnTo>
                  <a:cubicBezTo>
                    <a:pt x="50" y="11044"/>
                    <a:pt x="39" y="11055"/>
                    <a:pt x="25" y="11055"/>
                  </a:cubicBezTo>
                  <a:cubicBezTo>
                    <a:pt x="11" y="11055"/>
                    <a:pt x="0" y="11044"/>
                    <a:pt x="0" y="11030"/>
                  </a:cubicBezTo>
                  <a:cubicBezTo>
                    <a:pt x="0" y="11016"/>
                    <a:pt x="11" y="11005"/>
                    <a:pt x="25" y="11005"/>
                  </a:cubicBezTo>
                  <a:cubicBezTo>
                    <a:pt x="39" y="11005"/>
                    <a:pt x="50" y="11016"/>
                    <a:pt x="50" y="11030"/>
                  </a:cubicBezTo>
                  <a:close/>
                  <a:moveTo>
                    <a:pt x="50" y="11130"/>
                  </a:moveTo>
                  <a:lnTo>
                    <a:pt x="50" y="11130"/>
                  </a:lnTo>
                  <a:cubicBezTo>
                    <a:pt x="50" y="11144"/>
                    <a:pt x="39" y="11155"/>
                    <a:pt x="25" y="11155"/>
                  </a:cubicBezTo>
                  <a:cubicBezTo>
                    <a:pt x="11" y="11155"/>
                    <a:pt x="0" y="11144"/>
                    <a:pt x="0" y="11130"/>
                  </a:cubicBezTo>
                  <a:cubicBezTo>
                    <a:pt x="0" y="11116"/>
                    <a:pt x="11" y="11105"/>
                    <a:pt x="25" y="11105"/>
                  </a:cubicBezTo>
                  <a:cubicBezTo>
                    <a:pt x="39" y="11105"/>
                    <a:pt x="50" y="11116"/>
                    <a:pt x="50" y="11130"/>
                  </a:cubicBezTo>
                  <a:close/>
                  <a:moveTo>
                    <a:pt x="50" y="11230"/>
                  </a:moveTo>
                  <a:lnTo>
                    <a:pt x="50" y="11230"/>
                  </a:lnTo>
                  <a:cubicBezTo>
                    <a:pt x="50" y="11244"/>
                    <a:pt x="39" y="11255"/>
                    <a:pt x="25" y="11255"/>
                  </a:cubicBezTo>
                  <a:cubicBezTo>
                    <a:pt x="11" y="11255"/>
                    <a:pt x="0" y="11244"/>
                    <a:pt x="0" y="11230"/>
                  </a:cubicBezTo>
                  <a:cubicBezTo>
                    <a:pt x="0" y="11217"/>
                    <a:pt x="11" y="11205"/>
                    <a:pt x="25" y="11205"/>
                  </a:cubicBezTo>
                  <a:cubicBezTo>
                    <a:pt x="39" y="11205"/>
                    <a:pt x="50" y="11217"/>
                    <a:pt x="50" y="11230"/>
                  </a:cubicBezTo>
                  <a:close/>
                  <a:moveTo>
                    <a:pt x="50" y="11330"/>
                  </a:moveTo>
                  <a:lnTo>
                    <a:pt x="50" y="11330"/>
                  </a:lnTo>
                  <a:cubicBezTo>
                    <a:pt x="50" y="11344"/>
                    <a:pt x="39" y="11355"/>
                    <a:pt x="25" y="11355"/>
                  </a:cubicBezTo>
                  <a:cubicBezTo>
                    <a:pt x="11" y="11355"/>
                    <a:pt x="0" y="11344"/>
                    <a:pt x="0" y="11330"/>
                  </a:cubicBezTo>
                  <a:cubicBezTo>
                    <a:pt x="0" y="11317"/>
                    <a:pt x="11" y="11305"/>
                    <a:pt x="25" y="11305"/>
                  </a:cubicBezTo>
                  <a:cubicBezTo>
                    <a:pt x="39" y="11305"/>
                    <a:pt x="50" y="11317"/>
                    <a:pt x="50" y="11330"/>
                  </a:cubicBezTo>
                  <a:close/>
                  <a:moveTo>
                    <a:pt x="50" y="11430"/>
                  </a:moveTo>
                  <a:lnTo>
                    <a:pt x="50" y="11430"/>
                  </a:lnTo>
                  <a:cubicBezTo>
                    <a:pt x="50" y="11444"/>
                    <a:pt x="39" y="11455"/>
                    <a:pt x="25" y="11455"/>
                  </a:cubicBezTo>
                  <a:cubicBezTo>
                    <a:pt x="11" y="11455"/>
                    <a:pt x="0" y="11444"/>
                    <a:pt x="0" y="11430"/>
                  </a:cubicBezTo>
                  <a:cubicBezTo>
                    <a:pt x="0" y="11417"/>
                    <a:pt x="11" y="11405"/>
                    <a:pt x="25" y="11405"/>
                  </a:cubicBezTo>
                  <a:cubicBezTo>
                    <a:pt x="39" y="11405"/>
                    <a:pt x="50" y="11417"/>
                    <a:pt x="50" y="11430"/>
                  </a:cubicBezTo>
                  <a:close/>
                  <a:moveTo>
                    <a:pt x="50" y="11530"/>
                  </a:moveTo>
                  <a:lnTo>
                    <a:pt x="50" y="11531"/>
                  </a:lnTo>
                  <a:cubicBezTo>
                    <a:pt x="50" y="11544"/>
                    <a:pt x="39" y="11556"/>
                    <a:pt x="25" y="11556"/>
                  </a:cubicBezTo>
                  <a:cubicBezTo>
                    <a:pt x="11" y="11556"/>
                    <a:pt x="0" y="11544"/>
                    <a:pt x="0" y="11531"/>
                  </a:cubicBezTo>
                  <a:lnTo>
                    <a:pt x="0" y="11530"/>
                  </a:lnTo>
                  <a:cubicBezTo>
                    <a:pt x="0" y="11517"/>
                    <a:pt x="11" y="11505"/>
                    <a:pt x="25" y="11505"/>
                  </a:cubicBezTo>
                  <a:cubicBezTo>
                    <a:pt x="39" y="11505"/>
                    <a:pt x="50" y="11517"/>
                    <a:pt x="50" y="11530"/>
                  </a:cubicBezTo>
                  <a:close/>
                  <a:moveTo>
                    <a:pt x="50" y="11631"/>
                  </a:moveTo>
                  <a:lnTo>
                    <a:pt x="50" y="11631"/>
                  </a:lnTo>
                  <a:cubicBezTo>
                    <a:pt x="50" y="11644"/>
                    <a:pt x="39" y="11656"/>
                    <a:pt x="25" y="11656"/>
                  </a:cubicBezTo>
                  <a:cubicBezTo>
                    <a:pt x="11" y="11656"/>
                    <a:pt x="0" y="11644"/>
                    <a:pt x="0" y="11631"/>
                  </a:cubicBezTo>
                  <a:cubicBezTo>
                    <a:pt x="0" y="11617"/>
                    <a:pt x="11" y="11606"/>
                    <a:pt x="25" y="11606"/>
                  </a:cubicBezTo>
                  <a:cubicBezTo>
                    <a:pt x="39" y="11606"/>
                    <a:pt x="50" y="11617"/>
                    <a:pt x="50" y="11631"/>
                  </a:cubicBezTo>
                  <a:close/>
                  <a:moveTo>
                    <a:pt x="50" y="11731"/>
                  </a:moveTo>
                  <a:lnTo>
                    <a:pt x="50" y="11731"/>
                  </a:lnTo>
                  <a:cubicBezTo>
                    <a:pt x="50" y="11744"/>
                    <a:pt x="39" y="11756"/>
                    <a:pt x="25" y="11756"/>
                  </a:cubicBezTo>
                  <a:cubicBezTo>
                    <a:pt x="11" y="11756"/>
                    <a:pt x="0" y="11744"/>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7"/>
                    <a:pt x="11" y="12506"/>
                    <a:pt x="25" y="12506"/>
                  </a:cubicBezTo>
                  <a:cubicBezTo>
                    <a:pt x="39" y="12506"/>
                    <a:pt x="50" y="12517"/>
                    <a:pt x="50" y="12531"/>
                  </a:cubicBezTo>
                  <a:close/>
                  <a:moveTo>
                    <a:pt x="50" y="12631"/>
                  </a:moveTo>
                  <a:lnTo>
                    <a:pt x="50" y="12631"/>
                  </a:lnTo>
                  <a:cubicBezTo>
                    <a:pt x="50" y="12645"/>
                    <a:pt x="39" y="12656"/>
                    <a:pt x="25" y="12656"/>
                  </a:cubicBezTo>
                  <a:cubicBezTo>
                    <a:pt x="11" y="12656"/>
                    <a:pt x="0" y="12645"/>
                    <a:pt x="0" y="12631"/>
                  </a:cubicBezTo>
                  <a:cubicBezTo>
                    <a:pt x="0" y="12617"/>
                    <a:pt x="11" y="12606"/>
                    <a:pt x="25" y="12606"/>
                  </a:cubicBezTo>
                  <a:cubicBezTo>
                    <a:pt x="39" y="12606"/>
                    <a:pt x="50" y="12617"/>
                    <a:pt x="50" y="12631"/>
                  </a:cubicBezTo>
                  <a:close/>
                  <a:moveTo>
                    <a:pt x="50" y="12731"/>
                  </a:moveTo>
                  <a:lnTo>
                    <a:pt x="50" y="12731"/>
                  </a:lnTo>
                  <a:cubicBezTo>
                    <a:pt x="50" y="12745"/>
                    <a:pt x="39" y="12756"/>
                    <a:pt x="25" y="12756"/>
                  </a:cubicBezTo>
                  <a:cubicBezTo>
                    <a:pt x="11" y="12756"/>
                    <a:pt x="0" y="12745"/>
                    <a:pt x="0" y="12731"/>
                  </a:cubicBezTo>
                  <a:cubicBezTo>
                    <a:pt x="0" y="12717"/>
                    <a:pt x="11" y="12706"/>
                    <a:pt x="25" y="12706"/>
                  </a:cubicBezTo>
                  <a:cubicBezTo>
                    <a:pt x="39" y="12706"/>
                    <a:pt x="50" y="12717"/>
                    <a:pt x="50" y="12731"/>
                  </a:cubicBezTo>
                  <a:close/>
                  <a:moveTo>
                    <a:pt x="50" y="12831"/>
                  </a:moveTo>
                  <a:lnTo>
                    <a:pt x="50" y="12831"/>
                  </a:lnTo>
                  <a:cubicBezTo>
                    <a:pt x="50" y="12845"/>
                    <a:pt x="39" y="12856"/>
                    <a:pt x="25" y="12856"/>
                  </a:cubicBezTo>
                  <a:cubicBezTo>
                    <a:pt x="11" y="12856"/>
                    <a:pt x="0" y="12845"/>
                    <a:pt x="0" y="12831"/>
                  </a:cubicBezTo>
                  <a:cubicBezTo>
                    <a:pt x="0" y="12817"/>
                    <a:pt x="11" y="12806"/>
                    <a:pt x="25" y="12806"/>
                  </a:cubicBezTo>
                  <a:cubicBezTo>
                    <a:pt x="39" y="12806"/>
                    <a:pt x="50" y="12817"/>
                    <a:pt x="50" y="12831"/>
                  </a:cubicBezTo>
                  <a:close/>
                  <a:moveTo>
                    <a:pt x="50" y="12931"/>
                  </a:moveTo>
                  <a:lnTo>
                    <a:pt x="50" y="12931"/>
                  </a:lnTo>
                  <a:cubicBezTo>
                    <a:pt x="50" y="12945"/>
                    <a:pt x="39" y="12956"/>
                    <a:pt x="25" y="12956"/>
                  </a:cubicBezTo>
                  <a:cubicBezTo>
                    <a:pt x="11" y="12956"/>
                    <a:pt x="0" y="12945"/>
                    <a:pt x="0" y="12931"/>
                  </a:cubicBezTo>
                  <a:cubicBezTo>
                    <a:pt x="0" y="12917"/>
                    <a:pt x="11" y="12906"/>
                    <a:pt x="25" y="12906"/>
                  </a:cubicBezTo>
                  <a:cubicBezTo>
                    <a:pt x="39" y="12906"/>
                    <a:pt x="50" y="12917"/>
                    <a:pt x="50" y="12931"/>
                  </a:cubicBezTo>
                  <a:close/>
                  <a:moveTo>
                    <a:pt x="50" y="13031"/>
                  </a:moveTo>
                  <a:lnTo>
                    <a:pt x="50" y="13031"/>
                  </a:lnTo>
                  <a:cubicBezTo>
                    <a:pt x="50" y="13045"/>
                    <a:pt x="39" y="13056"/>
                    <a:pt x="25" y="13056"/>
                  </a:cubicBezTo>
                  <a:cubicBezTo>
                    <a:pt x="11" y="13056"/>
                    <a:pt x="0" y="13045"/>
                    <a:pt x="0" y="13031"/>
                  </a:cubicBezTo>
                  <a:cubicBezTo>
                    <a:pt x="0" y="13017"/>
                    <a:pt x="11" y="13006"/>
                    <a:pt x="25" y="13006"/>
                  </a:cubicBezTo>
                  <a:cubicBezTo>
                    <a:pt x="39" y="13006"/>
                    <a:pt x="50" y="13017"/>
                    <a:pt x="50" y="13031"/>
                  </a:cubicBezTo>
                  <a:close/>
                  <a:moveTo>
                    <a:pt x="50" y="13131"/>
                  </a:moveTo>
                  <a:lnTo>
                    <a:pt x="50" y="13131"/>
                  </a:lnTo>
                  <a:cubicBezTo>
                    <a:pt x="50" y="13145"/>
                    <a:pt x="39" y="13156"/>
                    <a:pt x="25" y="13156"/>
                  </a:cubicBezTo>
                  <a:cubicBezTo>
                    <a:pt x="11" y="13156"/>
                    <a:pt x="0" y="13145"/>
                    <a:pt x="0" y="13131"/>
                  </a:cubicBezTo>
                  <a:cubicBezTo>
                    <a:pt x="0" y="13118"/>
                    <a:pt x="11" y="13106"/>
                    <a:pt x="25" y="13106"/>
                  </a:cubicBezTo>
                  <a:cubicBezTo>
                    <a:pt x="39" y="13106"/>
                    <a:pt x="50" y="13118"/>
                    <a:pt x="50" y="13131"/>
                  </a:cubicBezTo>
                  <a:close/>
                  <a:moveTo>
                    <a:pt x="50" y="13231"/>
                  </a:moveTo>
                  <a:lnTo>
                    <a:pt x="50" y="13231"/>
                  </a:lnTo>
                  <a:cubicBezTo>
                    <a:pt x="50" y="13245"/>
                    <a:pt x="39" y="13256"/>
                    <a:pt x="25" y="13256"/>
                  </a:cubicBezTo>
                  <a:cubicBezTo>
                    <a:pt x="11" y="13256"/>
                    <a:pt x="0" y="13245"/>
                    <a:pt x="0" y="13231"/>
                  </a:cubicBezTo>
                  <a:cubicBezTo>
                    <a:pt x="0" y="13218"/>
                    <a:pt x="11" y="13206"/>
                    <a:pt x="25" y="13206"/>
                  </a:cubicBezTo>
                  <a:cubicBezTo>
                    <a:pt x="39" y="13206"/>
                    <a:pt x="50" y="13218"/>
                    <a:pt x="50" y="13231"/>
                  </a:cubicBezTo>
                  <a:close/>
                  <a:moveTo>
                    <a:pt x="50" y="13331"/>
                  </a:moveTo>
                  <a:lnTo>
                    <a:pt x="50" y="13331"/>
                  </a:lnTo>
                  <a:cubicBezTo>
                    <a:pt x="50" y="13345"/>
                    <a:pt x="39" y="13356"/>
                    <a:pt x="25" y="13356"/>
                  </a:cubicBezTo>
                  <a:cubicBezTo>
                    <a:pt x="11" y="13356"/>
                    <a:pt x="0" y="13345"/>
                    <a:pt x="0" y="13331"/>
                  </a:cubicBezTo>
                  <a:cubicBezTo>
                    <a:pt x="0" y="13318"/>
                    <a:pt x="11" y="13306"/>
                    <a:pt x="25" y="13306"/>
                  </a:cubicBezTo>
                  <a:cubicBezTo>
                    <a:pt x="39" y="13306"/>
                    <a:pt x="50" y="13318"/>
                    <a:pt x="50" y="13331"/>
                  </a:cubicBezTo>
                  <a:close/>
                  <a:moveTo>
                    <a:pt x="50" y="13431"/>
                  </a:moveTo>
                  <a:lnTo>
                    <a:pt x="50" y="13432"/>
                  </a:lnTo>
                  <a:cubicBezTo>
                    <a:pt x="50" y="13445"/>
                    <a:pt x="39" y="13457"/>
                    <a:pt x="25" y="13457"/>
                  </a:cubicBezTo>
                  <a:cubicBezTo>
                    <a:pt x="11" y="13457"/>
                    <a:pt x="0" y="13445"/>
                    <a:pt x="0" y="13432"/>
                  </a:cubicBezTo>
                  <a:lnTo>
                    <a:pt x="0" y="13431"/>
                  </a:lnTo>
                  <a:cubicBezTo>
                    <a:pt x="0" y="13418"/>
                    <a:pt x="11" y="13406"/>
                    <a:pt x="25" y="13406"/>
                  </a:cubicBezTo>
                  <a:cubicBezTo>
                    <a:pt x="39" y="13406"/>
                    <a:pt x="50" y="13418"/>
                    <a:pt x="50" y="13431"/>
                  </a:cubicBezTo>
                  <a:close/>
                  <a:moveTo>
                    <a:pt x="50" y="13532"/>
                  </a:moveTo>
                  <a:lnTo>
                    <a:pt x="50" y="13532"/>
                  </a:lnTo>
                  <a:cubicBezTo>
                    <a:pt x="50" y="13545"/>
                    <a:pt x="39" y="13557"/>
                    <a:pt x="25" y="13557"/>
                  </a:cubicBezTo>
                  <a:cubicBezTo>
                    <a:pt x="11" y="13557"/>
                    <a:pt x="0" y="13545"/>
                    <a:pt x="0" y="13532"/>
                  </a:cubicBezTo>
                  <a:cubicBezTo>
                    <a:pt x="0" y="13518"/>
                    <a:pt x="11" y="13507"/>
                    <a:pt x="25" y="13507"/>
                  </a:cubicBezTo>
                  <a:cubicBezTo>
                    <a:pt x="39" y="13507"/>
                    <a:pt x="50" y="13518"/>
                    <a:pt x="50" y="13532"/>
                  </a:cubicBezTo>
                  <a:close/>
                  <a:moveTo>
                    <a:pt x="50" y="13632"/>
                  </a:moveTo>
                  <a:lnTo>
                    <a:pt x="50" y="13632"/>
                  </a:lnTo>
                  <a:cubicBezTo>
                    <a:pt x="50" y="13645"/>
                    <a:pt x="39" y="13657"/>
                    <a:pt x="25" y="13657"/>
                  </a:cubicBezTo>
                  <a:cubicBezTo>
                    <a:pt x="11" y="13657"/>
                    <a:pt x="0" y="13645"/>
                    <a:pt x="0" y="13632"/>
                  </a:cubicBezTo>
                  <a:cubicBezTo>
                    <a:pt x="0" y="13618"/>
                    <a:pt x="11" y="13607"/>
                    <a:pt x="25" y="13607"/>
                  </a:cubicBezTo>
                  <a:cubicBezTo>
                    <a:pt x="39" y="13607"/>
                    <a:pt x="50" y="13618"/>
                    <a:pt x="50" y="13632"/>
                  </a:cubicBezTo>
                  <a:close/>
                  <a:moveTo>
                    <a:pt x="50" y="13732"/>
                  </a:moveTo>
                  <a:lnTo>
                    <a:pt x="50" y="13732"/>
                  </a:lnTo>
                  <a:cubicBezTo>
                    <a:pt x="50" y="13745"/>
                    <a:pt x="39" y="13757"/>
                    <a:pt x="25" y="13757"/>
                  </a:cubicBezTo>
                  <a:cubicBezTo>
                    <a:pt x="11" y="13757"/>
                    <a:pt x="0" y="13745"/>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8"/>
                    <a:pt x="11" y="14407"/>
                    <a:pt x="25" y="14407"/>
                  </a:cubicBezTo>
                  <a:cubicBezTo>
                    <a:pt x="39" y="14407"/>
                    <a:pt x="50" y="14418"/>
                    <a:pt x="50" y="14432"/>
                  </a:cubicBezTo>
                  <a:close/>
                  <a:moveTo>
                    <a:pt x="50" y="14532"/>
                  </a:moveTo>
                  <a:lnTo>
                    <a:pt x="50" y="14532"/>
                  </a:lnTo>
                  <a:cubicBezTo>
                    <a:pt x="50" y="14546"/>
                    <a:pt x="39" y="14557"/>
                    <a:pt x="25" y="14557"/>
                  </a:cubicBezTo>
                  <a:cubicBezTo>
                    <a:pt x="11" y="14557"/>
                    <a:pt x="0" y="14546"/>
                    <a:pt x="0" y="14532"/>
                  </a:cubicBezTo>
                  <a:cubicBezTo>
                    <a:pt x="0" y="14518"/>
                    <a:pt x="11" y="14507"/>
                    <a:pt x="25" y="14507"/>
                  </a:cubicBezTo>
                  <a:cubicBezTo>
                    <a:pt x="39" y="14507"/>
                    <a:pt x="50" y="14518"/>
                    <a:pt x="50" y="14532"/>
                  </a:cubicBezTo>
                  <a:close/>
                  <a:moveTo>
                    <a:pt x="50" y="14632"/>
                  </a:moveTo>
                  <a:lnTo>
                    <a:pt x="50" y="14632"/>
                  </a:lnTo>
                  <a:cubicBezTo>
                    <a:pt x="50" y="14646"/>
                    <a:pt x="39" y="14657"/>
                    <a:pt x="25" y="14657"/>
                  </a:cubicBezTo>
                  <a:cubicBezTo>
                    <a:pt x="11" y="14657"/>
                    <a:pt x="0" y="14646"/>
                    <a:pt x="0" y="14632"/>
                  </a:cubicBezTo>
                  <a:cubicBezTo>
                    <a:pt x="0" y="14618"/>
                    <a:pt x="11" y="14607"/>
                    <a:pt x="25" y="14607"/>
                  </a:cubicBezTo>
                  <a:cubicBezTo>
                    <a:pt x="39" y="14607"/>
                    <a:pt x="50" y="14618"/>
                    <a:pt x="50" y="14632"/>
                  </a:cubicBezTo>
                  <a:close/>
                  <a:moveTo>
                    <a:pt x="50" y="14732"/>
                  </a:moveTo>
                  <a:lnTo>
                    <a:pt x="50" y="14732"/>
                  </a:lnTo>
                  <a:cubicBezTo>
                    <a:pt x="50" y="14746"/>
                    <a:pt x="39" y="14757"/>
                    <a:pt x="25" y="14757"/>
                  </a:cubicBezTo>
                  <a:cubicBezTo>
                    <a:pt x="11" y="14757"/>
                    <a:pt x="0" y="14746"/>
                    <a:pt x="0" y="14732"/>
                  </a:cubicBezTo>
                  <a:cubicBezTo>
                    <a:pt x="0" y="14718"/>
                    <a:pt x="11" y="14707"/>
                    <a:pt x="25" y="14707"/>
                  </a:cubicBezTo>
                  <a:cubicBezTo>
                    <a:pt x="39" y="14707"/>
                    <a:pt x="50" y="14718"/>
                    <a:pt x="50" y="14732"/>
                  </a:cubicBezTo>
                  <a:close/>
                  <a:moveTo>
                    <a:pt x="50" y="14832"/>
                  </a:moveTo>
                  <a:lnTo>
                    <a:pt x="50" y="14832"/>
                  </a:lnTo>
                  <a:cubicBezTo>
                    <a:pt x="50" y="14846"/>
                    <a:pt x="39" y="14857"/>
                    <a:pt x="25" y="14857"/>
                  </a:cubicBezTo>
                  <a:cubicBezTo>
                    <a:pt x="11" y="14857"/>
                    <a:pt x="0" y="14846"/>
                    <a:pt x="0" y="14832"/>
                  </a:cubicBezTo>
                  <a:cubicBezTo>
                    <a:pt x="0" y="14818"/>
                    <a:pt x="11" y="14807"/>
                    <a:pt x="25" y="14807"/>
                  </a:cubicBezTo>
                  <a:cubicBezTo>
                    <a:pt x="39" y="14807"/>
                    <a:pt x="50" y="14818"/>
                    <a:pt x="50" y="14832"/>
                  </a:cubicBezTo>
                  <a:close/>
                  <a:moveTo>
                    <a:pt x="50" y="14932"/>
                  </a:moveTo>
                  <a:lnTo>
                    <a:pt x="50" y="14932"/>
                  </a:lnTo>
                  <a:cubicBezTo>
                    <a:pt x="50" y="14946"/>
                    <a:pt x="39" y="14957"/>
                    <a:pt x="25" y="14957"/>
                  </a:cubicBezTo>
                  <a:cubicBezTo>
                    <a:pt x="11" y="14957"/>
                    <a:pt x="0" y="14946"/>
                    <a:pt x="0" y="14932"/>
                  </a:cubicBezTo>
                  <a:cubicBezTo>
                    <a:pt x="0" y="14918"/>
                    <a:pt x="11" y="14907"/>
                    <a:pt x="25" y="14907"/>
                  </a:cubicBezTo>
                  <a:cubicBezTo>
                    <a:pt x="39" y="14907"/>
                    <a:pt x="50" y="14918"/>
                    <a:pt x="50" y="14932"/>
                  </a:cubicBezTo>
                  <a:close/>
                  <a:moveTo>
                    <a:pt x="50" y="15032"/>
                  </a:moveTo>
                  <a:lnTo>
                    <a:pt x="50" y="15032"/>
                  </a:lnTo>
                  <a:cubicBezTo>
                    <a:pt x="50" y="15046"/>
                    <a:pt x="39" y="15057"/>
                    <a:pt x="25" y="15057"/>
                  </a:cubicBezTo>
                  <a:cubicBezTo>
                    <a:pt x="11" y="15057"/>
                    <a:pt x="0" y="15046"/>
                    <a:pt x="0" y="15032"/>
                  </a:cubicBezTo>
                  <a:cubicBezTo>
                    <a:pt x="0" y="15018"/>
                    <a:pt x="11" y="15007"/>
                    <a:pt x="25" y="15007"/>
                  </a:cubicBezTo>
                  <a:cubicBezTo>
                    <a:pt x="39" y="15007"/>
                    <a:pt x="50" y="15018"/>
                    <a:pt x="50" y="15032"/>
                  </a:cubicBezTo>
                  <a:close/>
                  <a:moveTo>
                    <a:pt x="50" y="15132"/>
                  </a:moveTo>
                  <a:lnTo>
                    <a:pt x="50" y="15132"/>
                  </a:lnTo>
                  <a:cubicBezTo>
                    <a:pt x="50" y="15146"/>
                    <a:pt x="39" y="15157"/>
                    <a:pt x="25" y="15157"/>
                  </a:cubicBezTo>
                  <a:cubicBezTo>
                    <a:pt x="11" y="15157"/>
                    <a:pt x="0" y="15146"/>
                    <a:pt x="0" y="15132"/>
                  </a:cubicBezTo>
                  <a:cubicBezTo>
                    <a:pt x="0" y="15119"/>
                    <a:pt x="11" y="15107"/>
                    <a:pt x="25" y="15107"/>
                  </a:cubicBezTo>
                  <a:cubicBezTo>
                    <a:pt x="39" y="15107"/>
                    <a:pt x="50" y="15119"/>
                    <a:pt x="50" y="15132"/>
                  </a:cubicBezTo>
                  <a:close/>
                  <a:moveTo>
                    <a:pt x="50" y="15232"/>
                  </a:moveTo>
                  <a:lnTo>
                    <a:pt x="50" y="15232"/>
                  </a:lnTo>
                  <a:cubicBezTo>
                    <a:pt x="50" y="15246"/>
                    <a:pt x="39" y="15257"/>
                    <a:pt x="25" y="15257"/>
                  </a:cubicBezTo>
                  <a:cubicBezTo>
                    <a:pt x="11" y="15257"/>
                    <a:pt x="0" y="15246"/>
                    <a:pt x="0" y="15232"/>
                  </a:cubicBezTo>
                  <a:cubicBezTo>
                    <a:pt x="0" y="15219"/>
                    <a:pt x="11" y="15207"/>
                    <a:pt x="25" y="15207"/>
                  </a:cubicBezTo>
                  <a:cubicBezTo>
                    <a:pt x="39" y="15207"/>
                    <a:pt x="50" y="15219"/>
                    <a:pt x="50" y="15232"/>
                  </a:cubicBezTo>
                  <a:close/>
                  <a:moveTo>
                    <a:pt x="50" y="15332"/>
                  </a:moveTo>
                  <a:lnTo>
                    <a:pt x="50" y="15333"/>
                  </a:lnTo>
                  <a:cubicBezTo>
                    <a:pt x="50" y="15346"/>
                    <a:pt x="39" y="15357"/>
                    <a:pt x="25" y="15357"/>
                  </a:cubicBezTo>
                  <a:cubicBezTo>
                    <a:pt x="11" y="15357"/>
                    <a:pt x="0" y="15346"/>
                    <a:pt x="0" y="15333"/>
                  </a:cubicBezTo>
                  <a:lnTo>
                    <a:pt x="0" y="15332"/>
                  </a:lnTo>
                  <a:cubicBezTo>
                    <a:pt x="0" y="15319"/>
                    <a:pt x="11" y="15307"/>
                    <a:pt x="25" y="15307"/>
                  </a:cubicBezTo>
                  <a:cubicBezTo>
                    <a:pt x="39" y="15307"/>
                    <a:pt x="50" y="15319"/>
                    <a:pt x="50" y="15332"/>
                  </a:cubicBezTo>
                  <a:close/>
                  <a:moveTo>
                    <a:pt x="50" y="15433"/>
                  </a:moveTo>
                  <a:lnTo>
                    <a:pt x="50" y="15433"/>
                  </a:lnTo>
                  <a:cubicBezTo>
                    <a:pt x="50" y="15446"/>
                    <a:pt x="39" y="15458"/>
                    <a:pt x="25" y="15458"/>
                  </a:cubicBezTo>
                  <a:cubicBezTo>
                    <a:pt x="11" y="15458"/>
                    <a:pt x="0" y="15446"/>
                    <a:pt x="0" y="15433"/>
                  </a:cubicBezTo>
                  <a:cubicBezTo>
                    <a:pt x="0" y="15419"/>
                    <a:pt x="11" y="15408"/>
                    <a:pt x="25" y="15408"/>
                  </a:cubicBezTo>
                  <a:cubicBezTo>
                    <a:pt x="39" y="15408"/>
                    <a:pt x="50" y="15419"/>
                    <a:pt x="50" y="15433"/>
                  </a:cubicBezTo>
                  <a:close/>
                  <a:moveTo>
                    <a:pt x="50" y="15533"/>
                  </a:moveTo>
                  <a:lnTo>
                    <a:pt x="50" y="15533"/>
                  </a:lnTo>
                  <a:cubicBezTo>
                    <a:pt x="50" y="15546"/>
                    <a:pt x="39" y="15558"/>
                    <a:pt x="25" y="15558"/>
                  </a:cubicBezTo>
                  <a:cubicBezTo>
                    <a:pt x="11" y="15558"/>
                    <a:pt x="0" y="15546"/>
                    <a:pt x="0" y="15533"/>
                  </a:cubicBezTo>
                  <a:cubicBezTo>
                    <a:pt x="0" y="15519"/>
                    <a:pt x="11" y="15508"/>
                    <a:pt x="25" y="15508"/>
                  </a:cubicBezTo>
                  <a:cubicBezTo>
                    <a:pt x="39" y="15508"/>
                    <a:pt x="50" y="15519"/>
                    <a:pt x="50" y="15533"/>
                  </a:cubicBezTo>
                  <a:close/>
                  <a:moveTo>
                    <a:pt x="50" y="15633"/>
                  </a:moveTo>
                  <a:lnTo>
                    <a:pt x="50" y="15633"/>
                  </a:lnTo>
                  <a:cubicBezTo>
                    <a:pt x="50" y="15646"/>
                    <a:pt x="39" y="15658"/>
                    <a:pt x="25" y="15658"/>
                  </a:cubicBezTo>
                  <a:cubicBezTo>
                    <a:pt x="11" y="15658"/>
                    <a:pt x="0" y="15646"/>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19"/>
                    <a:pt x="11" y="16308"/>
                    <a:pt x="25" y="16308"/>
                  </a:cubicBezTo>
                  <a:cubicBezTo>
                    <a:pt x="39" y="16308"/>
                    <a:pt x="50" y="16319"/>
                    <a:pt x="50" y="16333"/>
                  </a:cubicBezTo>
                  <a:close/>
                  <a:moveTo>
                    <a:pt x="50" y="16433"/>
                  </a:moveTo>
                  <a:lnTo>
                    <a:pt x="50" y="16433"/>
                  </a:lnTo>
                  <a:cubicBezTo>
                    <a:pt x="50" y="16447"/>
                    <a:pt x="39" y="16458"/>
                    <a:pt x="25" y="16458"/>
                  </a:cubicBezTo>
                  <a:cubicBezTo>
                    <a:pt x="11" y="16458"/>
                    <a:pt x="0" y="16447"/>
                    <a:pt x="0" y="16433"/>
                  </a:cubicBezTo>
                  <a:cubicBezTo>
                    <a:pt x="0" y="16419"/>
                    <a:pt x="11" y="16408"/>
                    <a:pt x="25" y="16408"/>
                  </a:cubicBezTo>
                  <a:cubicBezTo>
                    <a:pt x="39" y="16408"/>
                    <a:pt x="50" y="16419"/>
                    <a:pt x="50" y="16433"/>
                  </a:cubicBezTo>
                  <a:close/>
                  <a:moveTo>
                    <a:pt x="50" y="16533"/>
                  </a:moveTo>
                  <a:lnTo>
                    <a:pt x="50" y="16533"/>
                  </a:lnTo>
                  <a:cubicBezTo>
                    <a:pt x="50" y="16547"/>
                    <a:pt x="39" y="16558"/>
                    <a:pt x="25" y="16558"/>
                  </a:cubicBezTo>
                  <a:cubicBezTo>
                    <a:pt x="11" y="16558"/>
                    <a:pt x="0" y="16547"/>
                    <a:pt x="0" y="16533"/>
                  </a:cubicBezTo>
                  <a:cubicBezTo>
                    <a:pt x="0" y="16519"/>
                    <a:pt x="11" y="16508"/>
                    <a:pt x="25" y="16508"/>
                  </a:cubicBezTo>
                  <a:cubicBezTo>
                    <a:pt x="39" y="16508"/>
                    <a:pt x="50" y="16519"/>
                    <a:pt x="50" y="16533"/>
                  </a:cubicBezTo>
                  <a:close/>
                  <a:moveTo>
                    <a:pt x="50" y="16633"/>
                  </a:moveTo>
                  <a:lnTo>
                    <a:pt x="50" y="16633"/>
                  </a:lnTo>
                  <a:cubicBezTo>
                    <a:pt x="50" y="16647"/>
                    <a:pt x="39" y="16658"/>
                    <a:pt x="25" y="16658"/>
                  </a:cubicBezTo>
                  <a:cubicBezTo>
                    <a:pt x="11" y="16658"/>
                    <a:pt x="0" y="16647"/>
                    <a:pt x="0" y="16633"/>
                  </a:cubicBezTo>
                  <a:cubicBezTo>
                    <a:pt x="0" y="16619"/>
                    <a:pt x="11" y="16608"/>
                    <a:pt x="25" y="16608"/>
                  </a:cubicBezTo>
                  <a:cubicBezTo>
                    <a:pt x="39" y="16608"/>
                    <a:pt x="50" y="16619"/>
                    <a:pt x="50" y="16633"/>
                  </a:cubicBezTo>
                  <a:close/>
                  <a:moveTo>
                    <a:pt x="50" y="16733"/>
                  </a:moveTo>
                  <a:lnTo>
                    <a:pt x="50" y="16733"/>
                  </a:lnTo>
                  <a:cubicBezTo>
                    <a:pt x="50" y="16747"/>
                    <a:pt x="39" y="16758"/>
                    <a:pt x="25" y="16758"/>
                  </a:cubicBezTo>
                  <a:cubicBezTo>
                    <a:pt x="11" y="16758"/>
                    <a:pt x="0" y="16747"/>
                    <a:pt x="0" y="16733"/>
                  </a:cubicBezTo>
                  <a:cubicBezTo>
                    <a:pt x="0" y="16719"/>
                    <a:pt x="11" y="16708"/>
                    <a:pt x="25" y="16708"/>
                  </a:cubicBezTo>
                  <a:cubicBezTo>
                    <a:pt x="39" y="16708"/>
                    <a:pt x="50" y="16719"/>
                    <a:pt x="50" y="16733"/>
                  </a:cubicBezTo>
                  <a:close/>
                  <a:moveTo>
                    <a:pt x="50" y="16833"/>
                  </a:moveTo>
                  <a:lnTo>
                    <a:pt x="50" y="16833"/>
                  </a:lnTo>
                  <a:cubicBezTo>
                    <a:pt x="50" y="16847"/>
                    <a:pt x="39" y="16858"/>
                    <a:pt x="25" y="16858"/>
                  </a:cubicBezTo>
                  <a:cubicBezTo>
                    <a:pt x="11" y="16858"/>
                    <a:pt x="0" y="16847"/>
                    <a:pt x="0" y="16833"/>
                  </a:cubicBezTo>
                  <a:cubicBezTo>
                    <a:pt x="0" y="16819"/>
                    <a:pt x="11" y="16808"/>
                    <a:pt x="25" y="16808"/>
                  </a:cubicBezTo>
                  <a:cubicBezTo>
                    <a:pt x="39" y="16808"/>
                    <a:pt x="50" y="16819"/>
                    <a:pt x="50" y="16833"/>
                  </a:cubicBezTo>
                  <a:close/>
                  <a:moveTo>
                    <a:pt x="50" y="16933"/>
                  </a:moveTo>
                  <a:lnTo>
                    <a:pt x="50" y="16933"/>
                  </a:lnTo>
                  <a:cubicBezTo>
                    <a:pt x="50" y="16947"/>
                    <a:pt x="39" y="16958"/>
                    <a:pt x="25" y="16958"/>
                  </a:cubicBezTo>
                  <a:cubicBezTo>
                    <a:pt x="11" y="16958"/>
                    <a:pt x="0" y="16947"/>
                    <a:pt x="0" y="16933"/>
                  </a:cubicBezTo>
                  <a:cubicBezTo>
                    <a:pt x="0" y="16920"/>
                    <a:pt x="11" y="16908"/>
                    <a:pt x="25" y="16908"/>
                  </a:cubicBezTo>
                  <a:cubicBezTo>
                    <a:pt x="39" y="16908"/>
                    <a:pt x="50" y="16920"/>
                    <a:pt x="50" y="16933"/>
                  </a:cubicBezTo>
                  <a:close/>
                  <a:moveTo>
                    <a:pt x="50" y="17033"/>
                  </a:moveTo>
                  <a:lnTo>
                    <a:pt x="50" y="17033"/>
                  </a:lnTo>
                  <a:cubicBezTo>
                    <a:pt x="50" y="17047"/>
                    <a:pt x="39" y="17058"/>
                    <a:pt x="25" y="17058"/>
                  </a:cubicBezTo>
                  <a:cubicBezTo>
                    <a:pt x="11" y="17058"/>
                    <a:pt x="0" y="17047"/>
                    <a:pt x="0" y="17033"/>
                  </a:cubicBezTo>
                  <a:cubicBezTo>
                    <a:pt x="0" y="17020"/>
                    <a:pt x="11" y="17008"/>
                    <a:pt x="25" y="17008"/>
                  </a:cubicBezTo>
                  <a:cubicBezTo>
                    <a:pt x="39" y="17008"/>
                    <a:pt x="50" y="17020"/>
                    <a:pt x="50" y="17033"/>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701" name="Freeform 190"/>
            <p:cNvSpPr>
              <a:spLocks noEditPoints="1"/>
            </p:cNvSpPr>
            <p:nvPr/>
          </p:nvSpPr>
          <p:spPr bwMode="auto">
            <a:xfrm>
              <a:off x="5420" y="936"/>
              <a:ext cx="5" cy="1422"/>
            </a:xfrm>
            <a:custGeom>
              <a:avLst/>
              <a:gdLst>
                <a:gd name="T0" fmla="*/ 0 w 25"/>
                <a:gd name="T1" fmla="*/ 19 h 8529"/>
                <a:gd name="T2" fmla="*/ 3 w 25"/>
                <a:gd name="T3" fmla="*/ 46 h 8529"/>
                <a:gd name="T4" fmla="*/ 5 w 25"/>
                <a:gd name="T5" fmla="*/ 69 h 8529"/>
                <a:gd name="T6" fmla="*/ 3 w 25"/>
                <a:gd name="T7" fmla="*/ 83 h 8529"/>
                <a:gd name="T8" fmla="*/ 0 w 25"/>
                <a:gd name="T9" fmla="*/ 110 h 8529"/>
                <a:gd name="T10" fmla="*/ 5 w 25"/>
                <a:gd name="T11" fmla="*/ 136 h 8529"/>
                <a:gd name="T12" fmla="*/ 5 w 25"/>
                <a:gd name="T13" fmla="*/ 152 h 8529"/>
                <a:gd name="T14" fmla="*/ 0 w 25"/>
                <a:gd name="T15" fmla="*/ 177 h 8529"/>
                <a:gd name="T16" fmla="*/ 3 w 25"/>
                <a:gd name="T17" fmla="*/ 204 h 8529"/>
                <a:gd name="T18" fmla="*/ 5 w 25"/>
                <a:gd name="T19" fmla="*/ 227 h 8529"/>
                <a:gd name="T20" fmla="*/ 3 w 25"/>
                <a:gd name="T21" fmla="*/ 242 h 8529"/>
                <a:gd name="T22" fmla="*/ 0 w 25"/>
                <a:gd name="T23" fmla="*/ 269 h 8529"/>
                <a:gd name="T24" fmla="*/ 5 w 25"/>
                <a:gd name="T25" fmla="*/ 294 h 8529"/>
                <a:gd name="T26" fmla="*/ 5 w 25"/>
                <a:gd name="T27" fmla="*/ 311 h 8529"/>
                <a:gd name="T28" fmla="*/ 0 w 25"/>
                <a:gd name="T29" fmla="*/ 336 h 8529"/>
                <a:gd name="T30" fmla="*/ 3 w 25"/>
                <a:gd name="T31" fmla="*/ 363 h 8529"/>
                <a:gd name="T32" fmla="*/ 5 w 25"/>
                <a:gd name="T33" fmla="*/ 386 h 8529"/>
                <a:gd name="T34" fmla="*/ 3 w 25"/>
                <a:gd name="T35" fmla="*/ 400 h 8529"/>
                <a:gd name="T36" fmla="*/ 0 w 25"/>
                <a:gd name="T37" fmla="*/ 427 h 8529"/>
                <a:gd name="T38" fmla="*/ 5 w 25"/>
                <a:gd name="T39" fmla="*/ 452 h 8529"/>
                <a:gd name="T40" fmla="*/ 5 w 25"/>
                <a:gd name="T41" fmla="*/ 469 h 8529"/>
                <a:gd name="T42" fmla="*/ 0 w 25"/>
                <a:gd name="T43" fmla="*/ 494 h 8529"/>
                <a:gd name="T44" fmla="*/ 3 w 25"/>
                <a:gd name="T45" fmla="*/ 521 h 8529"/>
                <a:gd name="T46" fmla="*/ 5 w 25"/>
                <a:gd name="T47" fmla="*/ 544 h 8529"/>
                <a:gd name="T48" fmla="*/ 3 w 25"/>
                <a:gd name="T49" fmla="*/ 559 h 8529"/>
                <a:gd name="T50" fmla="*/ 0 w 25"/>
                <a:gd name="T51" fmla="*/ 586 h 8529"/>
                <a:gd name="T52" fmla="*/ 5 w 25"/>
                <a:gd name="T53" fmla="*/ 611 h 8529"/>
                <a:gd name="T54" fmla="*/ 5 w 25"/>
                <a:gd name="T55" fmla="*/ 628 h 8529"/>
                <a:gd name="T56" fmla="*/ 0 w 25"/>
                <a:gd name="T57" fmla="*/ 653 h 8529"/>
                <a:gd name="T58" fmla="*/ 3 w 25"/>
                <a:gd name="T59" fmla="*/ 680 h 8529"/>
                <a:gd name="T60" fmla="*/ 5 w 25"/>
                <a:gd name="T61" fmla="*/ 703 h 8529"/>
                <a:gd name="T62" fmla="*/ 3 w 25"/>
                <a:gd name="T63" fmla="*/ 717 h 8529"/>
                <a:gd name="T64" fmla="*/ 0 w 25"/>
                <a:gd name="T65" fmla="*/ 744 h 8529"/>
                <a:gd name="T66" fmla="*/ 5 w 25"/>
                <a:gd name="T67" fmla="*/ 769 h 8529"/>
                <a:gd name="T68" fmla="*/ 5 w 25"/>
                <a:gd name="T69" fmla="*/ 786 h 8529"/>
                <a:gd name="T70" fmla="*/ 0 w 25"/>
                <a:gd name="T71" fmla="*/ 811 h 8529"/>
                <a:gd name="T72" fmla="*/ 3 w 25"/>
                <a:gd name="T73" fmla="*/ 838 h 8529"/>
                <a:gd name="T74" fmla="*/ 5 w 25"/>
                <a:gd name="T75" fmla="*/ 861 h 8529"/>
                <a:gd name="T76" fmla="*/ 3 w 25"/>
                <a:gd name="T77" fmla="*/ 876 h 8529"/>
                <a:gd name="T78" fmla="*/ 0 w 25"/>
                <a:gd name="T79" fmla="*/ 903 h 8529"/>
                <a:gd name="T80" fmla="*/ 5 w 25"/>
                <a:gd name="T81" fmla="*/ 928 h 8529"/>
                <a:gd name="T82" fmla="*/ 5 w 25"/>
                <a:gd name="T83" fmla="*/ 944 h 8529"/>
                <a:gd name="T84" fmla="*/ 0 w 25"/>
                <a:gd name="T85" fmla="*/ 970 h 8529"/>
                <a:gd name="T86" fmla="*/ 3 w 25"/>
                <a:gd name="T87" fmla="*/ 997 h 8529"/>
                <a:gd name="T88" fmla="*/ 5 w 25"/>
                <a:gd name="T89" fmla="*/ 1020 h 8529"/>
                <a:gd name="T90" fmla="*/ 3 w 25"/>
                <a:gd name="T91" fmla="*/ 1034 h 8529"/>
                <a:gd name="T92" fmla="*/ 0 w 25"/>
                <a:gd name="T93" fmla="*/ 1061 h 8529"/>
                <a:gd name="T94" fmla="*/ 5 w 25"/>
                <a:gd name="T95" fmla="*/ 1086 h 8529"/>
                <a:gd name="T96" fmla="*/ 5 w 25"/>
                <a:gd name="T97" fmla="*/ 1103 h 8529"/>
                <a:gd name="T98" fmla="*/ 0 w 25"/>
                <a:gd name="T99" fmla="*/ 1128 h 8529"/>
                <a:gd name="T100" fmla="*/ 3 w 25"/>
                <a:gd name="T101" fmla="*/ 1155 h 8529"/>
                <a:gd name="T102" fmla="*/ 5 w 25"/>
                <a:gd name="T103" fmla="*/ 1178 h 8529"/>
                <a:gd name="T104" fmla="*/ 3 w 25"/>
                <a:gd name="T105" fmla="*/ 1193 h 8529"/>
                <a:gd name="T106" fmla="*/ 0 w 25"/>
                <a:gd name="T107" fmla="*/ 1220 h 8529"/>
                <a:gd name="T108" fmla="*/ 5 w 25"/>
                <a:gd name="T109" fmla="*/ 1245 h 8529"/>
                <a:gd name="T110" fmla="*/ 5 w 25"/>
                <a:gd name="T111" fmla="*/ 1261 h 8529"/>
                <a:gd name="T112" fmla="*/ 0 w 25"/>
                <a:gd name="T113" fmla="*/ 1286 h 8529"/>
                <a:gd name="T114" fmla="*/ 3 w 25"/>
                <a:gd name="T115" fmla="*/ 1314 h 8529"/>
                <a:gd name="T116" fmla="*/ 5 w 25"/>
                <a:gd name="T117" fmla="*/ 1336 h 8529"/>
                <a:gd name="T118" fmla="*/ 3 w 25"/>
                <a:gd name="T119" fmla="*/ 1351 h 8529"/>
                <a:gd name="T120" fmla="*/ 0 w 25"/>
                <a:gd name="T121" fmla="*/ 1378 h 8529"/>
                <a:gd name="T122" fmla="*/ 5 w 25"/>
                <a:gd name="T123" fmla="*/ 1403 h 8529"/>
                <a:gd name="T124" fmla="*/ 5 w 25"/>
                <a:gd name="T125" fmla="*/ 1420 h 85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8529">
                  <a:moveTo>
                    <a:pt x="25" y="12"/>
                  </a:moveTo>
                  <a:lnTo>
                    <a:pt x="25" y="12"/>
                  </a:lnTo>
                  <a:cubicBezTo>
                    <a:pt x="25" y="19"/>
                    <a:pt x="20" y="25"/>
                    <a:pt x="13" y="25"/>
                  </a:cubicBezTo>
                  <a:cubicBezTo>
                    <a:pt x="6" y="25"/>
                    <a:pt x="0" y="19"/>
                    <a:pt x="0" y="12"/>
                  </a:cubicBezTo>
                  <a:cubicBezTo>
                    <a:pt x="0" y="5"/>
                    <a:pt x="6" y="0"/>
                    <a:pt x="13" y="0"/>
                  </a:cubicBezTo>
                  <a:cubicBezTo>
                    <a:pt x="20" y="0"/>
                    <a:pt x="25" y="5"/>
                    <a:pt x="25" y="12"/>
                  </a:cubicBezTo>
                  <a:close/>
                  <a:moveTo>
                    <a:pt x="25" y="62"/>
                  </a:moveTo>
                  <a:lnTo>
                    <a:pt x="25" y="62"/>
                  </a:lnTo>
                  <a:cubicBezTo>
                    <a:pt x="25" y="69"/>
                    <a:pt x="20" y="75"/>
                    <a:pt x="13" y="75"/>
                  </a:cubicBezTo>
                  <a:cubicBezTo>
                    <a:pt x="6" y="75"/>
                    <a:pt x="0" y="69"/>
                    <a:pt x="0" y="62"/>
                  </a:cubicBezTo>
                  <a:cubicBezTo>
                    <a:pt x="0" y="55"/>
                    <a:pt x="6" y="50"/>
                    <a:pt x="13" y="50"/>
                  </a:cubicBezTo>
                  <a:cubicBezTo>
                    <a:pt x="20" y="50"/>
                    <a:pt x="25" y="55"/>
                    <a:pt x="25" y="62"/>
                  </a:cubicBezTo>
                  <a:close/>
                  <a:moveTo>
                    <a:pt x="25" y="112"/>
                  </a:moveTo>
                  <a:lnTo>
                    <a:pt x="25" y="112"/>
                  </a:lnTo>
                  <a:cubicBezTo>
                    <a:pt x="25" y="119"/>
                    <a:pt x="20" y="125"/>
                    <a:pt x="13" y="125"/>
                  </a:cubicBezTo>
                  <a:cubicBezTo>
                    <a:pt x="6" y="125"/>
                    <a:pt x="0" y="119"/>
                    <a:pt x="0" y="112"/>
                  </a:cubicBezTo>
                  <a:cubicBezTo>
                    <a:pt x="0" y="105"/>
                    <a:pt x="6" y="100"/>
                    <a:pt x="13" y="100"/>
                  </a:cubicBezTo>
                  <a:cubicBezTo>
                    <a:pt x="20" y="100"/>
                    <a:pt x="25" y="105"/>
                    <a:pt x="25" y="112"/>
                  </a:cubicBezTo>
                  <a:close/>
                  <a:moveTo>
                    <a:pt x="25" y="162"/>
                  </a:moveTo>
                  <a:lnTo>
                    <a:pt x="25" y="162"/>
                  </a:lnTo>
                  <a:cubicBezTo>
                    <a:pt x="25" y="169"/>
                    <a:pt x="20" y="175"/>
                    <a:pt x="13" y="175"/>
                  </a:cubicBezTo>
                  <a:cubicBezTo>
                    <a:pt x="6" y="175"/>
                    <a:pt x="0" y="169"/>
                    <a:pt x="0" y="162"/>
                  </a:cubicBezTo>
                  <a:cubicBezTo>
                    <a:pt x="0" y="155"/>
                    <a:pt x="6" y="150"/>
                    <a:pt x="13" y="150"/>
                  </a:cubicBezTo>
                  <a:cubicBezTo>
                    <a:pt x="20" y="150"/>
                    <a:pt x="25" y="155"/>
                    <a:pt x="25" y="162"/>
                  </a:cubicBezTo>
                  <a:close/>
                  <a:moveTo>
                    <a:pt x="25" y="212"/>
                  </a:moveTo>
                  <a:lnTo>
                    <a:pt x="25" y="212"/>
                  </a:lnTo>
                  <a:cubicBezTo>
                    <a:pt x="25" y="219"/>
                    <a:pt x="20" y="225"/>
                    <a:pt x="13" y="225"/>
                  </a:cubicBezTo>
                  <a:cubicBezTo>
                    <a:pt x="6" y="225"/>
                    <a:pt x="0" y="219"/>
                    <a:pt x="0" y="212"/>
                  </a:cubicBezTo>
                  <a:cubicBezTo>
                    <a:pt x="0" y="205"/>
                    <a:pt x="6" y="200"/>
                    <a:pt x="13" y="200"/>
                  </a:cubicBezTo>
                  <a:cubicBezTo>
                    <a:pt x="20" y="200"/>
                    <a:pt x="25" y="205"/>
                    <a:pt x="25" y="212"/>
                  </a:cubicBezTo>
                  <a:close/>
                  <a:moveTo>
                    <a:pt x="25" y="262"/>
                  </a:moveTo>
                  <a:lnTo>
                    <a:pt x="25" y="262"/>
                  </a:lnTo>
                  <a:cubicBezTo>
                    <a:pt x="25" y="269"/>
                    <a:pt x="20" y="275"/>
                    <a:pt x="13" y="275"/>
                  </a:cubicBezTo>
                  <a:cubicBezTo>
                    <a:pt x="6" y="275"/>
                    <a:pt x="0" y="269"/>
                    <a:pt x="0" y="262"/>
                  </a:cubicBezTo>
                  <a:cubicBezTo>
                    <a:pt x="0" y="255"/>
                    <a:pt x="6" y="250"/>
                    <a:pt x="13" y="250"/>
                  </a:cubicBezTo>
                  <a:cubicBezTo>
                    <a:pt x="20" y="250"/>
                    <a:pt x="25" y="255"/>
                    <a:pt x="25" y="262"/>
                  </a:cubicBezTo>
                  <a:close/>
                  <a:moveTo>
                    <a:pt x="25" y="312"/>
                  </a:moveTo>
                  <a:lnTo>
                    <a:pt x="25" y="312"/>
                  </a:lnTo>
                  <a:cubicBezTo>
                    <a:pt x="25" y="319"/>
                    <a:pt x="20" y="325"/>
                    <a:pt x="13" y="325"/>
                  </a:cubicBezTo>
                  <a:cubicBezTo>
                    <a:pt x="6" y="325"/>
                    <a:pt x="0" y="319"/>
                    <a:pt x="0" y="312"/>
                  </a:cubicBezTo>
                  <a:cubicBezTo>
                    <a:pt x="0" y="305"/>
                    <a:pt x="6" y="300"/>
                    <a:pt x="13" y="300"/>
                  </a:cubicBezTo>
                  <a:cubicBezTo>
                    <a:pt x="20" y="300"/>
                    <a:pt x="25" y="305"/>
                    <a:pt x="25" y="312"/>
                  </a:cubicBezTo>
                  <a:close/>
                  <a:moveTo>
                    <a:pt x="25" y="362"/>
                  </a:moveTo>
                  <a:lnTo>
                    <a:pt x="25" y="362"/>
                  </a:lnTo>
                  <a:cubicBezTo>
                    <a:pt x="25" y="369"/>
                    <a:pt x="20" y="375"/>
                    <a:pt x="13" y="375"/>
                  </a:cubicBezTo>
                  <a:cubicBezTo>
                    <a:pt x="6" y="375"/>
                    <a:pt x="0" y="369"/>
                    <a:pt x="0" y="362"/>
                  </a:cubicBezTo>
                  <a:cubicBezTo>
                    <a:pt x="0" y="355"/>
                    <a:pt x="6" y="350"/>
                    <a:pt x="13" y="350"/>
                  </a:cubicBezTo>
                  <a:cubicBezTo>
                    <a:pt x="20" y="350"/>
                    <a:pt x="25" y="355"/>
                    <a:pt x="25" y="362"/>
                  </a:cubicBezTo>
                  <a:close/>
                  <a:moveTo>
                    <a:pt x="25" y="412"/>
                  </a:moveTo>
                  <a:lnTo>
                    <a:pt x="25" y="412"/>
                  </a:lnTo>
                  <a:cubicBezTo>
                    <a:pt x="25" y="419"/>
                    <a:pt x="20" y="425"/>
                    <a:pt x="13" y="425"/>
                  </a:cubicBezTo>
                  <a:cubicBezTo>
                    <a:pt x="6" y="425"/>
                    <a:pt x="0" y="419"/>
                    <a:pt x="0" y="412"/>
                  </a:cubicBezTo>
                  <a:cubicBezTo>
                    <a:pt x="0" y="405"/>
                    <a:pt x="6" y="400"/>
                    <a:pt x="13" y="400"/>
                  </a:cubicBezTo>
                  <a:cubicBezTo>
                    <a:pt x="20" y="400"/>
                    <a:pt x="25" y="405"/>
                    <a:pt x="25" y="412"/>
                  </a:cubicBezTo>
                  <a:close/>
                  <a:moveTo>
                    <a:pt x="25" y="462"/>
                  </a:moveTo>
                  <a:lnTo>
                    <a:pt x="25" y="462"/>
                  </a:lnTo>
                  <a:cubicBezTo>
                    <a:pt x="25" y="469"/>
                    <a:pt x="20" y="475"/>
                    <a:pt x="13" y="475"/>
                  </a:cubicBezTo>
                  <a:cubicBezTo>
                    <a:pt x="6" y="475"/>
                    <a:pt x="0" y="469"/>
                    <a:pt x="0" y="462"/>
                  </a:cubicBezTo>
                  <a:cubicBezTo>
                    <a:pt x="0" y="455"/>
                    <a:pt x="6" y="450"/>
                    <a:pt x="13" y="450"/>
                  </a:cubicBezTo>
                  <a:cubicBezTo>
                    <a:pt x="20" y="450"/>
                    <a:pt x="25" y="455"/>
                    <a:pt x="25" y="462"/>
                  </a:cubicBezTo>
                  <a:close/>
                  <a:moveTo>
                    <a:pt x="25" y="512"/>
                  </a:moveTo>
                  <a:lnTo>
                    <a:pt x="25" y="512"/>
                  </a:lnTo>
                  <a:cubicBezTo>
                    <a:pt x="25" y="519"/>
                    <a:pt x="20" y="525"/>
                    <a:pt x="13" y="525"/>
                  </a:cubicBezTo>
                  <a:cubicBezTo>
                    <a:pt x="6" y="525"/>
                    <a:pt x="0" y="519"/>
                    <a:pt x="0" y="512"/>
                  </a:cubicBezTo>
                  <a:cubicBezTo>
                    <a:pt x="0" y="505"/>
                    <a:pt x="6" y="500"/>
                    <a:pt x="13" y="500"/>
                  </a:cubicBezTo>
                  <a:cubicBezTo>
                    <a:pt x="20" y="500"/>
                    <a:pt x="25" y="505"/>
                    <a:pt x="25" y="512"/>
                  </a:cubicBezTo>
                  <a:close/>
                  <a:moveTo>
                    <a:pt x="25" y="562"/>
                  </a:moveTo>
                  <a:lnTo>
                    <a:pt x="25" y="562"/>
                  </a:lnTo>
                  <a:cubicBezTo>
                    <a:pt x="25" y="569"/>
                    <a:pt x="20" y="575"/>
                    <a:pt x="13" y="575"/>
                  </a:cubicBezTo>
                  <a:cubicBezTo>
                    <a:pt x="6" y="575"/>
                    <a:pt x="0" y="569"/>
                    <a:pt x="0" y="562"/>
                  </a:cubicBezTo>
                  <a:cubicBezTo>
                    <a:pt x="0" y="556"/>
                    <a:pt x="6" y="550"/>
                    <a:pt x="13" y="550"/>
                  </a:cubicBezTo>
                  <a:cubicBezTo>
                    <a:pt x="20" y="550"/>
                    <a:pt x="25" y="556"/>
                    <a:pt x="25" y="562"/>
                  </a:cubicBezTo>
                  <a:close/>
                  <a:moveTo>
                    <a:pt x="25" y="612"/>
                  </a:moveTo>
                  <a:lnTo>
                    <a:pt x="25" y="612"/>
                  </a:lnTo>
                  <a:cubicBezTo>
                    <a:pt x="25" y="619"/>
                    <a:pt x="20" y="625"/>
                    <a:pt x="13" y="625"/>
                  </a:cubicBezTo>
                  <a:cubicBezTo>
                    <a:pt x="6" y="625"/>
                    <a:pt x="0" y="619"/>
                    <a:pt x="0" y="612"/>
                  </a:cubicBezTo>
                  <a:cubicBezTo>
                    <a:pt x="0" y="606"/>
                    <a:pt x="6" y="600"/>
                    <a:pt x="13" y="600"/>
                  </a:cubicBezTo>
                  <a:cubicBezTo>
                    <a:pt x="20" y="600"/>
                    <a:pt x="25" y="606"/>
                    <a:pt x="25" y="612"/>
                  </a:cubicBezTo>
                  <a:close/>
                  <a:moveTo>
                    <a:pt x="25" y="662"/>
                  </a:moveTo>
                  <a:lnTo>
                    <a:pt x="25" y="662"/>
                  </a:lnTo>
                  <a:cubicBezTo>
                    <a:pt x="25" y="669"/>
                    <a:pt x="20" y="675"/>
                    <a:pt x="13" y="675"/>
                  </a:cubicBezTo>
                  <a:cubicBezTo>
                    <a:pt x="6" y="675"/>
                    <a:pt x="0" y="669"/>
                    <a:pt x="0" y="662"/>
                  </a:cubicBezTo>
                  <a:cubicBezTo>
                    <a:pt x="0" y="656"/>
                    <a:pt x="6" y="650"/>
                    <a:pt x="13" y="650"/>
                  </a:cubicBezTo>
                  <a:cubicBezTo>
                    <a:pt x="20" y="650"/>
                    <a:pt x="25" y="656"/>
                    <a:pt x="25" y="662"/>
                  </a:cubicBezTo>
                  <a:close/>
                  <a:moveTo>
                    <a:pt x="25" y="712"/>
                  </a:moveTo>
                  <a:lnTo>
                    <a:pt x="25" y="713"/>
                  </a:lnTo>
                  <a:cubicBezTo>
                    <a:pt x="25" y="719"/>
                    <a:pt x="20" y="725"/>
                    <a:pt x="13" y="725"/>
                  </a:cubicBezTo>
                  <a:cubicBezTo>
                    <a:pt x="6" y="725"/>
                    <a:pt x="0" y="719"/>
                    <a:pt x="0" y="713"/>
                  </a:cubicBezTo>
                  <a:lnTo>
                    <a:pt x="0" y="712"/>
                  </a:lnTo>
                  <a:cubicBezTo>
                    <a:pt x="0" y="706"/>
                    <a:pt x="6" y="700"/>
                    <a:pt x="13" y="700"/>
                  </a:cubicBezTo>
                  <a:cubicBezTo>
                    <a:pt x="20" y="700"/>
                    <a:pt x="25" y="706"/>
                    <a:pt x="25" y="712"/>
                  </a:cubicBezTo>
                  <a:close/>
                  <a:moveTo>
                    <a:pt x="25" y="763"/>
                  </a:moveTo>
                  <a:lnTo>
                    <a:pt x="25" y="763"/>
                  </a:lnTo>
                  <a:cubicBezTo>
                    <a:pt x="25" y="769"/>
                    <a:pt x="20" y="775"/>
                    <a:pt x="13" y="775"/>
                  </a:cubicBezTo>
                  <a:cubicBezTo>
                    <a:pt x="6" y="775"/>
                    <a:pt x="0" y="769"/>
                    <a:pt x="0" y="763"/>
                  </a:cubicBezTo>
                  <a:cubicBezTo>
                    <a:pt x="0" y="756"/>
                    <a:pt x="6" y="750"/>
                    <a:pt x="13" y="750"/>
                  </a:cubicBezTo>
                  <a:cubicBezTo>
                    <a:pt x="20" y="750"/>
                    <a:pt x="25" y="756"/>
                    <a:pt x="25" y="763"/>
                  </a:cubicBezTo>
                  <a:close/>
                  <a:moveTo>
                    <a:pt x="25" y="813"/>
                  </a:moveTo>
                  <a:lnTo>
                    <a:pt x="25" y="813"/>
                  </a:lnTo>
                  <a:cubicBezTo>
                    <a:pt x="25" y="819"/>
                    <a:pt x="20" y="825"/>
                    <a:pt x="13" y="825"/>
                  </a:cubicBezTo>
                  <a:cubicBezTo>
                    <a:pt x="6" y="825"/>
                    <a:pt x="0" y="819"/>
                    <a:pt x="0" y="813"/>
                  </a:cubicBezTo>
                  <a:cubicBezTo>
                    <a:pt x="0" y="806"/>
                    <a:pt x="6" y="800"/>
                    <a:pt x="13" y="800"/>
                  </a:cubicBezTo>
                  <a:cubicBezTo>
                    <a:pt x="20" y="800"/>
                    <a:pt x="25" y="806"/>
                    <a:pt x="25" y="813"/>
                  </a:cubicBezTo>
                  <a:close/>
                  <a:moveTo>
                    <a:pt x="25" y="863"/>
                  </a:moveTo>
                  <a:lnTo>
                    <a:pt x="25" y="863"/>
                  </a:lnTo>
                  <a:cubicBezTo>
                    <a:pt x="25" y="869"/>
                    <a:pt x="20" y="875"/>
                    <a:pt x="13" y="875"/>
                  </a:cubicBezTo>
                  <a:cubicBezTo>
                    <a:pt x="6" y="875"/>
                    <a:pt x="0" y="869"/>
                    <a:pt x="0" y="863"/>
                  </a:cubicBezTo>
                  <a:cubicBezTo>
                    <a:pt x="0" y="856"/>
                    <a:pt x="6" y="850"/>
                    <a:pt x="13" y="850"/>
                  </a:cubicBezTo>
                  <a:cubicBezTo>
                    <a:pt x="20" y="850"/>
                    <a:pt x="25" y="856"/>
                    <a:pt x="25" y="863"/>
                  </a:cubicBezTo>
                  <a:close/>
                  <a:moveTo>
                    <a:pt x="25" y="913"/>
                  </a:moveTo>
                  <a:lnTo>
                    <a:pt x="25" y="913"/>
                  </a:lnTo>
                  <a:cubicBezTo>
                    <a:pt x="25" y="920"/>
                    <a:pt x="20" y="925"/>
                    <a:pt x="13" y="925"/>
                  </a:cubicBezTo>
                  <a:cubicBezTo>
                    <a:pt x="6" y="925"/>
                    <a:pt x="0" y="920"/>
                    <a:pt x="0" y="913"/>
                  </a:cubicBezTo>
                  <a:cubicBezTo>
                    <a:pt x="0" y="906"/>
                    <a:pt x="6" y="900"/>
                    <a:pt x="13" y="900"/>
                  </a:cubicBezTo>
                  <a:cubicBezTo>
                    <a:pt x="20" y="900"/>
                    <a:pt x="25" y="906"/>
                    <a:pt x="25" y="913"/>
                  </a:cubicBezTo>
                  <a:close/>
                  <a:moveTo>
                    <a:pt x="25" y="963"/>
                  </a:moveTo>
                  <a:lnTo>
                    <a:pt x="25" y="963"/>
                  </a:lnTo>
                  <a:cubicBezTo>
                    <a:pt x="25" y="970"/>
                    <a:pt x="20" y="975"/>
                    <a:pt x="13" y="975"/>
                  </a:cubicBezTo>
                  <a:cubicBezTo>
                    <a:pt x="6" y="975"/>
                    <a:pt x="0" y="970"/>
                    <a:pt x="0" y="963"/>
                  </a:cubicBezTo>
                  <a:cubicBezTo>
                    <a:pt x="0" y="956"/>
                    <a:pt x="6" y="950"/>
                    <a:pt x="13" y="950"/>
                  </a:cubicBezTo>
                  <a:cubicBezTo>
                    <a:pt x="20" y="950"/>
                    <a:pt x="25" y="956"/>
                    <a:pt x="25" y="963"/>
                  </a:cubicBezTo>
                  <a:close/>
                  <a:moveTo>
                    <a:pt x="25" y="1013"/>
                  </a:moveTo>
                  <a:lnTo>
                    <a:pt x="25" y="1013"/>
                  </a:lnTo>
                  <a:cubicBezTo>
                    <a:pt x="25" y="1020"/>
                    <a:pt x="20" y="1025"/>
                    <a:pt x="13" y="1025"/>
                  </a:cubicBezTo>
                  <a:cubicBezTo>
                    <a:pt x="6" y="1025"/>
                    <a:pt x="0" y="1020"/>
                    <a:pt x="0" y="1013"/>
                  </a:cubicBezTo>
                  <a:cubicBezTo>
                    <a:pt x="0" y="1006"/>
                    <a:pt x="6" y="1000"/>
                    <a:pt x="13" y="1000"/>
                  </a:cubicBezTo>
                  <a:cubicBezTo>
                    <a:pt x="20" y="1000"/>
                    <a:pt x="25" y="1006"/>
                    <a:pt x="25" y="1013"/>
                  </a:cubicBezTo>
                  <a:close/>
                  <a:moveTo>
                    <a:pt x="25" y="1063"/>
                  </a:moveTo>
                  <a:lnTo>
                    <a:pt x="25" y="1063"/>
                  </a:lnTo>
                  <a:cubicBezTo>
                    <a:pt x="25" y="1070"/>
                    <a:pt x="20" y="1075"/>
                    <a:pt x="13" y="1075"/>
                  </a:cubicBezTo>
                  <a:cubicBezTo>
                    <a:pt x="6" y="1075"/>
                    <a:pt x="0" y="1070"/>
                    <a:pt x="0" y="1063"/>
                  </a:cubicBezTo>
                  <a:cubicBezTo>
                    <a:pt x="0" y="1056"/>
                    <a:pt x="6" y="1050"/>
                    <a:pt x="13" y="1050"/>
                  </a:cubicBezTo>
                  <a:cubicBezTo>
                    <a:pt x="20" y="1050"/>
                    <a:pt x="25" y="1056"/>
                    <a:pt x="25" y="1063"/>
                  </a:cubicBezTo>
                  <a:close/>
                  <a:moveTo>
                    <a:pt x="25" y="1113"/>
                  </a:moveTo>
                  <a:lnTo>
                    <a:pt x="25" y="1113"/>
                  </a:lnTo>
                  <a:cubicBezTo>
                    <a:pt x="25" y="1120"/>
                    <a:pt x="20" y="1125"/>
                    <a:pt x="13" y="1125"/>
                  </a:cubicBezTo>
                  <a:cubicBezTo>
                    <a:pt x="6" y="1125"/>
                    <a:pt x="0" y="1120"/>
                    <a:pt x="0" y="1113"/>
                  </a:cubicBezTo>
                  <a:cubicBezTo>
                    <a:pt x="0" y="1106"/>
                    <a:pt x="6" y="1100"/>
                    <a:pt x="13" y="1100"/>
                  </a:cubicBezTo>
                  <a:cubicBezTo>
                    <a:pt x="20" y="1100"/>
                    <a:pt x="25" y="1106"/>
                    <a:pt x="25" y="1113"/>
                  </a:cubicBezTo>
                  <a:close/>
                  <a:moveTo>
                    <a:pt x="25" y="1163"/>
                  </a:moveTo>
                  <a:lnTo>
                    <a:pt x="25" y="1163"/>
                  </a:lnTo>
                  <a:cubicBezTo>
                    <a:pt x="25" y="1170"/>
                    <a:pt x="20" y="1175"/>
                    <a:pt x="13" y="1175"/>
                  </a:cubicBezTo>
                  <a:cubicBezTo>
                    <a:pt x="6" y="1175"/>
                    <a:pt x="0" y="1170"/>
                    <a:pt x="0" y="1163"/>
                  </a:cubicBezTo>
                  <a:cubicBezTo>
                    <a:pt x="0" y="1156"/>
                    <a:pt x="6" y="1150"/>
                    <a:pt x="13" y="1150"/>
                  </a:cubicBezTo>
                  <a:cubicBezTo>
                    <a:pt x="20" y="1150"/>
                    <a:pt x="25" y="1156"/>
                    <a:pt x="25" y="1163"/>
                  </a:cubicBezTo>
                  <a:close/>
                  <a:moveTo>
                    <a:pt x="25" y="1213"/>
                  </a:moveTo>
                  <a:lnTo>
                    <a:pt x="25" y="1213"/>
                  </a:lnTo>
                  <a:cubicBezTo>
                    <a:pt x="25" y="1220"/>
                    <a:pt x="20" y="1225"/>
                    <a:pt x="13" y="1225"/>
                  </a:cubicBezTo>
                  <a:cubicBezTo>
                    <a:pt x="6" y="1225"/>
                    <a:pt x="0" y="1220"/>
                    <a:pt x="0" y="1213"/>
                  </a:cubicBezTo>
                  <a:cubicBezTo>
                    <a:pt x="0" y="1206"/>
                    <a:pt x="6" y="1200"/>
                    <a:pt x="13" y="1200"/>
                  </a:cubicBezTo>
                  <a:cubicBezTo>
                    <a:pt x="20" y="1200"/>
                    <a:pt x="25" y="1206"/>
                    <a:pt x="25" y="1213"/>
                  </a:cubicBezTo>
                  <a:close/>
                  <a:moveTo>
                    <a:pt x="25" y="1263"/>
                  </a:moveTo>
                  <a:lnTo>
                    <a:pt x="25" y="1263"/>
                  </a:lnTo>
                  <a:cubicBezTo>
                    <a:pt x="25" y="1270"/>
                    <a:pt x="20" y="1275"/>
                    <a:pt x="13" y="1275"/>
                  </a:cubicBezTo>
                  <a:cubicBezTo>
                    <a:pt x="6" y="1275"/>
                    <a:pt x="0" y="1270"/>
                    <a:pt x="0" y="1263"/>
                  </a:cubicBezTo>
                  <a:cubicBezTo>
                    <a:pt x="0" y="1256"/>
                    <a:pt x="6" y="1250"/>
                    <a:pt x="13" y="1250"/>
                  </a:cubicBezTo>
                  <a:cubicBezTo>
                    <a:pt x="20" y="1250"/>
                    <a:pt x="25" y="1256"/>
                    <a:pt x="25" y="1263"/>
                  </a:cubicBezTo>
                  <a:close/>
                  <a:moveTo>
                    <a:pt x="25" y="1313"/>
                  </a:moveTo>
                  <a:lnTo>
                    <a:pt x="25" y="1313"/>
                  </a:lnTo>
                  <a:cubicBezTo>
                    <a:pt x="25" y="1320"/>
                    <a:pt x="20" y="1325"/>
                    <a:pt x="13" y="1325"/>
                  </a:cubicBezTo>
                  <a:cubicBezTo>
                    <a:pt x="6" y="1325"/>
                    <a:pt x="0" y="1320"/>
                    <a:pt x="0" y="1313"/>
                  </a:cubicBezTo>
                  <a:cubicBezTo>
                    <a:pt x="0" y="1306"/>
                    <a:pt x="6" y="1300"/>
                    <a:pt x="13" y="1300"/>
                  </a:cubicBezTo>
                  <a:cubicBezTo>
                    <a:pt x="20" y="1300"/>
                    <a:pt x="25" y="1306"/>
                    <a:pt x="25" y="1313"/>
                  </a:cubicBezTo>
                  <a:close/>
                  <a:moveTo>
                    <a:pt x="25" y="1363"/>
                  </a:moveTo>
                  <a:lnTo>
                    <a:pt x="25" y="1363"/>
                  </a:lnTo>
                  <a:cubicBezTo>
                    <a:pt x="25" y="1370"/>
                    <a:pt x="20" y="1375"/>
                    <a:pt x="13" y="1375"/>
                  </a:cubicBezTo>
                  <a:cubicBezTo>
                    <a:pt x="6" y="1375"/>
                    <a:pt x="0" y="1370"/>
                    <a:pt x="0" y="1363"/>
                  </a:cubicBezTo>
                  <a:cubicBezTo>
                    <a:pt x="0" y="1356"/>
                    <a:pt x="6" y="1350"/>
                    <a:pt x="13" y="1350"/>
                  </a:cubicBezTo>
                  <a:cubicBezTo>
                    <a:pt x="20" y="1350"/>
                    <a:pt x="25" y="1356"/>
                    <a:pt x="25" y="1363"/>
                  </a:cubicBezTo>
                  <a:close/>
                  <a:moveTo>
                    <a:pt x="25" y="1413"/>
                  </a:moveTo>
                  <a:lnTo>
                    <a:pt x="25" y="1413"/>
                  </a:lnTo>
                  <a:cubicBezTo>
                    <a:pt x="25" y="1420"/>
                    <a:pt x="20" y="1425"/>
                    <a:pt x="13" y="1425"/>
                  </a:cubicBezTo>
                  <a:cubicBezTo>
                    <a:pt x="6" y="1425"/>
                    <a:pt x="0" y="1420"/>
                    <a:pt x="0" y="1413"/>
                  </a:cubicBezTo>
                  <a:cubicBezTo>
                    <a:pt x="0" y="1406"/>
                    <a:pt x="6" y="1400"/>
                    <a:pt x="13" y="1400"/>
                  </a:cubicBezTo>
                  <a:cubicBezTo>
                    <a:pt x="20" y="1400"/>
                    <a:pt x="25" y="1406"/>
                    <a:pt x="25" y="1413"/>
                  </a:cubicBezTo>
                  <a:close/>
                  <a:moveTo>
                    <a:pt x="25" y="1463"/>
                  </a:moveTo>
                  <a:lnTo>
                    <a:pt x="25" y="1463"/>
                  </a:lnTo>
                  <a:cubicBezTo>
                    <a:pt x="25" y="1470"/>
                    <a:pt x="20" y="1475"/>
                    <a:pt x="13" y="1475"/>
                  </a:cubicBezTo>
                  <a:cubicBezTo>
                    <a:pt x="6" y="1475"/>
                    <a:pt x="0" y="1470"/>
                    <a:pt x="0" y="1463"/>
                  </a:cubicBezTo>
                  <a:cubicBezTo>
                    <a:pt x="0" y="1456"/>
                    <a:pt x="6" y="1450"/>
                    <a:pt x="13" y="1450"/>
                  </a:cubicBezTo>
                  <a:cubicBezTo>
                    <a:pt x="20" y="1450"/>
                    <a:pt x="25" y="1456"/>
                    <a:pt x="25" y="1463"/>
                  </a:cubicBezTo>
                  <a:close/>
                  <a:moveTo>
                    <a:pt x="25" y="1513"/>
                  </a:moveTo>
                  <a:lnTo>
                    <a:pt x="25" y="1513"/>
                  </a:lnTo>
                  <a:cubicBezTo>
                    <a:pt x="25" y="1520"/>
                    <a:pt x="20" y="1525"/>
                    <a:pt x="13" y="1525"/>
                  </a:cubicBezTo>
                  <a:cubicBezTo>
                    <a:pt x="6" y="1525"/>
                    <a:pt x="0" y="1520"/>
                    <a:pt x="0" y="1513"/>
                  </a:cubicBezTo>
                  <a:cubicBezTo>
                    <a:pt x="0" y="1506"/>
                    <a:pt x="6" y="1500"/>
                    <a:pt x="13" y="1500"/>
                  </a:cubicBezTo>
                  <a:cubicBezTo>
                    <a:pt x="20" y="1500"/>
                    <a:pt x="25" y="1506"/>
                    <a:pt x="25" y="1513"/>
                  </a:cubicBezTo>
                  <a:close/>
                  <a:moveTo>
                    <a:pt x="25" y="1563"/>
                  </a:moveTo>
                  <a:lnTo>
                    <a:pt x="25" y="1563"/>
                  </a:lnTo>
                  <a:cubicBezTo>
                    <a:pt x="25" y="1570"/>
                    <a:pt x="20" y="1575"/>
                    <a:pt x="13" y="1575"/>
                  </a:cubicBezTo>
                  <a:cubicBezTo>
                    <a:pt x="6" y="1575"/>
                    <a:pt x="0" y="1570"/>
                    <a:pt x="0" y="1563"/>
                  </a:cubicBezTo>
                  <a:cubicBezTo>
                    <a:pt x="0" y="1556"/>
                    <a:pt x="6" y="1550"/>
                    <a:pt x="13" y="1550"/>
                  </a:cubicBezTo>
                  <a:cubicBezTo>
                    <a:pt x="20" y="1550"/>
                    <a:pt x="25" y="1556"/>
                    <a:pt x="25" y="1563"/>
                  </a:cubicBezTo>
                  <a:close/>
                  <a:moveTo>
                    <a:pt x="25" y="1613"/>
                  </a:moveTo>
                  <a:lnTo>
                    <a:pt x="25" y="1613"/>
                  </a:lnTo>
                  <a:cubicBezTo>
                    <a:pt x="25" y="1620"/>
                    <a:pt x="20" y="1625"/>
                    <a:pt x="13" y="1625"/>
                  </a:cubicBezTo>
                  <a:cubicBezTo>
                    <a:pt x="6" y="1625"/>
                    <a:pt x="0" y="1620"/>
                    <a:pt x="0" y="1613"/>
                  </a:cubicBezTo>
                  <a:cubicBezTo>
                    <a:pt x="0" y="1606"/>
                    <a:pt x="6" y="1600"/>
                    <a:pt x="13" y="1600"/>
                  </a:cubicBezTo>
                  <a:cubicBezTo>
                    <a:pt x="20" y="1600"/>
                    <a:pt x="25" y="1606"/>
                    <a:pt x="25" y="1613"/>
                  </a:cubicBezTo>
                  <a:close/>
                  <a:moveTo>
                    <a:pt x="25" y="1663"/>
                  </a:moveTo>
                  <a:lnTo>
                    <a:pt x="25" y="1663"/>
                  </a:lnTo>
                  <a:cubicBezTo>
                    <a:pt x="25" y="1670"/>
                    <a:pt x="20" y="1675"/>
                    <a:pt x="13" y="1675"/>
                  </a:cubicBezTo>
                  <a:cubicBezTo>
                    <a:pt x="6" y="1675"/>
                    <a:pt x="0" y="1670"/>
                    <a:pt x="0" y="1663"/>
                  </a:cubicBezTo>
                  <a:cubicBezTo>
                    <a:pt x="0" y="1656"/>
                    <a:pt x="6" y="1650"/>
                    <a:pt x="13" y="1650"/>
                  </a:cubicBezTo>
                  <a:cubicBezTo>
                    <a:pt x="20" y="1650"/>
                    <a:pt x="25" y="1656"/>
                    <a:pt x="25" y="1663"/>
                  </a:cubicBezTo>
                  <a:close/>
                  <a:moveTo>
                    <a:pt x="25" y="1713"/>
                  </a:moveTo>
                  <a:lnTo>
                    <a:pt x="25" y="1713"/>
                  </a:lnTo>
                  <a:cubicBezTo>
                    <a:pt x="25" y="1720"/>
                    <a:pt x="20" y="1726"/>
                    <a:pt x="13" y="1726"/>
                  </a:cubicBezTo>
                  <a:cubicBezTo>
                    <a:pt x="6" y="1726"/>
                    <a:pt x="0" y="1720"/>
                    <a:pt x="0" y="1713"/>
                  </a:cubicBezTo>
                  <a:cubicBezTo>
                    <a:pt x="0" y="1706"/>
                    <a:pt x="6" y="1700"/>
                    <a:pt x="13" y="1700"/>
                  </a:cubicBezTo>
                  <a:cubicBezTo>
                    <a:pt x="20" y="1700"/>
                    <a:pt x="25" y="1706"/>
                    <a:pt x="25" y="1713"/>
                  </a:cubicBezTo>
                  <a:close/>
                  <a:moveTo>
                    <a:pt x="25" y="1763"/>
                  </a:moveTo>
                  <a:lnTo>
                    <a:pt x="25" y="1763"/>
                  </a:lnTo>
                  <a:cubicBezTo>
                    <a:pt x="25" y="1770"/>
                    <a:pt x="20" y="1776"/>
                    <a:pt x="13" y="1776"/>
                  </a:cubicBezTo>
                  <a:cubicBezTo>
                    <a:pt x="6" y="1776"/>
                    <a:pt x="0" y="1770"/>
                    <a:pt x="0" y="1763"/>
                  </a:cubicBezTo>
                  <a:cubicBezTo>
                    <a:pt x="0" y="1756"/>
                    <a:pt x="6" y="1751"/>
                    <a:pt x="13" y="1751"/>
                  </a:cubicBezTo>
                  <a:cubicBezTo>
                    <a:pt x="20" y="1751"/>
                    <a:pt x="25" y="1756"/>
                    <a:pt x="25" y="1763"/>
                  </a:cubicBezTo>
                  <a:close/>
                  <a:moveTo>
                    <a:pt x="25" y="1813"/>
                  </a:moveTo>
                  <a:lnTo>
                    <a:pt x="25" y="1813"/>
                  </a:lnTo>
                  <a:cubicBezTo>
                    <a:pt x="25" y="1820"/>
                    <a:pt x="20" y="1826"/>
                    <a:pt x="13" y="1826"/>
                  </a:cubicBezTo>
                  <a:cubicBezTo>
                    <a:pt x="6" y="1826"/>
                    <a:pt x="0" y="1820"/>
                    <a:pt x="0" y="1813"/>
                  </a:cubicBezTo>
                  <a:cubicBezTo>
                    <a:pt x="0" y="1806"/>
                    <a:pt x="6" y="1801"/>
                    <a:pt x="13" y="1801"/>
                  </a:cubicBezTo>
                  <a:cubicBezTo>
                    <a:pt x="20" y="1801"/>
                    <a:pt x="25" y="1806"/>
                    <a:pt x="25" y="1813"/>
                  </a:cubicBezTo>
                  <a:close/>
                  <a:moveTo>
                    <a:pt x="25" y="1863"/>
                  </a:moveTo>
                  <a:lnTo>
                    <a:pt x="25" y="1863"/>
                  </a:lnTo>
                  <a:cubicBezTo>
                    <a:pt x="25" y="1870"/>
                    <a:pt x="20" y="1876"/>
                    <a:pt x="13" y="1876"/>
                  </a:cubicBezTo>
                  <a:cubicBezTo>
                    <a:pt x="6" y="1876"/>
                    <a:pt x="0" y="1870"/>
                    <a:pt x="0" y="1863"/>
                  </a:cubicBezTo>
                  <a:cubicBezTo>
                    <a:pt x="0" y="1856"/>
                    <a:pt x="6" y="1851"/>
                    <a:pt x="13" y="1851"/>
                  </a:cubicBezTo>
                  <a:cubicBezTo>
                    <a:pt x="20" y="1851"/>
                    <a:pt x="25" y="1856"/>
                    <a:pt x="25" y="1863"/>
                  </a:cubicBezTo>
                  <a:close/>
                  <a:moveTo>
                    <a:pt x="25" y="1913"/>
                  </a:moveTo>
                  <a:lnTo>
                    <a:pt x="25" y="1913"/>
                  </a:lnTo>
                  <a:cubicBezTo>
                    <a:pt x="25" y="1920"/>
                    <a:pt x="20" y="1926"/>
                    <a:pt x="13" y="1926"/>
                  </a:cubicBezTo>
                  <a:cubicBezTo>
                    <a:pt x="6" y="1926"/>
                    <a:pt x="0" y="1920"/>
                    <a:pt x="0" y="1913"/>
                  </a:cubicBezTo>
                  <a:cubicBezTo>
                    <a:pt x="0" y="1906"/>
                    <a:pt x="6" y="1901"/>
                    <a:pt x="13" y="1901"/>
                  </a:cubicBezTo>
                  <a:cubicBezTo>
                    <a:pt x="20" y="1901"/>
                    <a:pt x="25" y="1906"/>
                    <a:pt x="25" y="1913"/>
                  </a:cubicBezTo>
                  <a:close/>
                  <a:moveTo>
                    <a:pt x="25" y="1963"/>
                  </a:moveTo>
                  <a:lnTo>
                    <a:pt x="25" y="1963"/>
                  </a:lnTo>
                  <a:cubicBezTo>
                    <a:pt x="25" y="1970"/>
                    <a:pt x="20" y="1976"/>
                    <a:pt x="13" y="1976"/>
                  </a:cubicBezTo>
                  <a:cubicBezTo>
                    <a:pt x="6" y="1976"/>
                    <a:pt x="0" y="1970"/>
                    <a:pt x="0" y="1963"/>
                  </a:cubicBezTo>
                  <a:cubicBezTo>
                    <a:pt x="0" y="1956"/>
                    <a:pt x="6" y="1951"/>
                    <a:pt x="13" y="1951"/>
                  </a:cubicBezTo>
                  <a:cubicBezTo>
                    <a:pt x="20" y="1951"/>
                    <a:pt x="25" y="1956"/>
                    <a:pt x="25" y="1963"/>
                  </a:cubicBezTo>
                  <a:close/>
                  <a:moveTo>
                    <a:pt x="25" y="2013"/>
                  </a:moveTo>
                  <a:lnTo>
                    <a:pt x="25" y="2013"/>
                  </a:lnTo>
                  <a:cubicBezTo>
                    <a:pt x="25" y="2020"/>
                    <a:pt x="20" y="2026"/>
                    <a:pt x="13" y="2026"/>
                  </a:cubicBezTo>
                  <a:cubicBezTo>
                    <a:pt x="6" y="2026"/>
                    <a:pt x="0" y="2020"/>
                    <a:pt x="0" y="2013"/>
                  </a:cubicBezTo>
                  <a:cubicBezTo>
                    <a:pt x="0" y="2006"/>
                    <a:pt x="6" y="2001"/>
                    <a:pt x="13" y="2001"/>
                  </a:cubicBezTo>
                  <a:cubicBezTo>
                    <a:pt x="20" y="2001"/>
                    <a:pt x="25" y="2006"/>
                    <a:pt x="25" y="2013"/>
                  </a:cubicBezTo>
                  <a:close/>
                  <a:moveTo>
                    <a:pt x="25" y="2063"/>
                  </a:moveTo>
                  <a:lnTo>
                    <a:pt x="25" y="2063"/>
                  </a:lnTo>
                  <a:cubicBezTo>
                    <a:pt x="25" y="2070"/>
                    <a:pt x="20" y="2076"/>
                    <a:pt x="13" y="2076"/>
                  </a:cubicBezTo>
                  <a:cubicBezTo>
                    <a:pt x="6" y="2076"/>
                    <a:pt x="0" y="2070"/>
                    <a:pt x="0" y="2063"/>
                  </a:cubicBezTo>
                  <a:cubicBezTo>
                    <a:pt x="0" y="2056"/>
                    <a:pt x="6" y="2051"/>
                    <a:pt x="13" y="2051"/>
                  </a:cubicBezTo>
                  <a:cubicBezTo>
                    <a:pt x="20" y="2051"/>
                    <a:pt x="25" y="2056"/>
                    <a:pt x="25" y="2063"/>
                  </a:cubicBezTo>
                  <a:close/>
                  <a:moveTo>
                    <a:pt x="25" y="2113"/>
                  </a:moveTo>
                  <a:lnTo>
                    <a:pt x="25" y="2113"/>
                  </a:lnTo>
                  <a:cubicBezTo>
                    <a:pt x="25" y="2120"/>
                    <a:pt x="20" y="2126"/>
                    <a:pt x="13" y="2126"/>
                  </a:cubicBezTo>
                  <a:cubicBezTo>
                    <a:pt x="6" y="2126"/>
                    <a:pt x="0" y="2120"/>
                    <a:pt x="0" y="2113"/>
                  </a:cubicBezTo>
                  <a:cubicBezTo>
                    <a:pt x="0" y="2106"/>
                    <a:pt x="6" y="2101"/>
                    <a:pt x="13" y="2101"/>
                  </a:cubicBezTo>
                  <a:cubicBezTo>
                    <a:pt x="20" y="2101"/>
                    <a:pt x="25" y="2106"/>
                    <a:pt x="25" y="2113"/>
                  </a:cubicBezTo>
                  <a:close/>
                  <a:moveTo>
                    <a:pt x="25" y="2163"/>
                  </a:moveTo>
                  <a:lnTo>
                    <a:pt x="25" y="2163"/>
                  </a:lnTo>
                  <a:cubicBezTo>
                    <a:pt x="25" y="2170"/>
                    <a:pt x="20" y="2176"/>
                    <a:pt x="13" y="2176"/>
                  </a:cubicBezTo>
                  <a:cubicBezTo>
                    <a:pt x="6" y="2176"/>
                    <a:pt x="0" y="2170"/>
                    <a:pt x="0" y="2163"/>
                  </a:cubicBezTo>
                  <a:cubicBezTo>
                    <a:pt x="0" y="2156"/>
                    <a:pt x="6" y="2151"/>
                    <a:pt x="13" y="2151"/>
                  </a:cubicBezTo>
                  <a:cubicBezTo>
                    <a:pt x="20" y="2151"/>
                    <a:pt x="25" y="2156"/>
                    <a:pt x="25" y="2163"/>
                  </a:cubicBezTo>
                  <a:close/>
                  <a:moveTo>
                    <a:pt x="25" y="2213"/>
                  </a:moveTo>
                  <a:lnTo>
                    <a:pt x="25" y="2213"/>
                  </a:lnTo>
                  <a:cubicBezTo>
                    <a:pt x="25" y="2220"/>
                    <a:pt x="20" y="2226"/>
                    <a:pt x="13" y="2226"/>
                  </a:cubicBezTo>
                  <a:cubicBezTo>
                    <a:pt x="6" y="2226"/>
                    <a:pt x="0" y="2220"/>
                    <a:pt x="0" y="2213"/>
                  </a:cubicBezTo>
                  <a:cubicBezTo>
                    <a:pt x="0" y="2206"/>
                    <a:pt x="6" y="2201"/>
                    <a:pt x="13" y="2201"/>
                  </a:cubicBezTo>
                  <a:cubicBezTo>
                    <a:pt x="20" y="2201"/>
                    <a:pt x="25" y="2206"/>
                    <a:pt x="25" y="2213"/>
                  </a:cubicBezTo>
                  <a:close/>
                  <a:moveTo>
                    <a:pt x="25" y="2263"/>
                  </a:moveTo>
                  <a:lnTo>
                    <a:pt x="25" y="2263"/>
                  </a:lnTo>
                  <a:cubicBezTo>
                    <a:pt x="25" y="2270"/>
                    <a:pt x="20" y="2276"/>
                    <a:pt x="13" y="2276"/>
                  </a:cubicBezTo>
                  <a:cubicBezTo>
                    <a:pt x="6" y="2276"/>
                    <a:pt x="0" y="2270"/>
                    <a:pt x="0" y="2263"/>
                  </a:cubicBezTo>
                  <a:cubicBezTo>
                    <a:pt x="0" y="2256"/>
                    <a:pt x="6" y="2251"/>
                    <a:pt x="13" y="2251"/>
                  </a:cubicBezTo>
                  <a:cubicBezTo>
                    <a:pt x="20" y="2251"/>
                    <a:pt x="25" y="2256"/>
                    <a:pt x="25" y="2263"/>
                  </a:cubicBezTo>
                  <a:close/>
                  <a:moveTo>
                    <a:pt x="25" y="2313"/>
                  </a:moveTo>
                  <a:lnTo>
                    <a:pt x="25" y="2313"/>
                  </a:lnTo>
                  <a:cubicBezTo>
                    <a:pt x="25" y="2320"/>
                    <a:pt x="20" y="2326"/>
                    <a:pt x="13" y="2326"/>
                  </a:cubicBezTo>
                  <a:cubicBezTo>
                    <a:pt x="6" y="2326"/>
                    <a:pt x="0" y="2320"/>
                    <a:pt x="0" y="2313"/>
                  </a:cubicBezTo>
                  <a:cubicBezTo>
                    <a:pt x="0" y="2306"/>
                    <a:pt x="6" y="2301"/>
                    <a:pt x="13" y="2301"/>
                  </a:cubicBezTo>
                  <a:cubicBezTo>
                    <a:pt x="20" y="2301"/>
                    <a:pt x="25" y="2306"/>
                    <a:pt x="25" y="2313"/>
                  </a:cubicBezTo>
                  <a:close/>
                  <a:moveTo>
                    <a:pt x="25" y="2363"/>
                  </a:moveTo>
                  <a:lnTo>
                    <a:pt x="25" y="2363"/>
                  </a:lnTo>
                  <a:cubicBezTo>
                    <a:pt x="25" y="2370"/>
                    <a:pt x="20" y="2376"/>
                    <a:pt x="13" y="2376"/>
                  </a:cubicBezTo>
                  <a:cubicBezTo>
                    <a:pt x="6" y="2376"/>
                    <a:pt x="0" y="2370"/>
                    <a:pt x="0" y="2363"/>
                  </a:cubicBezTo>
                  <a:cubicBezTo>
                    <a:pt x="0" y="2356"/>
                    <a:pt x="6" y="2351"/>
                    <a:pt x="13" y="2351"/>
                  </a:cubicBezTo>
                  <a:cubicBezTo>
                    <a:pt x="20" y="2351"/>
                    <a:pt x="25" y="2356"/>
                    <a:pt x="25" y="2363"/>
                  </a:cubicBezTo>
                  <a:close/>
                  <a:moveTo>
                    <a:pt x="25" y="2413"/>
                  </a:moveTo>
                  <a:lnTo>
                    <a:pt x="25" y="2413"/>
                  </a:lnTo>
                  <a:cubicBezTo>
                    <a:pt x="25" y="2420"/>
                    <a:pt x="20" y="2426"/>
                    <a:pt x="13" y="2426"/>
                  </a:cubicBezTo>
                  <a:cubicBezTo>
                    <a:pt x="6" y="2426"/>
                    <a:pt x="0" y="2420"/>
                    <a:pt x="0" y="2413"/>
                  </a:cubicBezTo>
                  <a:cubicBezTo>
                    <a:pt x="0" y="2406"/>
                    <a:pt x="6" y="2401"/>
                    <a:pt x="13" y="2401"/>
                  </a:cubicBezTo>
                  <a:cubicBezTo>
                    <a:pt x="20" y="2401"/>
                    <a:pt x="25" y="2406"/>
                    <a:pt x="25" y="2413"/>
                  </a:cubicBezTo>
                  <a:close/>
                  <a:moveTo>
                    <a:pt x="25" y="2463"/>
                  </a:moveTo>
                  <a:lnTo>
                    <a:pt x="25" y="2463"/>
                  </a:lnTo>
                  <a:cubicBezTo>
                    <a:pt x="25" y="2470"/>
                    <a:pt x="20" y="2476"/>
                    <a:pt x="13" y="2476"/>
                  </a:cubicBezTo>
                  <a:cubicBezTo>
                    <a:pt x="6" y="2476"/>
                    <a:pt x="0" y="2470"/>
                    <a:pt x="0" y="2463"/>
                  </a:cubicBezTo>
                  <a:cubicBezTo>
                    <a:pt x="0" y="2456"/>
                    <a:pt x="6" y="2451"/>
                    <a:pt x="13" y="2451"/>
                  </a:cubicBezTo>
                  <a:cubicBezTo>
                    <a:pt x="20" y="2451"/>
                    <a:pt x="25" y="2456"/>
                    <a:pt x="25" y="2463"/>
                  </a:cubicBezTo>
                  <a:close/>
                  <a:moveTo>
                    <a:pt x="25" y="2513"/>
                  </a:moveTo>
                  <a:lnTo>
                    <a:pt x="25" y="2513"/>
                  </a:lnTo>
                  <a:cubicBezTo>
                    <a:pt x="25" y="2520"/>
                    <a:pt x="20" y="2526"/>
                    <a:pt x="13" y="2526"/>
                  </a:cubicBezTo>
                  <a:cubicBezTo>
                    <a:pt x="6" y="2526"/>
                    <a:pt x="0" y="2520"/>
                    <a:pt x="0" y="2513"/>
                  </a:cubicBezTo>
                  <a:cubicBezTo>
                    <a:pt x="0" y="2506"/>
                    <a:pt x="6" y="2501"/>
                    <a:pt x="13" y="2501"/>
                  </a:cubicBezTo>
                  <a:cubicBezTo>
                    <a:pt x="20" y="2501"/>
                    <a:pt x="25" y="2506"/>
                    <a:pt x="25" y="2513"/>
                  </a:cubicBezTo>
                  <a:close/>
                  <a:moveTo>
                    <a:pt x="25" y="2563"/>
                  </a:moveTo>
                  <a:lnTo>
                    <a:pt x="25" y="2563"/>
                  </a:lnTo>
                  <a:cubicBezTo>
                    <a:pt x="25" y="2570"/>
                    <a:pt x="20" y="2576"/>
                    <a:pt x="13" y="2576"/>
                  </a:cubicBezTo>
                  <a:cubicBezTo>
                    <a:pt x="6" y="2576"/>
                    <a:pt x="0" y="2570"/>
                    <a:pt x="0" y="2563"/>
                  </a:cubicBezTo>
                  <a:cubicBezTo>
                    <a:pt x="0" y="2557"/>
                    <a:pt x="6" y="2551"/>
                    <a:pt x="13" y="2551"/>
                  </a:cubicBezTo>
                  <a:cubicBezTo>
                    <a:pt x="20" y="2551"/>
                    <a:pt x="25" y="2557"/>
                    <a:pt x="25" y="2563"/>
                  </a:cubicBezTo>
                  <a:close/>
                  <a:moveTo>
                    <a:pt x="25" y="2613"/>
                  </a:moveTo>
                  <a:lnTo>
                    <a:pt x="25" y="2613"/>
                  </a:lnTo>
                  <a:cubicBezTo>
                    <a:pt x="25" y="2620"/>
                    <a:pt x="20" y="2626"/>
                    <a:pt x="13" y="2626"/>
                  </a:cubicBezTo>
                  <a:cubicBezTo>
                    <a:pt x="6" y="2626"/>
                    <a:pt x="0" y="2620"/>
                    <a:pt x="0" y="2613"/>
                  </a:cubicBezTo>
                  <a:cubicBezTo>
                    <a:pt x="0" y="2607"/>
                    <a:pt x="6" y="2601"/>
                    <a:pt x="13" y="2601"/>
                  </a:cubicBezTo>
                  <a:cubicBezTo>
                    <a:pt x="20" y="2601"/>
                    <a:pt x="25" y="2607"/>
                    <a:pt x="25" y="2613"/>
                  </a:cubicBezTo>
                  <a:close/>
                  <a:moveTo>
                    <a:pt x="25" y="2663"/>
                  </a:moveTo>
                  <a:lnTo>
                    <a:pt x="25" y="2663"/>
                  </a:lnTo>
                  <a:cubicBezTo>
                    <a:pt x="25" y="2670"/>
                    <a:pt x="20" y="2676"/>
                    <a:pt x="13" y="2676"/>
                  </a:cubicBezTo>
                  <a:cubicBezTo>
                    <a:pt x="6" y="2676"/>
                    <a:pt x="0" y="2670"/>
                    <a:pt x="0" y="2663"/>
                  </a:cubicBezTo>
                  <a:cubicBezTo>
                    <a:pt x="0" y="2657"/>
                    <a:pt x="6" y="2651"/>
                    <a:pt x="13" y="2651"/>
                  </a:cubicBezTo>
                  <a:cubicBezTo>
                    <a:pt x="20" y="2651"/>
                    <a:pt x="25" y="2657"/>
                    <a:pt x="25" y="2663"/>
                  </a:cubicBezTo>
                  <a:close/>
                  <a:moveTo>
                    <a:pt x="25" y="2713"/>
                  </a:moveTo>
                  <a:lnTo>
                    <a:pt x="25" y="2714"/>
                  </a:lnTo>
                  <a:cubicBezTo>
                    <a:pt x="25" y="2720"/>
                    <a:pt x="20" y="2726"/>
                    <a:pt x="13" y="2726"/>
                  </a:cubicBezTo>
                  <a:cubicBezTo>
                    <a:pt x="6" y="2726"/>
                    <a:pt x="0" y="2720"/>
                    <a:pt x="0" y="2714"/>
                  </a:cubicBezTo>
                  <a:lnTo>
                    <a:pt x="0" y="2713"/>
                  </a:lnTo>
                  <a:cubicBezTo>
                    <a:pt x="0" y="2707"/>
                    <a:pt x="6" y="2701"/>
                    <a:pt x="13" y="2701"/>
                  </a:cubicBezTo>
                  <a:cubicBezTo>
                    <a:pt x="20" y="2701"/>
                    <a:pt x="25" y="2707"/>
                    <a:pt x="25" y="2713"/>
                  </a:cubicBezTo>
                  <a:close/>
                  <a:moveTo>
                    <a:pt x="25" y="2764"/>
                  </a:moveTo>
                  <a:lnTo>
                    <a:pt x="25" y="2764"/>
                  </a:lnTo>
                  <a:cubicBezTo>
                    <a:pt x="25" y="2770"/>
                    <a:pt x="20" y="2776"/>
                    <a:pt x="13" y="2776"/>
                  </a:cubicBezTo>
                  <a:cubicBezTo>
                    <a:pt x="6" y="2776"/>
                    <a:pt x="0" y="2770"/>
                    <a:pt x="0" y="2764"/>
                  </a:cubicBezTo>
                  <a:cubicBezTo>
                    <a:pt x="0" y="2757"/>
                    <a:pt x="6" y="2751"/>
                    <a:pt x="13" y="2751"/>
                  </a:cubicBezTo>
                  <a:cubicBezTo>
                    <a:pt x="20" y="2751"/>
                    <a:pt x="25" y="2757"/>
                    <a:pt x="25" y="2764"/>
                  </a:cubicBezTo>
                  <a:close/>
                  <a:moveTo>
                    <a:pt x="25" y="2814"/>
                  </a:moveTo>
                  <a:lnTo>
                    <a:pt x="25" y="2814"/>
                  </a:lnTo>
                  <a:cubicBezTo>
                    <a:pt x="25" y="2820"/>
                    <a:pt x="20" y="2826"/>
                    <a:pt x="13" y="2826"/>
                  </a:cubicBezTo>
                  <a:cubicBezTo>
                    <a:pt x="6" y="2826"/>
                    <a:pt x="0" y="2820"/>
                    <a:pt x="0" y="2814"/>
                  </a:cubicBezTo>
                  <a:cubicBezTo>
                    <a:pt x="0" y="2807"/>
                    <a:pt x="6" y="2801"/>
                    <a:pt x="13" y="2801"/>
                  </a:cubicBezTo>
                  <a:cubicBezTo>
                    <a:pt x="20" y="2801"/>
                    <a:pt x="25" y="2807"/>
                    <a:pt x="25" y="2814"/>
                  </a:cubicBezTo>
                  <a:close/>
                  <a:moveTo>
                    <a:pt x="25" y="2864"/>
                  </a:moveTo>
                  <a:lnTo>
                    <a:pt x="25" y="2864"/>
                  </a:lnTo>
                  <a:cubicBezTo>
                    <a:pt x="25" y="2870"/>
                    <a:pt x="20" y="2876"/>
                    <a:pt x="13" y="2876"/>
                  </a:cubicBezTo>
                  <a:cubicBezTo>
                    <a:pt x="6" y="2876"/>
                    <a:pt x="0" y="2870"/>
                    <a:pt x="0" y="2864"/>
                  </a:cubicBezTo>
                  <a:cubicBezTo>
                    <a:pt x="0" y="2857"/>
                    <a:pt x="6" y="2851"/>
                    <a:pt x="13" y="2851"/>
                  </a:cubicBezTo>
                  <a:cubicBezTo>
                    <a:pt x="20" y="2851"/>
                    <a:pt x="25" y="2857"/>
                    <a:pt x="25" y="2864"/>
                  </a:cubicBezTo>
                  <a:close/>
                  <a:moveTo>
                    <a:pt x="25" y="2914"/>
                  </a:moveTo>
                  <a:lnTo>
                    <a:pt x="25" y="2914"/>
                  </a:lnTo>
                  <a:cubicBezTo>
                    <a:pt x="25" y="2921"/>
                    <a:pt x="20" y="2926"/>
                    <a:pt x="13" y="2926"/>
                  </a:cubicBezTo>
                  <a:cubicBezTo>
                    <a:pt x="6" y="2926"/>
                    <a:pt x="0" y="2921"/>
                    <a:pt x="0" y="2914"/>
                  </a:cubicBezTo>
                  <a:cubicBezTo>
                    <a:pt x="0" y="2907"/>
                    <a:pt x="6" y="2901"/>
                    <a:pt x="13" y="2901"/>
                  </a:cubicBezTo>
                  <a:cubicBezTo>
                    <a:pt x="20" y="2901"/>
                    <a:pt x="25" y="2907"/>
                    <a:pt x="25" y="2914"/>
                  </a:cubicBezTo>
                  <a:close/>
                  <a:moveTo>
                    <a:pt x="25" y="2964"/>
                  </a:moveTo>
                  <a:lnTo>
                    <a:pt x="25" y="2964"/>
                  </a:lnTo>
                  <a:cubicBezTo>
                    <a:pt x="25" y="2971"/>
                    <a:pt x="20" y="2976"/>
                    <a:pt x="13" y="2976"/>
                  </a:cubicBezTo>
                  <a:cubicBezTo>
                    <a:pt x="6" y="2976"/>
                    <a:pt x="0" y="2971"/>
                    <a:pt x="0" y="2964"/>
                  </a:cubicBezTo>
                  <a:cubicBezTo>
                    <a:pt x="0" y="2957"/>
                    <a:pt x="6" y="2951"/>
                    <a:pt x="13" y="2951"/>
                  </a:cubicBezTo>
                  <a:cubicBezTo>
                    <a:pt x="20" y="2951"/>
                    <a:pt x="25" y="2957"/>
                    <a:pt x="25" y="2964"/>
                  </a:cubicBezTo>
                  <a:close/>
                  <a:moveTo>
                    <a:pt x="25" y="3014"/>
                  </a:moveTo>
                  <a:lnTo>
                    <a:pt x="25" y="3014"/>
                  </a:lnTo>
                  <a:cubicBezTo>
                    <a:pt x="25" y="3021"/>
                    <a:pt x="20" y="3026"/>
                    <a:pt x="13" y="3026"/>
                  </a:cubicBezTo>
                  <a:cubicBezTo>
                    <a:pt x="6" y="3026"/>
                    <a:pt x="0" y="3021"/>
                    <a:pt x="0" y="3014"/>
                  </a:cubicBezTo>
                  <a:cubicBezTo>
                    <a:pt x="0" y="3007"/>
                    <a:pt x="6" y="3001"/>
                    <a:pt x="13" y="3001"/>
                  </a:cubicBezTo>
                  <a:cubicBezTo>
                    <a:pt x="20" y="3001"/>
                    <a:pt x="25" y="3007"/>
                    <a:pt x="25" y="3014"/>
                  </a:cubicBezTo>
                  <a:close/>
                  <a:moveTo>
                    <a:pt x="25" y="3064"/>
                  </a:moveTo>
                  <a:lnTo>
                    <a:pt x="25" y="3064"/>
                  </a:lnTo>
                  <a:cubicBezTo>
                    <a:pt x="25" y="3071"/>
                    <a:pt x="20" y="3076"/>
                    <a:pt x="13" y="3076"/>
                  </a:cubicBezTo>
                  <a:cubicBezTo>
                    <a:pt x="6" y="3076"/>
                    <a:pt x="0" y="3071"/>
                    <a:pt x="0" y="3064"/>
                  </a:cubicBezTo>
                  <a:cubicBezTo>
                    <a:pt x="0" y="3057"/>
                    <a:pt x="6" y="3051"/>
                    <a:pt x="13" y="3051"/>
                  </a:cubicBezTo>
                  <a:cubicBezTo>
                    <a:pt x="20" y="3051"/>
                    <a:pt x="25" y="3057"/>
                    <a:pt x="25" y="3064"/>
                  </a:cubicBezTo>
                  <a:close/>
                  <a:moveTo>
                    <a:pt x="25" y="3114"/>
                  </a:moveTo>
                  <a:lnTo>
                    <a:pt x="25" y="3114"/>
                  </a:lnTo>
                  <a:cubicBezTo>
                    <a:pt x="25" y="3121"/>
                    <a:pt x="20" y="3126"/>
                    <a:pt x="13" y="3126"/>
                  </a:cubicBezTo>
                  <a:cubicBezTo>
                    <a:pt x="6" y="3126"/>
                    <a:pt x="0" y="3121"/>
                    <a:pt x="0" y="3114"/>
                  </a:cubicBezTo>
                  <a:cubicBezTo>
                    <a:pt x="0" y="3107"/>
                    <a:pt x="6" y="3101"/>
                    <a:pt x="13" y="3101"/>
                  </a:cubicBezTo>
                  <a:cubicBezTo>
                    <a:pt x="20" y="3101"/>
                    <a:pt x="25" y="3107"/>
                    <a:pt x="25" y="3114"/>
                  </a:cubicBezTo>
                  <a:close/>
                  <a:moveTo>
                    <a:pt x="25" y="3164"/>
                  </a:moveTo>
                  <a:lnTo>
                    <a:pt x="25" y="3164"/>
                  </a:lnTo>
                  <a:cubicBezTo>
                    <a:pt x="25" y="3171"/>
                    <a:pt x="20" y="3176"/>
                    <a:pt x="13" y="3176"/>
                  </a:cubicBezTo>
                  <a:cubicBezTo>
                    <a:pt x="6" y="3176"/>
                    <a:pt x="0" y="3171"/>
                    <a:pt x="0" y="3164"/>
                  </a:cubicBezTo>
                  <a:cubicBezTo>
                    <a:pt x="0" y="3157"/>
                    <a:pt x="6" y="3151"/>
                    <a:pt x="13" y="3151"/>
                  </a:cubicBezTo>
                  <a:cubicBezTo>
                    <a:pt x="20" y="3151"/>
                    <a:pt x="25" y="3157"/>
                    <a:pt x="25" y="3164"/>
                  </a:cubicBezTo>
                  <a:close/>
                  <a:moveTo>
                    <a:pt x="25" y="3214"/>
                  </a:moveTo>
                  <a:lnTo>
                    <a:pt x="25" y="3214"/>
                  </a:lnTo>
                  <a:cubicBezTo>
                    <a:pt x="25" y="3221"/>
                    <a:pt x="20" y="3226"/>
                    <a:pt x="13" y="3226"/>
                  </a:cubicBezTo>
                  <a:cubicBezTo>
                    <a:pt x="6" y="3226"/>
                    <a:pt x="0" y="3221"/>
                    <a:pt x="0" y="3214"/>
                  </a:cubicBezTo>
                  <a:cubicBezTo>
                    <a:pt x="0" y="3207"/>
                    <a:pt x="6" y="3201"/>
                    <a:pt x="13" y="3201"/>
                  </a:cubicBezTo>
                  <a:cubicBezTo>
                    <a:pt x="20" y="3201"/>
                    <a:pt x="25" y="3207"/>
                    <a:pt x="25" y="3214"/>
                  </a:cubicBezTo>
                  <a:close/>
                  <a:moveTo>
                    <a:pt x="25" y="3264"/>
                  </a:moveTo>
                  <a:lnTo>
                    <a:pt x="25" y="3264"/>
                  </a:lnTo>
                  <a:cubicBezTo>
                    <a:pt x="25" y="3271"/>
                    <a:pt x="20" y="3276"/>
                    <a:pt x="13" y="3276"/>
                  </a:cubicBezTo>
                  <a:cubicBezTo>
                    <a:pt x="6" y="3276"/>
                    <a:pt x="0" y="3271"/>
                    <a:pt x="0" y="3264"/>
                  </a:cubicBezTo>
                  <a:cubicBezTo>
                    <a:pt x="0" y="3257"/>
                    <a:pt x="6" y="3251"/>
                    <a:pt x="13" y="3251"/>
                  </a:cubicBezTo>
                  <a:cubicBezTo>
                    <a:pt x="20" y="3251"/>
                    <a:pt x="25" y="3257"/>
                    <a:pt x="25" y="3264"/>
                  </a:cubicBezTo>
                  <a:close/>
                  <a:moveTo>
                    <a:pt x="25" y="3314"/>
                  </a:moveTo>
                  <a:lnTo>
                    <a:pt x="25" y="3314"/>
                  </a:lnTo>
                  <a:cubicBezTo>
                    <a:pt x="25" y="3321"/>
                    <a:pt x="20" y="3326"/>
                    <a:pt x="13" y="3326"/>
                  </a:cubicBezTo>
                  <a:cubicBezTo>
                    <a:pt x="6" y="3326"/>
                    <a:pt x="0" y="3321"/>
                    <a:pt x="0" y="3314"/>
                  </a:cubicBezTo>
                  <a:cubicBezTo>
                    <a:pt x="0" y="3307"/>
                    <a:pt x="6" y="3301"/>
                    <a:pt x="13" y="3301"/>
                  </a:cubicBezTo>
                  <a:cubicBezTo>
                    <a:pt x="20" y="3301"/>
                    <a:pt x="25" y="3307"/>
                    <a:pt x="25" y="3314"/>
                  </a:cubicBezTo>
                  <a:close/>
                  <a:moveTo>
                    <a:pt x="25" y="3364"/>
                  </a:moveTo>
                  <a:lnTo>
                    <a:pt x="25" y="3364"/>
                  </a:lnTo>
                  <a:cubicBezTo>
                    <a:pt x="25" y="3371"/>
                    <a:pt x="20" y="3376"/>
                    <a:pt x="13" y="3376"/>
                  </a:cubicBezTo>
                  <a:cubicBezTo>
                    <a:pt x="6" y="3376"/>
                    <a:pt x="0" y="3371"/>
                    <a:pt x="0" y="3364"/>
                  </a:cubicBezTo>
                  <a:cubicBezTo>
                    <a:pt x="0" y="3357"/>
                    <a:pt x="6" y="3351"/>
                    <a:pt x="13" y="3351"/>
                  </a:cubicBezTo>
                  <a:cubicBezTo>
                    <a:pt x="20" y="3351"/>
                    <a:pt x="25" y="3357"/>
                    <a:pt x="25" y="3364"/>
                  </a:cubicBezTo>
                  <a:close/>
                  <a:moveTo>
                    <a:pt x="25" y="3414"/>
                  </a:moveTo>
                  <a:lnTo>
                    <a:pt x="25" y="3414"/>
                  </a:lnTo>
                  <a:cubicBezTo>
                    <a:pt x="25" y="3421"/>
                    <a:pt x="20" y="3426"/>
                    <a:pt x="13" y="3426"/>
                  </a:cubicBezTo>
                  <a:cubicBezTo>
                    <a:pt x="6" y="3426"/>
                    <a:pt x="0" y="3421"/>
                    <a:pt x="0" y="3414"/>
                  </a:cubicBezTo>
                  <a:cubicBezTo>
                    <a:pt x="0" y="3407"/>
                    <a:pt x="6" y="3401"/>
                    <a:pt x="13" y="3401"/>
                  </a:cubicBezTo>
                  <a:cubicBezTo>
                    <a:pt x="20" y="3401"/>
                    <a:pt x="25" y="3407"/>
                    <a:pt x="25" y="3414"/>
                  </a:cubicBezTo>
                  <a:close/>
                  <a:moveTo>
                    <a:pt x="25" y="3464"/>
                  </a:moveTo>
                  <a:lnTo>
                    <a:pt x="25" y="3464"/>
                  </a:lnTo>
                  <a:cubicBezTo>
                    <a:pt x="25" y="3471"/>
                    <a:pt x="20" y="3476"/>
                    <a:pt x="13" y="3476"/>
                  </a:cubicBezTo>
                  <a:cubicBezTo>
                    <a:pt x="6" y="3476"/>
                    <a:pt x="0" y="3471"/>
                    <a:pt x="0" y="3464"/>
                  </a:cubicBezTo>
                  <a:cubicBezTo>
                    <a:pt x="0" y="3457"/>
                    <a:pt x="6" y="3451"/>
                    <a:pt x="13" y="3451"/>
                  </a:cubicBezTo>
                  <a:cubicBezTo>
                    <a:pt x="20" y="3451"/>
                    <a:pt x="25" y="3457"/>
                    <a:pt x="25" y="3464"/>
                  </a:cubicBezTo>
                  <a:close/>
                  <a:moveTo>
                    <a:pt x="25" y="3514"/>
                  </a:moveTo>
                  <a:lnTo>
                    <a:pt x="25" y="3514"/>
                  </a:lnTo>
                  <a:cubicBezTo>
                    <a:pt x="25" y="3521"/>
                    <a:pt x="20" y="3526"/>
                    <a:pt x="13" y="3526"/>
                  </a:cubicBezTo>
                  <a:cubicBezTo>
                    <a:pt x="6" y="3526"/>
                    <a:pt x="0" y="3521"/>
                    <a:pt x="0" y="3514"/>
                  </a:cubicBezTo>
                  <a:cubicBezTo>
                    <a:pt x="0" y="3507"/>
                    <a:pt x="6" y="3501"/>
                    <a:pt x="13" y="3501"/>
                  </a:cubicBezTo>
                  <a:cubicBezTo>
                    <a:pt x="20" y="3501"/>
                    <a:pt x="25" y="3507"/>
                    <a:pt x="25" y="3514"/>
                  </a:cubicBezTo>
                  <a:close/>
                  <a:moveTo>
                    <a:pt x="25" y="3564"/>
                  </a:moveTo>
                  <a:lnTo>
                    <a:pt x="25" y="3564"/>
                  </a:lnTo>
                  <a:cubicBezTo>
                    <a:pt x="25" y="3571"/>
                    <a:pt x="20" y="3576"/>
                    <a:pt x="13" y="3576"/>
                  </a:cubicBezTo>
                  <a:cubicBezTo>
                    <a:pt x="6" y="3576"/>
                    <a:pt x="0" y="3571"/>
                    <a:pt x="0" y="3564"/>
                  </a:cubicBezTo>
                  <a:cubicBezTo>
                    <a:pt x="0" y="3557"/>
                    <a:pt x="6" y="3551"/>
                    <a:pt x="13" y="3551"/>
                  </a:cubicBezTo>
                  <a:cubicBezTo>
                    <a:pt x="20" y="3551"/>
                    <a:pt x="25" y="3557"/>
                    <a:pt x="25" y="3564"/>
                  </a:cubicBezTo>
                  <a:close/>
                  <a:moveTo>
                    <a:pt x="25" y="3614"/>
                  </a:moveTo>
                  <a:lnTo>
                    <a:pt x="25" y="3614"/>
                  </a:lnTo>
                  <a:cubicBezTo>
                    <a:pt x="25" y="3621"/>
                    <a:pt x="20" y="3626"/>
                    <a:pt x="13" y="3626"/>
                  </a:cubicBezTo>
                  <a:cubicBezTo>
                    <a:pt x="6" y="3626"/>
                    <a:pt x="0" y="3621"/>
                    <a:pt x="0" y="3614"/>
                  </a:cubicBezTo>
                  <a:cubicBezTo>
                    <a:pt x="0" y="3607"/>
                    <a:pt x="6" y="3601"/>
                    <a:pt x="13" y="3601"/>
                  </a:cubicBezTo>
                  <a:cubicBezTo>
                    <a:pt x="20" y="3601"/>
                    <a:pt x="25" y="3607"/>
                    <a:pt x="25" y="3614"/>
                  </a:cubicBezTo>
                  <a:close/>
                  <a:moveTo>
                    <a:pt x="25" y="3664"/>
                  </a:moveTo>
                  <a:lnTo>
                    <a:pt x="25" y="3664"/>
                  </a:lnTo>
                  <a:cubicBezTo>
                    <a:pt x="25" y="3671"/>
                    <a:pt x="20" y="3676"/>
                    <a:pt x="13" y="3676"/>
                  </a:cubicBezTo>
                  <a:cubicBezTo>
                    <a:pt x="6" y="3676"/>
                    <a:pt x="0" y="3671"/>
                    <a:pt x="0" y="3664"/>
                  </a:cubicBezTo>
                  <a:cubicBezTo>
                    <a:pt x="0" y="3657"/>
                    <a:pt x="6" y="3651"/>
                    <a:pt x="13" y="3651"/>
                  </a:cubicBezTo>
                  <a:cubicBezTo>
                    <a:pt x="20" y="3651"/>
                    <a:pt x="25" y="3657"/>
                    <a:pt x="25" y="3664"/>
                  </a:cubicBezTo>
                  <a:close/>
                  <a:moveTo>
                    <a:pt x="25" y="3714"/>
                  </a:moveTo>
                  <a:lnTo>
                    <a:pt x="25" y="3714"/>
                  </a:lnTo>
                  <a:cubicBezTo>
                    <a:pt x="25" y="3721"/>
                    <a:pt x="20" y="3726"/>
                    <a:pt x="13" y="3726"/>
                  </a:cubicBezTo>
                  <a:cubicBezTo>
                    <a:pt x="6" y="3726"/>
                    <a:pt x="0" y="3721"/>
                    <a:pt x="0" y="3714"/>
                  </a:cubicBezTo>
                  <a:cubicBezTo>
                    <a:pt x="0" y="3707"/>
                    <a:pt x="6" y="3701"/>
                    <a:pt x="13" y="3701"/>
                  </a:cubicBezTo>
                  <a:cubicBezTo>
                    <a:pt x="20" y="3701"/>
                    <a:pt x="25" y="3707"/>
                    <a:pt x="25" y="3714"/>
                  </a:cubicBezTo>
                  <a:close/>
                  <a:moveTo>
                    <a:pt x="25" y="3764"/>
                  </a:moveTo>
                  <a:lnTo>
                    <a:pt x="25" y="3764"/>
                  </a:lnTo>
                  <a:cubicBezTo>
                    <a:pt x="25" y="3771"/>
                    <a:pt x="20" y="3777"/>
                    <a:pt x="13" y="3777"/>
                  </a:cubicBezTo>
                  <a:cubicBezTo>
                    <a:pt x="6" y="3777"/>
                    <a:pt x="0" y="3771"/>
                    <a:pt x="0" y="3764"/>
                  </a:cubicBezTo>
                  <a:cubicBezTo>
                    <a:pt x="0" y="3757"/>
                    <a:pt x="6" y="3751"/>
                    <a:pt x="13" y="3751"/>
                  </a:cubicBezTo>
                  <a:cubicBezTo>
                    <a:pt x="20" y="3751"/>
                    <a:pt x="25" y="3757"/>
                    <a:pt x="25" y="3764"/>
                  </a:cubicBezTo>
                  <a:close/>
                  <a:moveTo>
                    <a:pt x="25" y="3814"/>
                  </a:moveTo>
                  <a:lnTo>
                    <a:pt x="25" y="3814"/>
                  </a:lnTo>
                  <a:cubicBezTo>
                    <a:pt x="25" y="3821"/>
                    <a:pt x="20" y="3827"/>
                    <a:pt x="13" y="3827"/>
                  </a:cubicBezTo>
                  <a:cubicBezTo>
                    <a:pt x="6" y="3827"/>
                    <a:pt x="0" y="3821"/>
                    <a:pt x="0" y="3814"/>
                  </a:cubicBezTo>
                  <a:cubicBezTo>
                    <a:pt x="0" y="3807"/>
                    <a:pt x="6" y="3802"/>
                    <a:pt x="13" y="3802"/>
                  </a:cubicBezTo>
                  <a:cubicBezTo>
                    <a:pt x="20" y="3802"/>
                    <a:pt x="25" y="3807"/>
                    <a:pt x="25" y="3814"/>
                  </a:cubicBezTo>
                  <a:close/>
                  <a:moveTo>
                    <a:pt x="25" y="3864"/>
                  </a:moveTo>
                  <a:lnTo>
                    <a:pt x="25" y="3864"/>
                  </a:lnTo>
                  <a:cubicBezTo>
                    <a:pt x="25" y="3871"/>
                    <a:pt x="20" y="3877"/>
                    <a:pt x="13" y="3877"/>
                  </a:cubicBezTo>
                  <a:cubicBezTo>
                    <a:pt x="6" y="3877"/>
                    <a:pt x="0" y="3871"/>
                    <a:pt x="0" y="3864"/>
                  </a:cubicBezTo>
                  <a:cubicBezTo>
                    <a:pt x="0" y="3857"/>
                    <a:pt x="6" y="3852"/>
                    <a:pt x="13" y="3852"/>
                  </a:cubicBezTo>
                  <a:cubicBezTo>
                    <a:pt x="20" y="3852"/>
                    <a:pt x="25" y="3857"/>
                    <a:pt x="25" y="3864"/>
                  </a:cubicBezTo>
                  <a:close/>
                  <a:moveTo>
                    <a:pt x="25" y="3914"/>
                  </a:moveTo>
                  <a:lnTo>
                    <a:pt x="25" y="3914"/>
                  </a:lnTo>
                  <a:cubicBezTo>
                    <a:pt x="25" y="3921"/>
                    <a:pt x="20" y="3927"/>
                    <a:pt x="13" y="3927"/>
                  </a:cubicBezTo>
                  <a:cubicBezTo>
                    <a:pt x="6" y="3927"/>
                    <a:pt x="0" y="3921"/>
                    <a:pt x="0" y="3914"/>
                  </a:cubicBezTo>
                  <a:cubicBezTo>
                    <a:pt x="0" y="3907"/>
                    <a:pt x="6" y="3902"/>
                    <a:pt x="13" y="3902"/>
                  </a:cubicBezTo>
                  <a:cubicBezTo>
                    <a:pt x="20" y="3902"/>
                    <a:pt x="25" y="3907"/>
                    <a:pt x="25" y="3914"/>
                  </a:cubicBezTo>
                  <a:close/>
                  <a:moveTo>
                    <a:pt x="25" y="3964"/>
                  </a:moveTo>
                  <a:lnTo>
                    <a:pt x="25" y="3964"/>
                  </a:lnTo>
                  <a:cubicBezTo>
                    <a:pt x="25" y="3971"/>
                    <a:pt x="20" y="3977"/>
                    <a:pt x="13" y="3977"/>
                  </a:cubicBezTo>
                  <a:cubicBezTo>
                    <a:pt x="6" y="3977"/>
                    <a:pt x="0" y="3971"/>
                    <a:pt x="0" y="3964"/>
                  </a:cubicBezTo>
                  <a:cubicBezTo>
                    <a:pt x="0" y="3957"/>
                    <a:pt x="6" y="3952"/>
                    <a:pt x="13" y="3952"/>
                  </a:cubicBezTo>
                  <a:cubicBezTo>
                    <a:pt x="20" y="3952"/>
                    <a:pt x="25" y="3957"/>
                    <a:pt x="25" y="3964"/>
                  </a:cubicBezTo>
                  <a:close/>
                  <a:moveTo>
                    <a:pt x="25" y="4014"/>
                  </a:moveTo>
                  <a:lnTo>
                    <a:pt x="25" y="4014"/>
                  </a:lnTo>
                  <a:cubicBezTo>
                    <a:pt x="25" y="4021"/>
                    <a:pt x="20" y="4027"/>
                    <a:pt x="13" y="4027"/>
                  </a:cubicBezTo>
                  <a:cubicBezTo>
                    <a:pt x="6" y="4027"/>
                    <a:pt x="0" y="4021"/>
                    <a:pt x="0" y="4014"/>
                  </a:cubicBezTo>
                  <a:cubicBezTo>
                    <a:pt x="0" y="4007"/>
                    <a:pt x="6" y="4002"/>
                    <a:pt x="13" y="4002"/>
                  </a:cubicBezTo>
                  <a:cubicBezTo>
                    <a:pt x="20" y="4002"/>
                    <a:pt x="25" y="4007"/>
                    <a:pt x="25" y="4014"/>
                  </a:cubicBezTo>
                  <a:close/>
                  <a:moveTo>
                    <a:pt x="25" y="4064"/>
                  </a:moveTo>
                  <a:lnTo>
                    <a:pt x="25" y="4064"/>
                  </a:lnTo>
                  <a:cubicBezTo>
                    <a:pt x="25" y="4071"/>
                    <a:pt x="20" y="4077"/>
                    <a:pt x="13" y="4077"/>
                  </a:cubicBezTo>
                  <a:cubicBezTo>
                    <a:pt x="6" y="4077"/>
                    <a:pt x="0" y="4071"/>
                    <a:pt x="0" y="4064"/>
                  </a:cubicBezTo>
                  <a:cubicBezTo>
                    <a:pt x="0" y="4057"/>
                    <a:pt x="6" y="4052"/>
                    <a:pt x="13" y="4052"/>
                  </a:cubicBezTo>
                  <a:cubicBezTo>
                    <a:pt x="20" y="4052"/>
                    <a:pt x="25" y="4057"/>
                    <a:pt x="25" y="4064"/>
                  </a:cubicBezTo>
                  <a:close/>
                  <a:moveTo>
                    <a:pt x="25" y="4114"/>
                  </a:moveTo>
                  <a:lnTo>
                    <a:pt x="25" y="4114"/>
                  </a:lnTo>
                  <a:cubicBezTo>
                    <a:pt x="25" y="4121"/>
                    <a:pt x="20" y="4127"/>
                    <a:pt x="13" y="4127"/>
                  </a:cubicBezTo>
                  <a:cubicBezTo>
                    <a:pt x="6" y="4127"/>
                    <a:pt x="0" y="4121"/>
                    <a:pt x="0" y="4114"/>
                  </a:cubicBezTo>
                  <a:cubicBezTo>
                    <a:pt x="0" y="4107"/>
                    <a:pt x="6" y="4102"/>
                    <a:pt x="13" y="4102"/>
                  </a:cubicBezTo>
                  <a:cubicBezTo>
                    <a:pt x="20" y="4102"/>
                    <a:pt x="25" y="4107"/>
                    <a:pt x="25" y="4114"/>
                  </a:cubicBezTo>
                  <a:close/>
                  <a:moveTo>
                    <a:pt x="25" y="4164"/>
                  </a:moveTo>
                  <a:lnTo>
                    <a:pt x="25" y="4164"/>
                  </a:lnTo>
                  <a:cubicBezTo>
                    <a:pt x="25" y="4171"/>
                    <a:pt x="20" y="4177"/>
                    <a:pt x="13" y="4177"/>
                  </a:cubicBezTo>
                  <a:cubicBezTo>
                    <a:pt x="6" y="4177"/>
                    <a:pt x="0" y="4171"/>
                    <a:pt x="0" y="4164"/>
                  </a:cubicBezTo>
                  <a:cubicBezTo>
                    <a:pt x="0" y="4157"/>
                    <a:pt x="6" y="4152"/>
                    <a:pt x="13" y="4152"/>
                  </a:cubicBezTo>
                  <a:cubicBezTo>
                    <a:pt x="20" y="4152"/>
                    <a:pt x="25" y="4157"/>
                    <a:pt x="25" y="4164"/>
                  </a:cubicBezTo>
                  <a:close/>
                  <a:moveTo>
                    <a:pt x="25" y="4214"/>
                  </a:moveTo>
                  <a:lnTo>
                    <a:pt x="25" y="4214"/>
                  </a:lnTo>
                  <a:cubicBezTo>
                    <a:pt x="25" y="4221"/>
                    <a:pt x="20" y="4227"/>
                    <a:pt x="13" y="4227"/>
                  </a:cubicBezTo>
                  <a:cubicBezTo>
                    <a:pt x="6" y="4227"/>
                    <a:pt x="0" y="4221"/>
                    <a:pt x="0" y="4214"/>
                  </a:cubicBezTo>
                  <a:cubicBezTo>
                    <a:pt x="0" y="4207"/>
                    <a:pt x="6" y="4202"/>
                    <a:pt x="13" y="4202"/>
                  </a:cubicBezTo>
                  <a:cubicBezTo>
                    <a:pt x="20" y="4202"/>
                    <a:pt x="25" y="4207"/>
                    <a:pt x="25" y="4214"/>
                  </a:cubicBezTo>
                  <a:close/>
                  <a:moveTo>
                    <a:pt x="25" y="4264"/>
                  </a:moveTo>
                  <a:lnTo>
                    <a:pt x="25" y="4264"/>
                  </a:lnTo>
                  <a:cubicBezTo>
                    <a:pt x="25" y="4271"/>
                    <a:pt x="20" y="4277"/>
                    <a:pt x="13" y="4277"/>
                  </a:cubicBezTo>
                  <a:cubicBezTo>
                    <a:pt x="6" y="4277"/>
                    <a:pt x="0" y="4271"/>
                    <a:pt x="0" y="4264"/>
                  </a:cubicBezTo>
                  <a:cubicBezTo>
                    <a:pt x="0" y="4257"/>
                    <a:pt x="6" y="4252"/>
                    <a:pt x="13" y="4252"/>
                  </a:cubicBezTo>
                  <a:cubicBezTo>
                    <a:pt x="20" y="4252"/>
                    <a:pt x="25" y="4257"/>
                    <a:pt x="25" y="4264"/>
                  </a:cubicBezTo>
                  <a:close/>
                  <a:moveTo>
                    <a:pt x="25" y="4314"/>
                  </a:moveTo>
                  <a:lnTo>
                    <a:pt x="25" y="4314"/>
                  </a:lnTo>
                  <a:cubicBezTo>
                    <a:pt x="25" y="4321"/>
                    <a:pt x="20" y="4327"/>
                    <a:pt x="13" y="4327"/>
                  </a:cubicBezTo>
                  <a:cubicBezTo>
                    <a:pt x="6" y="4327"/>
                    <a:pt x="0" y="4321"/>
                    <a:pt x="0" y="4314"/>
                  </a:cubicBezTo>
                  <a:cubicBezTo>
                    <a:pt x="0" y="4307"/>
                    <a:pt x="6" y="4302"/>
                    <a:pt x="13" y="4302"/>
                  </a:cubicBezTo>
                  <a:cubicBezTo>
                    <a:pt x="20" y="4302"/>
                    <a:pt x="25" y="4307"/>
                    <a:pt x="25" y="4314"/>
                  </a:cubicBezTo>
                  <a:close/>
                  <a:moveTo>
                    <a:pt x="25" y="4364"/>
                  </a:moveTo>
                  <a:lnTo>
                    <a:pt x="25" y="4364"/>
                  </a:lnTo>
                  <a:cubicBezTo>
                    <a:pt x="25" y="4371"/>
                    <a:pt x="20" y="4377"/>
                    <a:pt x="13" y="4377"/>
                  </a:cubicBezTo>
                  <a:cubicBezTo>
                    <a:pt x="6" y="4377"/>
                    <a:pt x="0" y="4371"/>
                    <a:pt x="0" y="4364"/>
                  </a:cubicBezTo>
                  <a:cubicBezTo>
                    <a:pt x="0" y="4357"/>
                    <a:pt x="6" y="4352"/>
                    <a:pt x="13" y="4352"/>
                  </a:cubicBezTo>
                  <a:cubicBezTo>
                    <a:pt x="20" y="4352"/>
                    <a:pt x="25" y="4357"/>
                    <a:pt x="25" y="4364"/>
                  </a:cubicBezTo>
                  <a:close/>
                  <a:moveTo>
                    <a:pt x="25" y="4414"/>
                  </a:moveTo>
                  <a:lnTo>
                    <a:pt x="25" y="4414"/>
                  </a:lnTo>
                  <a:cubicBezTo>
                    <a:pt x="25" y="4421"/>
                    <a:pt x="20" y="4427"/>
                    <a:pt x="13" y="4427"/>
                  </a:cubicBezTo>
                  <a:cubicBezTo>
                    <a:pt x="6" y="4427"/>
                    <a:pt x="0" y="4421"/>
                    <a:pt x="0" y="4414"/>
                  </a:cubicBezTo>
                  <a:cubicBezTo>
                    <a:pt x="0" y="4407"/>
                    <a:pt x="6" y="4402"/>
                    <a:pt x="13" y="4402"/>
                  </a:cubicBezTo>
                  <a:cubicBezTo>
                    <a:pt x="20" y="4402"/>
                    <a:pt x="25" y="4407"/>
                    <a:pt x="25" y="4414"/>
                  </a:cubicBezTo>
                  <a:close/>
                  <a:moveTo>
                    <a:pt x="25" y="4464"/>
                  </a:moveTo>
                  <a:lnTo>
                    <a:pt x="25" y="4464"/>
                  </a:lnTo>
                  <a:cubicBezTo>
                    <a:pt x="25" y="4471"/>
                    <a:pt x="20" y="4477"/>
                    <a:pt x="13" y="4477"/>
                  </a:cubicBezTo>
                  <a:cubicBezTo>
                    <a:pt x="6" y="4477"/>
                    <a:pt x="0" y="4471"/>
                    <a:pt x="0" y="4464"/>
                  </a:cubicBezTo>
                  <a:cubicBezTo>
                    <a:pt x="0" y="4457"/>
                    <a:pt x="6" y="4452"/>
                    <a:pt x="13" y="4452"/>
                  </a:cubicBezTo>
                  <a:cubicBezTo>
                    <a:pt x="20" y="4452"/>
                    <a:pt x="25" y="4457"/>
                    <a:pt x="25" y="4464"/>
                  </a:cubicBezTo>
                  <a:close/>
                  <a:moveTo>
                    <a:pt x="25" y="4514"/>
                  </a:moveTo>
                  <a:lnTo>
                    <a:pt x="25" y="4514"/>
                  </a:lnTo>
                  <a:cubicBezTo>
                    <a:pt x="25" y="4521"/>
                    <a:pt x="20" y="4527"/>
                    <a:pt x="13" y="4527"/>
                  </a:cubicBezTo>
                  <a:cubicBezTo>
                    <a:pt x="6" y="4527"/>
                    <a:pt x="0" y="4521"/>
                    <a:pt x="0" y="4514"/>
                  </a:cubicBezTo>
                  <a:cubicBezTo>
                    <a:pt x="0" y="4507"/>
                    <a:pt x="6" y="4502"/>
                    <a:pt x="13" y="4502"/>
                  </a:cubicBezTo>
                  <a:cubicBezTo>
                    <a:pt x="20" y="4502"/>
                    <a:pt x="25" y="4507"/>
                    <a:pt x="25" y="4514"/>
                  </a:cubicBezTo>
                  <a:close/>
                  <a:moveTo>
                    <a:pt x="25" y="4564"/>
                  </a:moveTo>
                  <a:lnTo>
                    <a:pt x="25" y="4564"/>
                  </a:lnTo>
                  <a:cubicBezTo>
                    <a:pt x="25" y="4571"/>
                    <a:pt x="20" y="4577"/>
                    <a:pt x="13" y="4577"/>
                  </a:cubicBezTo>
                  <a:cubicBezTo>
                    <a:pt x="6" y="4577"/>
                    <a:pt x="0" y="4571"/>
                    <a:pt x="0" y="4564"/>
                  </a:cubicBezTo>
                  <a:cubicBezTo>
                    <a:pt x="0" y="4557"/>
                    <a:pt x="6" y="4552"/>
                    <a:pt x="13" y="4552"/>
                  </a:cubicBezTo>
                  <a:cubicBezTo>
                    <a:pt x="20" y="4552"/>
                    <a:pt x="25" y="4557"/>
                    <a:pt x="25" y="4564"/>
                  </a:cubicBezTo>
                  <a:close/>
                  <a:moveTo>
                    <a:pt x="25" y="4614"/>
                  </a:moveTo>
                  <a:lnTo>
                    <a:pt x="25" y="4614"/>
                  </a:lnTo>
                  <a:cubicBezTo>
                    <a:pt x="25" y="4621"/>
                    <a:pt x="20" y="4627"/>
                    <a:pt x="13" y="4627"/>
                  </a:cubicBezTo>
                  <a:cubicBezTo>
                    <a:pt x="6" y="4627"/>
                    <a:pt x="0" y="4621"/>
                    <a:pt x="0" y="4614"/>
                  </a:cubicBezTo>
                  <a:cubicBezTo>
                    <a:pt x="0" y="4608"/>
                    <a:pt x="6" y="4602"/>
                    <a:pt x="13" y="4602"/>
                  </a:cubicBezTo>
                  <a:cubicBezTo>
                    <a:pt x="20" y="4602"/>
                    <a:pt x="25" y="4608"/>
                    <a:pt x="25" y="4614"/>
                  </a:cubicBezTo>
                  <a:close/>
                  <a:moveTo>
                    <a:pt x="25" y="4664"/>
                  </a:moveTo>
                  <a:lnTo>
                    <a:pt x="25" y="4664"/>
                  </a:lnTo>
                  <a:cubicBezTo>
                    <a:pt x="25" y="4671"/>
                    <a:pt x="20" y="4677"/>
                    <a:pt x="13" y="4677"/>
                  </a:cubicBezTo>
                  <a:cubicBezTo>
                    <a:pt x="6" y="4677"/>
                    <a:pt x="0" y="4671"/>
                    <a:pt x="0" y="4664"/>
                  </a:cubicBezTo>
                  <a:cubicBezTo>
                    <a:pt x="0" y="4658"/>
                    <a:pt x="6" y="4652"/>
                    <a:pt x="13" y="4652"/>
                  </a:cubicBezTo>
                  <a:cubicBezTo>
                    <a:pt x="20" y="4652"/>
                    <a:pt x="25" y="4658"/>
                    <a:pt x="25" y="4664"/>
                  </a:cubicBezTo>
                  <a:close/>
                  <a:moveTo>
                    <a:pt x="25" y="4714"/>
                  </a:moveTo>
                  <a:lnTo>
                    <a:pt x="25" y="4714"/>
                  </a:lnTo>
                  <a:cubicBezTo>
                    <a:pt x="25" y="4721"/>
                    <a:pt x="20" y="4727"/>
                    <a:pt x="13" y="4727"/>
                  </a:cubicBezTo>
                  <a:cubicBezTo>
                    <a:pt x="6" y="4727"/>
                    <a:pt x="0" y="4721"/>
                    <a:pt x="0" y="4714"/>
                  </a:cubicBezTo>
                  <a:cubicBezTo>
                    <a:pt x="0" y="4708"/>
                    <a:pt x="6" y="4702"/>
                    <a:pt x="13" y="4702"/>
                  </a:cubicBezTo>
                  <a:cubicBezTo>
                    <a:pt x="20" y="4702"/>
                    <a:pt x="25" y="4708"/>
                    <a:pt x="25" y="4714"/>
                  </a:cubicBezTo>
                  <a:close/>
                  <a:moveTo>
                    <a:pt x="25" y="4764"/>
                  </a:moveTo>
                  <a:lnTo>
                    <a:pt x="25" y="4765"/>
                  </a:lnTo>
                  <a:cubicBezTo>
                    <a:pt x="25" y="4771"/>
                    <a:pt x="20" y="4777"/>
                    <a:pt x="13" y="4777"/>
                  </a:cubicBezTo>
                  <a:cubicBezTo>
                    <a:pt x="6" y="4777"/>
                    <a:pt x="0" y="4771"/>
                    <a:pt x="0" y="4765"/>
                  </a:cubicBezTo>
                  <a:lnTo>
                    <a:pt x="0" y="4764"/>
                  </a:lnTo>
                  <a:cubicBezTo>
                    <a:pt x="0" y="4758"/>
                    <a:pt x="6" y="4752"/>
                    <a:pt x="13" y="4752"/>
                  </a:cubicBezTo>
                  <a:cubicBezTo>
                    <a:pt x="20" y="4752"/>
                    <a:pt x="25" y="4758"/>
                    <a:pt x="25" y="4764"/>
                  </a:cubicBezTo>
                  <a:close/>
                  <a:moveTo>
                    <a:pt x="25" y="4815"/>
                  </a:moveTo>
                  <a:lnTo>
                    <a:pt x="25" y="4815"/>
                  </a:lnTo>
                  <a:cubicBezTo>
                    <a:pt x="25" y="4821"/>
                    <a:pt x="20" y="4827"/>
                    <a:pt x="13" y="4827"/>
                  </a:cubicBezTo>
                  <a:cubicBezTo>
                    <a:pt x="6" y="4827"/>
                    <a:pt x="0" y="4821"/>
                    <a:pt x="0" y="4815"/>
                  </a:cubicBezTo>
                  <a:cubicBezTo>
                    <a:pt x="0" y="4808"/>
                    <a:pt x="6" y="4802"/>
                    <a:pt x="13" y="4802"/>
                  </a:cubicBezTo>
                  <a:cubicBezTo>
                    <a:pt x="20" y="4802"/>
                    <a:pt x="25" y="4808"/>
                    <a:pt x="25" y="4815"/>
                  </a:cubicBezTo>
                  <a:close/>
                  <a:moveTo>
                    <a:pt x="25" y="4865"/>
                  </a:moveTo>
                  <a:lnTo>
                    <a:pt x="25" y="4865"/>
                  </a:lnTo>
                  <a:cubicBezTo>
                    <a:pt x="25" y="4871"/>
                    <a:pt x="20" y="4877"/>
                    <a:pt x="13" y="4877"/>
                  </a:cubicBezTo>
                  <a:cubicBezTo>
                    <a:pt x="6" y="4877"/>
                    <a:pt x="0" y="4871"/>
                    <a:pt x="0" y="4865"/>
                  </a:cubicBezTo>
                  <a:cubicBezTo>
                    <a:pt x="0" y="4858"/>
                    <a:pt x="6" y="4852"/>
                    <a:pt x="13" y="4852"/>
                  </a:cubicBezTo>
                  <a:cubicBezTo>
                    <a:pt x="20" y="4852"/>
                    <a:pt x="25" y="4858"/>
                    <a:pt x="25" y="4865"/>
                  </a:cubicBezTo>
                  <a:close/>
                  <a:moveTo>
                    <a:pt x="25" y="4915"/>
                  </a:moveTo>
                  <a:lnTo>
                    <a:pt x="25" y="4915"/>
                  </a:lnTo>
                  <a:cubicBezTo>
                    <a:pt x="25" y="4921"/>
                    <a:pt x="20" y="4927"/>
                    <a:pt x="13" y="4927"/>
                  </a:cubicBezTo>
                  <a:cubicBezTo>
                    <a:pt x="6" y="4927"/>
                    <a:pt x="0" y="4921"/>
                    <a:pt x="0" y="4915"/>
                  </a:cubicBezTo>
                  <a:cubicBezTo>
                    <a:pt x="0" y="4908"/>
                    <a:pt x="6" y="4902"/>
                    <a:pt x="13" y="4902"/>
                  </a:cubicBezTo>
                  <a:cubicBezTo>
                    <a:pt x="20" y="4902"/>
                    <a:pt x="25" y="4908"/>
                    <a:pt x="25" y="4915"/>
                  </a:cubicBezTo>
                  <a:close/>
                  <a:moveTo>
                    <a:pt x="25" y="4965"/>
                  </a:moveTo>
                  <a:lnTo>
                    <a:pt x="25" y="4965"/>
                  </a:lnTo>
                  <a:cubicBezTo>
                    <a:pt x="25" y="4972"/>
                    <a:pt x="20" y="4977"/>
                    <a:pt x="13" y="4977"/>
                  </a:cubicBezTo>
                  <a:cubicBezTo>
                    <a:pt x="6" y="4977"/>
                    <a:pt x="0" y="4972"/>
                    <a:pt x="0" y="4965"/>
                  </a:cubicBezTo>
                  <a:cubicBezTo>
                    <a:pt x="0" y="4958"/>
                    <a:pt x="6" y="4952"/>
                    <a:pt x="13" y="4952"/>
                  </a:cubicBezTo>
                  <a:cubicBezTo>
                    <a:pt x="20" y="4952"/>
                    <a:pt x="25" y="4958"/>
                    <a:pt x="25" y="4965"/>
                  </a:cubicBezTo>
                  <a:close/>
                  <a:moveTo>
                    <a:pt x="25" y="5015"/>
                  </a:moveTo>
                  <a:lnTo>
                    <a:pt x="25" y="5015"/>
                  </a:lnTo>
                  <a:cubicBezTo>
                    <a:pt x="25" y="5022"/>
                    <a:pt x="20" y="5027"/>
                    <a:pt x="13" y="5027"/>
                  </a:cubicBezTo>
                  <a:cubicBezTo>
                    <a:pt x="6" y="5027"/>
                    <a:pt x="0" y="5022"/>
                    <a:pt x="0" y="5015"/>
                  </a:cubicBezTo>
                  <a:cubicBezTo>
                    <a:pt x="0" y="5008"/>
                    <a:pt x="6" y="5002"/>
                    <a:pt x="13" y="5002"/>
                  </a:cubicBezTo>
                  <a:cubicBezTo>
                    <a:pt x="20" y="5002"/>
                    <a:pt x="25" y="5008"/>
                    <a:pt x="25" y="5015"/>
                  </a:cubicBezTo>
                  <a:close/>
                  <a:moveTo>
                    <a:pt x="25" y="5065"/>
                  </a:moveTo>
                  <a:lnTo>
                    <a:pt x="25" y="5065"/>
                  </a:lnTo>
                  <a:cubicBezTo>
                    <a:pt x="25" y="5072"/>
                    <a:pt x="20" y="5077"/>
                    <a:pt x="13" y="5077"/>
                  </a:cubicBezTo>
                  <a:cubicBezTo>
                    <a:pt x="6" y="5077"/>
                    <a:pt x="0" y="5072"/>
                    <a:pt x="0" y="5065"/>
                  </a:cubicBezTo>
                  <a:cubicBezTo>
                    <a:pt x="0" y="5058"/>
                    <a:pt x="6" y="5052"/>
                    <a:pt x="13" y="5052"/>
                  </a:cubicBezTo>
                  <a:cubicBezTo>
                    <a:pt x="20" y="5052"/>
                    <a:pt x="25" y="5058"/>
                    <a:pt x="25" y="5065"/>
                  </a:cubicBezTo>
                  <a:close/>
                  <a:moveTo>
                    <a:pt x="25" y="5115"/>
                  </a:moveTo>
                  <a:lnTo>
                    <a:pt x="25" y="5115"/>
                  </a:lnTo>
                  <a:cubicBezTo>
                    <a:pt x="25" y="5122"/>
                    <a:pt x="20" y="5127"/>
                    <a:pt x="13" y="5127"/>
                  </a:cubicBezTo>
                  <a:cubicBezTo>
                    <a:pt x="6" y="5127"/>
                    <a:pt x="0" y="5122"/>
                    <a:pt x="0" y="5115"/>
                  </a:cubicBezTo>
                  <a:cubicBezTo>
                    <a:pt x="0" y="5108"/>
                    <a:pt x="6" y="5102"/>
                    <a:pt x="13" y="5102"/>
                  </a:cubicBezTo>
                  <a:cubicBezTo>
                    <a:pt x="20" y="5102"/>
                    <a:pt x="25" y="5108"/>
                    <a:pt x="25" y="5115"/>
                  </a:cubicBezTo>
                  <a:close/>
                  <a:moveTo>
                    <a:pt x="25" y="5165"/>
                  </a:moveTo>
                  <a:lnTo>
                    <a:pt x="25" y="5165"/>
                  </a:lnTo>
                  <a:cubicBezTo>
                    <a:pt x="25" y="5172"/>
                    <a:pt x="20" y="5177"/>
                    <a:pt x="13" y="5177"/>
                  </a:cubicBezTo>
                  <a:cubicBezTo>
                    <a:pt x="6" y="5177"/>
                    <a:pt x="0" y="5172"/>
                    <a:pt x="0" y="5165"/>
                  </a:cubicBezTo>
                  <a:cubicBezTo>
                    <a:pt x="0" y="5158"/>
                    <a:pt x="6" y="5152"/>
                    <a:pt x="13" y="5152"/>
                  </a:cubicBezTo>
                  <a:cubicBezTo>
                    <a:pt x="20" y="5152"/>
                    <a:pt x="25" y="5158"/>
                    <a:pt x="25" y="5165"/>
                  </a:cubicBezTo>
                  <a:close/>
                  <a:moveTo>
                    <a:pt x="25" y="5215"/>
                  </a:moveTo>
                  <a:lnTo>
                    <a:pt x="25" y="5215"/>
                  </a:lnTo>
                  <a:cubicBezTo>
                    <a:pt x="25" y="5222"/>
                    <a:pt x="20" y="5227"/>
                    <a:pt x="13" y="5227"/>
                  </a:cubicBezTo>
                  <a:cubicBezTo>
                    <a:pt x="6" y="5227"/>
                    <a:pt x="0" y="5222"/>
                    <a:pt x="0" y="5215"/>
                  </a:cubicBezTo>
                  <a:cubicBezTo>
                    <a:pt x="0" y="5208"/>
                    <a:pt x="6" y="5202"/>
                    <a:pt x="13" y="5202"/>
                  </a:cubicBezTo>
                  <a:cubicBezTo>
                    <a:pt x="20" y="5202"/>
                    <a:pt x="25" y="5208"/>
                    <a:pt x="25" y="5215"/>
                  </a:cubicBezTo>
                  <a:close/>
                  <a:moveTo>
                    <a:pt x="25" y="5265"/>
                  </a:moveTo>
                  <a:lnTo>
                    <a:pt x="25" y="5265"/>
                  </a:lnTo>
                  <a:cubicBezTo>
                    <a:pt x="25" y="5272"/>
                    <a:pt x="20" y="5277"/>
                    <a:pt x="13" y="5277"/>
                  </a:cubicBezTo>
                  <a:cubicBezTo>
                    <a:pt x="6" y="5277"/>
                    <a:pt x="0" y="5272"/>
                    <a:pt x="0" y="5265"/>
                  </a:cubicBezTo>
                  <a:cubicBezTo>
                    <a:pt x="0" y="5258"/>
                    <a:pt x="6" y="5252"/>
                    <a:pt x="13" y="5252"/>
                  </a:cubicBezTo>
                  <a:cubicBezTo>
                    <a:pt x="20" y="5252"/>
                    <a:pt x="25" y="5258"/>
                    <a:pt x="25" y="5265"/>
                  </a:cubicBezTo>
                  <a:close/>
                  <a:moveTo>
                    <a:pt x="25" y="5315"/>
                  </a:moveTo>
                  <a:lnTo>
                    <a:pt x="25" y="5315"/>
                  </a:lnTo>
                  <a:cubicBezTo>
                    <a:pt x="25" y="5322"/>
                    <a:pt x="20" y="5327"/>
                    <a:pt x="13" y="5327"/>
                  </a:cubicBezTo>
                  <a:cubicBezTo>
                    <a:pt x="6" y="5327"/>
                    <a:pt x="0" y="5322"/>
                    <a:pt x="0" y="5315"/>
                  </a:cubicBezTo>
                  <a:cubicBezTo>
                    <a:pt x="0" y="5308"/>
                    <a:pt x="6" y="5302"/>
                    <a:pt x="13" y="5302"/>
                  </a:cubicBezTo>
                  <a:cubicBezTo>
                    <a:pt x="20" y="5302"/>
                    <a:pt x="25" y="5308"/>
                    <a:pt x="25" y="5315"/>
                  </a:cubicBezTo>
                  <a:close/>
                  <a:moveTo>
                    <a:pt x="25" y="5365"/>
                  </a:moveTo>
                  <a:lnTo>
                    <a:pt x="25" y="5365"/>
                  </a:lnTo>
                  <a:cubicBezTo>
                    <a:pt x="25" y="5372"/>
                    <a:pt x="20" y="5377"/>
                    <a:pt x="13" y="5377"/>
                  </a:cubicBezTo>
                  <a:cubicBezTo>
                    <a:pt x="6" y="5377"/>
                    <a:pt x="0" y="5372"/>
                    <a:pt x="0" y="5365"/>
                  </a:cubicBezTo>
                  <a:cubicBezTo>
                    <a:pt x="0" y="5358"/>
                    <a:pt x="6" y="5352"/>
                    <a:pt x="13" y="5352"/>
                  </a:cubicBezTo>
                  <a:cubicBezTo>
                    <a:pt x="20" y="5352"/>
                    <a:pt x="25" y="5358"/>
                    <a:pt x="25" y="5365"/>
                  </a:cubicBezTo>
                  <a:close/>
                  <a:moveTo>
                    <a:pt x="25" y="5415"/>
                  </a:moveTo>
                  <a:lnTo>
                    <a:pt x="25" y="5415"/>
                  </a:lnTo>
                  <a:cubicBezTo>
                    <a:pt x="25" y="5422"/>
                    <a:pt x="20" y="5427"/>
                    <a:pt x="13" y="5427"/>
                  </a:cubicBezTo>
                  <a:cubicBezTo>
                    <a:pt x="6" y="5427"/>
                    <a:pt x="0" y="5422"/>
                    <a:pt x="0" y="5415"/>
                  </a:cubicBezTo>
                  <a:cubicBezTo>
                    <a:pt x="0" y="5408"/>
                    <a:pt x="6" y="5402"/>
                    <a:pt x="13" y="5402"/>
                  </a:cubicBezTo>
                  <a:cubicBezTo>
                    <a:pt x="20" y="5402"/>
                    <a:pt x="25" y="5408"/>
                    <a:pt x="25" y="5415"/>
                  </a:cubicBezTo>
                  <a:close/>
                  <a:moveTo>
                    <a:pt x="25" y="5465"/>
                  </a:moveTo>
                  <a:lnTo>
                    <a:pt x="25" y="5465"/>
                  </a:lnTo>
                  <a:cubicBezTo>
                    <a:pt x="25" y="5472"/>
                    <a:pt x="20" y="5477"/>
                    <a:pt x="13" y="5477"/>
                  </a:cubicBezTo>
                  <a:cubicBezTo>
                    <a:pt x="6" y="5477"/>
                    <a:pt x="0" y="5472"/>
                    <a:pt x="0" y="5465"/>
                  </a:cubicBezTo>
                  <a:cubicBezTo>
                    <a:pt x="0" y="5458"/>
                    <a:pt x="6" y="5452"/>
                    <a:pt x="13" y="5452"/>
                  </a:cubicBezTo>
                  <a:cubicBezTo>
                    <a:pt x="20" y="5452"/>
                    <a:pt x="25" y="5458"/>
                    <a:pt x="25" y="5465"/>
                  </a:cubicBezTo>
                  <a:close/>
                  <a:moveTo>
                    <a:pt x="25" y="5515"/>
                  </a:moveTo>
                  <a:lnTo>
                    <a:pt x="25" y="5515"/>
                  </a:lnTo>
                  <a:cubicBezTo>
                    <a:pt x="25" y="5522"/>
                    <a:pt x="20" y="5527"/>
                    <a:pt x="13" y="5527"/>
                  </a:cubicBezTo>
                  <a:cubicBezTo>
                    <a:pt x="6" y="5527"/>
                    <a:pt x="0" y="5522"/>
                    <a:pt x="0" y="5515"/>
                  </a:cubicBezTo>
                  <a:cubicBezTo>
                    <a:pt x="0" y="5508"/>
                    <a:pt x="6" y="5502"/>
                    <a:pt x="13" y="5502"/>
                  </a:cubicBezTo>
                  <a:cubicBezTo>
                    <a:pt x="20" y="5502"/>
                    <a:pt x="25" y="5508"/>
                    <a:pt x="25" y="5515"/>
                  </a:cubicBezTo>
                  <a:close/>
                  <a:moveTo>
                    <a:pt x="25" y="5565"/>
                  </a:moveTo>
                  <a:lnTo>
                    <a:pt x="25" y="5565"/>
                  </a:lnTo>
                  <a:cubicBezTo>
                    <a:pt x="25" y="5572"/>
                    <a:pt x="20" y="5577"/>
                    <a:pt x="13" y="5577"/>
                  </a:cubicBezTo>
                  <a:cubicBezTo>
                    <a:pt x="6" y="5577"/>
                    <a:pt x="0" y="5572"/>
                    <a:pt x="0" y="5565"/>
                  </a:cubicBezTo>
                  <a:cubicBezTo>
                    <a:pt x="0" y="5558"/>
                    <a:pt x="6" y="5552"/>
                    <a:pt x="13" y="5552"/>
                  </a:cubicBezTo>
                  <a:cubicBezTo>
                    <a:pt x="20" y="5552"/>
                    <a:pt x="25" y="5558"/>
                    <a:pt x="25" y="5565"/>
                  </a:cubicBezTo>
                  <a:close/>
                  <a:moveTo>
                    <a:pt x="25" y="5615"/>
                  </a:moveTo>
                  <a:lnTo>
                    <a:pt x="25" y="5615"/>
                  </a:lnTo>
                  <a:cubicBezTo>
                    <a:pt x="25" y="5622"/>
                    <a:pt x="20" y="5627"/>
                    <a:pt x="13" y="5627"/>
                  </a:cubicBezTo>
                  <a:cubicBezTo>
                    <a:pt x="6" y="5627"/>
                    <a:pt x="0" y="5622"/>
                    <a:pt x="0" y="5615"/>
                  </a:cubicBezTo>
                  <a:cubicBezTo>
                    <a:pt x="0" y="5608"/>
                    <a:pt x="6" y="5602"/>
                    <a:pt x="13" y="5602"/>
                  </a:cubicBezTo>
                  <a:cubicBezTo>
                    <a:pt x="20" y="5602"/>
                    <a:pt x="25" y="5608"/>
                    <a:pt x="25" y="5615"/>
                  </a:cubicBezTo>
                  <a:close/>
                  <a:moveTo>
                    <a:pt x="25" y="5665"/>
                  </a:moveTo>
                  <a:lnTo>
                    <a:pt x="25" y="5665"/>
                  </a:lnTo>
                  <a:cubicBezTo>
                    <a:pt x="25" y="5672"/>
                    <a:pt x="20" y="5677"/>
                    <a:pt x="13" y="5677"/>
                  </a:cubicBezTo>
                  <a:cubicBezTo>
                    <a:pt x="6" y="5677"/>
                    <a:pt x="0" y="5672"/>
                    <a:pt x="0" y="5665"/>
                  </a:cubicBezTo>
                  <a:cubicBezTo>
                    <a:pt x="0" y="5658"/>
                    <a:pt x="6" y="5652"/>
                    <a:pt x="13" y="5652"/>
                  </a:cubicBezTo>
                  <a:cubicBezTo>
                    <a:pt x="20" y="5652"/>
                    <a:pt x="25" y="5658"/>
                    <a:pt x="25" y="5665"/>
                  </a:cubicBezTo>
                  <a:close/>
                  <a:moveTo>
                    <a:pt x="25" y="5715"/>
                  </a:moveTo>
                  <a:lnTo>
                    <a:pt x="25" y="5715"/>
                  </a:lnTo>
                  <a:cubicBezTo>
                    <a:pt x="25" y="5722"/>
                    <a:pt x="20" y="5727"/>
                    <a:pt x="13" y="5727"/>
                  </a:cubicBezTo>
                  <a:cubicBezTo>
                    <a:pt x="6" y="5727"/>
                    <a:pt x="0" y="5722"/>
                    <a:pt x="0" y="5715"/>
                  </a:cubicBezTo>
                  <a:cubicBezTo>
                    <a:pt x="0" y="5708"/>
                    <a:pt x="6" y="5702"/>
                    <a:pt x="13" y="5702"/>
                  </a:cubicBezTo>
                  <a:cubicBezTo>
                    <a:pt x="20" y="5702"/>
                    <a:pt x="25" y="5708"/>
                    <a:pt x="25" y="5715"/>
                  </a:cubicBezTo>
                  <a:close/>
                  <a:moveTo>
                    <a:pt x="25" y="5765"/>
                  </a:moveTo>
                  <a:lnTo>
                    <a:pt x="25" y="5765"/>
                  </a:lnTo>
                  <a:cubicBezTo>
                    <a:pt x="25" y="5772"/>
                    <a:pt x="20" y="5778"/>
                    <a:pt x="13" y="5778"/>
                  </a:cubicBezTo>
                  <a:cubicBezTo>
                    <a:pt x="6" y="5778"/>
                    <a:pt x="0" y="5772"/>
                    <a:pt x="0" y="5765"/>
                  </a:cubicBezTo>
                  <a:cubicBezTo>
                    <a:pt x="0" y="5758"/>
                    <a:pt x="6" y="5752"/>
                    <a:pt x="13" y="5752"/>
                  </a:cubicBezTo>
                  <a:cubicBezTo>
                    <a:pt x="20" y="5752"/>
                    <a:pt x="25" y="5758"/>
                    <a:pt x="25" y="5765"/>
                  </a:cubicBezTo>
                  <a:close/>
                  <a:moveTo>
                    <a:pt x="25" y="5815"/>
                  </a:moveTo>
                  <a:lnTo>
                    <a:pt x="25" y="5815"/>
                  </a:lnTo>
                  <a:cubicBezTo>
                    <a:pt x="25" y="5822"/>
                    <a:pt x="20" y="5828"/>
                    <a:pt x="13" y="5828"/>
                  </a:cubicBezTo>
                  <a:cubicBezTo>
                    <a:pt x="6" y="5828"/>
                    <a:pt x="0" y="5822"/>
                    <a:pt x="0" y="5815"/>
                  </a:cubicBezTo>
                  <a:cubicBezTo>
                    <a:pt x="0" y="5808"/>
                    <a:pt x="6" y="5803"/>
                    <a:pt x="13" y="5803"/>
                  </a:cubicBezTo>
                  <a:cubicBezTo>
                    <a:pt x="20" y="5803"/>
                    <a:pt x="25" y="5808"/>
                    <a:pt x="25" y="5815"/>
                  </a:cubicBezTo>
                  <a:close/>
                  <a:moveTo>
                    <a:pt x="25" y="5865"/>
                  </a:moveTo>
                  <a:lnTo>
                    <a:pt x="25" y="5865"/>
                  </a:lnTo>
                  <a:cubicBezTo>
                    <a:pt x="25" y="5872"/>
                    <a:pt x="20" y="5878"/>
                    <a:pt x="13" y="5878"/>
                  </a:cubicBezTo>
                  <a:cubicBezTo>
                    <a:pt x="6" y="5878"/>
                    <a:pt x="0" y="5872"/>
                    <a:pt x="0" y="5865"/>
                  </a:cubicBezTo>
                  <a:cubicBezTo>
                    <a:pt x="0" y="5858"/>
                    <a:pt x="6" y="5853"/>
                    <a:pt x="13" y="5853"/>
                  </a:cubicBezTo>
                  <a:cubicBezTo>
                    <a:pt x="20" y="5853"/>
                    <a:pt x="25" y="5858"/>
                    <a:pt x="25" y="5865"/>
                  </a:cubicBezTo>
                  <a:close/>
                  <a:moveTo>
                    <a:pt x="25" y="5915"/>
                  </a:moveTo>
                  <a:lnTo>
                    <a:pt x="25" y="5915"/>
                  </a:lnTo>
                  <a:cubicBezTo>
                    <a:pt x="25" y="5922"/>
                    <a:pt x="20" y="5928"/>
                    <a:pt x="13" y="5928"/>
                  </a:cubicBezTo>
                  <a:cubicBezTo>
                    <a:pt x="6" y="5928"/>
                    <a:pt x="0" y="5922"/>
                    <a:pt x="0" y="5915"/>
                  </a:cubicBezTo>
                  <a:cubicBezTo>
                    <a:pt x="0" y="5908"/>
                    <a:pt x="6" y="5903"/>
                    <a:pt x="13" y="5903"/>
                  </a:cubicBezTo>
                  <a:cubicBezTo>
                    <a:pt x="20" y="5903"/>
                    <a:pt x="25" y="5908"/>
                    <a:pt x="25" y="5915"/>
                  </a:cubicBezTo>
                  <a:close/>
                  <a:moveTo>
                    <a:pt x="25" y="5965"/>
                  </a:moveTo>
                  <a:lnTo>
                    <a:pt x="25" y="5965"/>
                  </a:lnTo>
                  <a:cubicBezTo>
                    <a:pt x="25" y="5972"/>
                    <a:pt x="20" y="5978"/>
                    <a:pt x="13" y="5978"/>
                  </a:cubicBezTo>
                  <a:cubicBezTo>
                    <a:pt x="6" y="5978"/>
                    <a:pt x="0" y="5972"/>
                    <a:pt x="0" y="5965"/>
                  </a:cubicBezTo>
                  <a:cubicBezTo>
                    <a:pt x="0" y="5958"/>
                    <a:pt x="6" y="5953"/>
                    <a:pt x="13" y="5953"/>
                  </a:cubicBezTo>
                  <a:cubicBezTo>
                    <a:pt x="20" y="5953"/>
                    <a:pt x="25" y="5958"/>
                    <a:pt x="25" y="5965"/>
                  </a:cubicBezTo>
                  <a:close/>
                  <a:moveTo>
                    <a:pt x="25" y="6015"/>
                  </a:moveTo>
                  <a:lnTo>
                    <a:pt x="25" y="6015"/>
                  </a:lnTo>
                  <a:cubicBezTo>
                    <a:pt x="25" y="6022"/>
                    <a:pt x="20" y="6028"/>
                    <a:pt x="13" y="6028"/>
                  </a:cubicBezTo>
                  <a:cubicBezTo>
                    <a:pt x="6" y="6028"/>
                    <a:pt x="0" y="6022"/>
                    <a:pt x="0" y="6015"/>
                  </a:cubicBezTo>
                  <a:cubicBezTo>
                    <a:pt x="0" y="6008"/>
                    <a:pt x="6" y="6003"/>
                    <a:pt x="13" y="6003"/>
                  </a:cubicBezTo>
                  <a:cubicBezTo>
                    <a:pt x="20" y="6003"/>
                    <a:pt x="25" y="6008"/>
                    <a:pt x="25" y="6015"/>
                  </a:cubicBezTo>
                  <a:close/>
                  <a:moveTo>
                    <a:pt x="25" y="6065"/>
                  </a:moveTo>
                  <a:lnTo>
                    <a:pt x="25" y="6065"/>
                  </a:lnTo>
                  <a:cubicBezTo>
                    <a:pt x="25" y="6072"/>
                    <a:pt x="20" y="6078"/>
                    <a:pt x="13" y="6078"/>
                  </a:cubicBezTo>
                  <a:cubicBezTo>
                    <a:pt x="6" y="6078"/>
                    <a:pt x="0" y="6072"/>
                    <a:pt x="0" y="6065"/>
                  </a:cubicBezTo>
                  <a:cubicBezTo>
                    <a:pt x="0" y="6058"/>
                    <a:pt x="6" y="6053"/>
                    <a:pt x="13" y="6053"/>
                  </a:cubicBezTo>
                  <a:cubicBezTo>
                    <a:pt x="20" y="6053"/>
                    <a:pt x="25" y="6058"/>
                    <a:pt x="25" y="6065"/>
                  </a:cubicBezTo>
                  <a:close/>
                  <a:moveTo>
                    <a:pt x="25" y="6115"/>
                  </a:moveTo>
                  <a:lnTo>
                    <a:pt x="25" y="6115"/>
                  </a:lnTo>
                  <a:cubicBezTo>
                    <a:pt x="25" y="6122"/>
                    <a:pt x="20" y="6128"/>
                    <a:pt x="13" y="6128"/>
                  </a:cubicBezTo>
                  <a:cubicBezTo>
                    <a:pt x="6" y="6128"/>
                    <a:pt x="0" y="6122"/>
                    <a:pt x="0" y="6115"/>
                  </a:cubicBezTo>
                  <a:cubicBezTo>
                    <a:pt x="0" y="6108"/>
                    <a:pt x="6" y="6103"/>
                    <a:pt x="13" y="6103"/>
                  </a:cubicBezTo>
                  <a:cubicBezTo>
                    <a:pt x="20" y="6103"/>
                    <a:pt x="25" y="6108"/>
                    <a:pt x="25" y="6115"/>
                  </a:cubicBezTo>
                  <a:close/>
                  <a:moveTo>
                    <a:pt x="25" y="6165"/>
                  </a:moveTo>
                  <a:lnTo>
                    <a:pt x="25" y="6165"/>
                  </a:lnTo>
                  <a:cubicBezTo>
                    <a:pt x="25" y="6172"/>
                    <a:pt x="20" y="6178"/>
                    <a:pt x="13" y="6178"/>
                  </a:cubicBezTo>
                  <a:cubicBezTo>
                    <a:pt x="6" y="6178"/>
                    <a:pt x="0" y="6172"/>
                    <a:pt x="0" y="6165"/>
                  </a:cubicBezTo>
                  <a:cubicBezTo>
                    <a:pt x="0" y="6158"/>
                    <a:pt x="6" y="6153"/>
                    <a:pt x="13" y="6153"/>
                  </a:cubicBezTo>
                  <a:cubicBezTo>
                    <a:pt x="20" y="6153"/>
                    <a:pt x="25" y="6158"/>
                    <a:pt x="25" y="6165"/>
                  </a:cubicBezTo>
                  <a:close/>
                  <a:moveTo>
                    <a:pt x="25" y="6215"/>
                  </a:moveTo>
                  <a:lnTo>
                    <a:pt x="25" y="6215"/>
                  </a:lnTo>
                  <a:cubicBezTo>
                    <a:pt x="25" y="6222"/>
                    <a:pt x="20" y="6228"/>
                    <a:pt x="13" y="6228"/>
                  </a:cubicBezTo>
                  <a:cubicBezTo>
                    <a:pt x="6" y="6228"/>
                    <a:pt x="0" y="6222"/>
                    <a:pt x="0" y="6215"/>
                  </a:cubicBezTo>
                  <a:cubicBezTo>
                    <a:pt x="0" y="6208"/>
                    <a:pt x="6" y="6203"/>
                    <a:pt x="13" y="6203"/>
                  </a:cubicBezTo>
                  <a:cubicBezTo>
                    <a:pt x="20" y="6203"/>
                    <a:pt x="25" y="6208"/>
                    <a:pt x="25" y="6215"/>
                  </a:cubicBezTo>
                  <a:close/>
                  <a:moveTo>
                    <a:pt x="25" y="6265"/>
                  </a:moveTo>
                  <a:lnTo>
                    <a:pt x="25" y="6265"/>
                  </a:lnTo>
                  <a:cubicBezTo>
                    <a:pt x="25" y="6272"/>
                    <a:pt x="20" y="6278"/>
                    <a:pt x="13" y="6278"/>
                  </a:cubicBezTo>
                  <a:cubicBezTo>
                    <a:pt x="6" y="6278"/>
                    <a:pt x="0" y="6272"/>
                    <a:pt x="0" y="6265"/>
                  </a:cubicBezTo>
                  <a:cubicBezTo>
                    <a:pt x="0" y="6258"/>
                    <a:pt x="6" y="6253"/>
                    <a:pt x="13" y="6253"/>
                  </a:cubicBezTo>
                  <a:cubicBezTo>
                    <a:pt x="20" y="6253"/>
                    <a:pt x="25" y="6258"/>
                    <a:pt x="25" y="6265"/>
                  </a:cubicBezTo>
                  <a:close/>
                  <a:moveTo>
                    <a:pt x="25" y="6315"/>
                  </a:moveTo>
                  <a:lnTo>
                    <a:pt x="25" y="6315"/>
                  </a:lnTo>
                  <a:cubicBezTo>
                    <a:pt x="25" y="6322"/>
                    <a:pt x="20" y="6328"/>
                    <a:pt x="13" y="6328"/>
                  </a:cubicBezTo>
                  <a:cubicBezTo>
                    <a:pt x="6" y="6328"/>
                    <a:pt x="0" y="6322"/>
                    <a:pt x="0" y="6315"/>
                  </a:cubicBezTo>
                  <a:cubicBezTo>
                    <a:pt x="0" y="6308"/>
                    <a:pt x="6" y="6303"/>
                    <a:pt x="13" y="6303"/>
                  </a:cubicBezTo>
                  <a:cubicBezTo>
                    <a:pt x="20" y="6303"/>
                    <a:pt x="25" y="6308"/>
                    <a:pt x="25" y="6315"/>
                  </a:cubicBezTo>
                  <a:close/>
                  <a:moveTo>
                    <a:pt x="25" y="6365"/>
                  </a:moveTo>
                  <a:lnTo>
                    <a:pt x="25" y="6365"/>
                  </a:lnTo>
                  <a:cubicBezTo>
                    <a:pt x="25" y="6372"/>
                    <a:pt x="20" y="6378"/>
                    <a:pt x="13" y="6378"/>
                  </a:cubicBezTo>
                  <a:cubicBezTo>
                    <a:pt x="6" y="6378"/>
                    <a:pt x="0" y="6372"/>
                    <a:pt x="0" y="6365"/>
                  </a:cubicBezTo>
                  <a:cubicBezTo>
                    <a:pt x="0" y="6358"/>
                    <a:pt x="6" y="6353"/>
                    <a:pt x="13" y="6353"/>
                  </a:cubicBezTo>
                  <a:cubicBezTo>
                    <a:pt x="20" y="6353"/>
                    <a:pt x="25" y="6358"/>
                    <a:pt x="25" y="6365"/>
                  </a:cubicBezTo>
                  <a:close/>
                  <a:moveTo>
                    <a:pt x="25" y="6415"/>
                  </a:moveTo>
                  <a:lnTo>
                    <a:pt x="25" y="6415"/>
                  </a:lnTo>
                  <a:cubicBezTo>
                    <a:pt x="25" y="6422"/>
                    <a:pt x="20" y="6428"/>
                    <a:pt x="13" y="6428"/>
                  </a:cubicBezTo>
                  <a:cubicBezTo>
                    <a:pt x="6" y="6428"/>
                    <a:pt x="0" y="6422"/>
                    <a:pt x="0" y="6415"/>
                  </a:cubicBezTo>
                  <a:cubicBezTo>
                    <a:pt x="0" y="6408"/>
                    <a:pt x="6" y="6403"/>
                    <a:pt x="13" y="6403"/>
                  </a:cubicBezTo>
                  <a:cubicBezTo>
                    <a:pt x="20" y="6403"/>
                    <a:pt x="25" y="6408"/>
                    <a:pt x="25" y="6415"/>
                  </a:cubicBezTo>
                  <a:close/>
                  <a:moveTo>
                    <a:pt x="25" y="6465"/>
                  </a:moveTo>
                  <a:lnTo>
                    <a:pt x="25" y="6465"/>
                  </a:lnTo>
                  <a:cubicBezTo>
                    <a:pt x="25" y="6472"/>
                    <a:pt x="20" y="6478"/>
                    <a:pt x="13" y="6478"/>
                  </a:cubicBezTo>
                  <a:cubicBezTo>
                    <a:pt x="6" y="6478"/>
                    <a:pt x="0" y="6472"/>
                    <a:pt x="0" y="6465"/>
                  </a:cubicBezTo>
                  <a:cubicBezTo>
                    <a:pt x="0" y="6458"/>
                    <a:pt x="6" y="6453"/>
                    <a:pt x="13" y="6453"/>
                  </a:cubicBezTo>
                  <a:cubicBezTo>
                    <a:pt x="20" y="6453"/>
                    <a:pt x="25" y="6458"/>
                    <a:pt x="25" y="6465"/>
                  </a:cubicBezTo>
                  <a:close/>
                  <a:moveTo>
                    <a:pt x="25" y="6515"/>
                  </a:moveTo>
                  <a:lnTo>
                    <a:pt x="25" y="6515"/>
                  </a:lnTo>
                  <a:cubicBezTo>
                    <a:pt x="25" y="6522"/>
                    <a:pt x="20" y="6528"/>
                    <a:pt x="13" y="6528"/>
                  </a:cubicBezTo>
                  <a:cubicBezTo>
                    <a:pt x="6" y="6528"/>
                    <a:pt x="0" y="6522"/>
                    <a:pt x="0" y="6515"/>
                  </a:cubicBezTo>
                  <a:cubicBezTo>
                    <a:pt x="0" y="6508"/>
                    <a:pt x="6" y="6503"/>
                    <a:pt x="13" y="6503"/>
                  </a:cubicBezTo>
                  <a:cubicBezTo>
                    <a:pt x="20" y="6503"/>
                    <a:pt x="25" y="6508"/>
                    <a:pt x="25" y="6515"/>
                  </a:cubicBezTo>
                  <a:close/>
                  <a:moveTo>
                    <a:pt x="25" y="6565"/>
                  </a:moveTo>
                  <a:lnTo>
                    <a:pt x="25" y="6565"/>
                  </a:lnTo>
                  <a:cubicBezTo>
                    <a:pt x="25" y="6572"/>
                    <a:pt x="20" y="6578"/>
                    <a:pt x="13" y="6578"/>
                  </a:cubicBezTo>
                  <a:cubicBezTo>
                    <a:pt x="6" y="6578"/>
                    <a:pt x="0" y="6572"/>
                    <a:pt x="0" y="6565"/>
                  </a:cubicBezTo>
                  <a:cubicBezTo>
                    <a:pt x="0" y="6558"/>
                    <a:pt x="6" y="6553"/>
                    <a:pt x="13" y="6553"/>
                  </a:cubicBezTo>
                  <a:cubicBezTo>
                    <a:pt x="20" y="6553"/>
                    <a:pt x="25" y="6558"/>
                    <a:pt x="25" y="6565"/>
                  </a:cubicBezTo>
                  <a:close/>
                  <a:moveTo>
                    <a:pt x="25" y="6615"/>
                  </a:moveTo>
                  <a:lnTo>
                    <a:pt x="25" y="6615"/>
                  </a:lnTo>
                  <a:cubicBezTo>
                    <a:pt x="25" y="6622"/>
                    <a:pt x="20" y="6628"/>
                    <a:pt x="13" y="6628"/>
                  </a:cubicBezTo>
                  <a:cubicBezTo>
                    <a:pt x="6" y="6628"/>
                    <a:pt x="0" y="6622"/>
                    <a:pt x="0" y="6615"/>
                  </a:cubicBezTo>
                  <a:cubicBezTo>
                    <a:pt x="0" y="6609"/>
                    <a:pt x="6" y="6603"/>
                    <a:pt x="13" y="6603"/>
                  </a:cubicBezTo>
                  <a:cubicBezTo>
                    <a:pt x="20" y="6603"/>
                    <a:pt x="25" y="6609"/>
                    <a:pt x="25" y="6615"/>
                  </a:cubicBezTo>
                  <a:close/>
                  <a:moveTo>
                    <a:pt x="25" y="6665"/>
                  </a:moveTo>
                  <a:lnTo>
                    <a:pt x="25" y="6665"/>
                  </a:lnTo>
                  <a:cubicBezTo>
                    <a:pt x="25" y="6672"/>
                    <a:pt x="20" y="6678"/>
                    <a:pt x="13" y="6678"/>
                  </a:cubicBezTo>
                  <a:cubicBezTo>
                    <a:pt x="6" y="6678"/>
                    <a:pt x="0" y="6672"/>
                    <a:pt x="0" y="6665"/>
                  </a:cubicBezTo>
                  <a:cubicBezTo>
                    <a:pt x="0" y="6659"/>
                    <a:pt x="6" y="6653"/>
                    <a:pt x="13" y="6653"/>
                  </a:cubicBezTo>
                  <a:cubicBezTo>
                    <a:pt x="20" y="6653"/>
                    <a:pt x="25" y="6659"/>
                    <a:pt x="25" y="6665"/>
                  </a:cubicBezTo>
                  <a:close/>
                  <a:moveTo>
                    <a:pt x="25" y="6715"/>
                  </a:moveTo>
                  <a:lnTo>
                    <a:pt x="25" y="6715"/>
                  </a:lnTo>
                  <a:cubicBezTo>
                    <a:pt x="25" y="6722"/>
                    <a:pt x="20" y="6728"/>
                    <a:pt x="13" y="6728"/>
                  </a:cubicBezTo>
                  <a:cubicBezTo>
                    <a:pt x="6" y="6728"/>
                    <a:pt x="0" y="6722"/>
                    <a:pt x="0" y="6715"/>
                  </a:cubicBezTo>
                  <a:cubicBezTo>
                    <a:pt x="0" y="6709"/>
                    <a:pt x="6" y="6703"/>
                    <a:pt x="13" y="6703"/>
                  </a:cubicBezTo>
                  <a:cubicBezTo>
                    <a:pt x="20" y="6703"/>
                    <a:pt x="25" y="6709"/>
                    <a:pt x="25" y="6715"/>
                  </a:cubicBezTo>
                  <a:close/>
                  <a:moveTo>
                    <a:pt x="25" y="6765"/>
                  </a:moveTo>
                  <a:lnTo>
                    <a:pt x="25" y="6766"/>
                  </a:lnTo>
                  <a:cubicBezTo>
                    <a:pt x="25" y="6772"/>
                    <a:pt x="20" y="6778"/>
                    <a:pt x="13" y="6778"/>
                  </a:cubicBezTo>
                  <a:cubicBezTo>
                    <a:pt x="6" y="6778"/>
                    <a:pt x="0" y="6772"/>
                    <a:pt x="0" y="6766"/>
                  </a:cubicBezTo>
                  <a:lnTo>
                    <a:pt x="0" y="6765"/>
                  </a:lnTo>
                  <a:cubicBezTo>
                    <a:pt x="0" y="6759"/>
                    <a:pt x="6" y="6753"/>
                    <a:pt x="13" y="6753"/>
                  </a:cubicBezTo>
                  <a:cubicBezTo>
                    <a:pt x="20" y="6753"/>
                    <a:pt x="25" y="6759"/>
                    <a:pt x="25" y="6765"/>
                  </a:cubicBezTo>
                  <a:close/>
                  <a:moveTo>
                    <a:pt x="25" y="6816"/>
                  </a:moveTo>
                  <a:lnTo>
                    <a:pt x="25" y="6816"/>
                  </a:lnTo>
                  <a:cubicBezTo>
                    <a:pt x="25" y="6822"/>
                    <a:pt x="20" y="6828"/>
                    <a:pt x="13" y="6828"/>
                  </a:cubicBezTo>
                  <a:cubicBezTo>
                    <a:pt x="6" y="6828"/>
                    <a:pt x="0" y="6822"/>
                    <a:pt x="0" y="6816"/>
                  </a:cubicBezTo>
                  <a:cubicBezTo>
                    <a:pt x="0" y="6809"/>
                    <a:pt x="6" y="6803"/>
                    <a:pt x="13" y="6803"/>
                  </a:cubicBezTo>
                  <a:cubicBezTo>
                    <a:pt x="20" y="6803"/>
                    <a:pt x="25" y="6809"/>
                    <a:pt x="25" y="6816"/>
                  </a:cubicBezTo>
                  <a:close/>
                  <a:moveTo>
                    <a:pt x="25" y="6866"/>
                  </a:moveTo>
                  <a:lnTo>
                    <a:pt x="25" y="6866"/>
                  </a:lnTo>
                  <a:cubicBezTo>
                    <a:pt x="25" y="6872"/>
                    <a:pt x="20" y="6878"/>
                    <a:pt x="13" y="6878"/>
                  </a:cubicBezTo>
                  <a:cubicBezTo>
                    <a:pt x="6" y="6878"/>
                    <a:pt x="0" y="6872"/>
                    <a:pt x="0" y="6866"/>
                  </a:cubicBezTo>
                  <a:cubicBezTo>
                    <a:pt x="0" y="6859"/>
                    <a:pt x="6" y="6853"/>
                    <a:pt x="13" y="6853"/>
                  </a:cubicBezTo>
                  <a:cubicBezTo>
                    <a:pt x="20" y="6853"/>
                    <a:pt x="25" y="6859"/>
                    <a:pt x="25" y="6866"/>
                  </a:cubicBezTo>
                  <a:close/>
                  <a:moveTo>
                    <a:pt x="25" y="6916"/>
                  </a:moveTo>
                  <a:lnTo>
                    <a:pt x="25" y="6916"/>
                  </a:lnTo>
                  <a:cubicBezTo>
                    <a:pt x="25" y="6922"/>
                    <a:pt x="20" y="6928"/>
                    <a:pt x="13" y="6928"/>
                  </a:cubicBezTo>
                  <a:cubicBezTo>
                    <a:pt x="6" y="6928"/>
                    <a:pt x="0" y="6922"/>
                    <a:pt x="0" y="6916"/>
                  </a:cubicBezTo>
                  <a:cubicBezTo>
                    <a:pt x="0" y="6909"/>
                    <a:pt x="6" y="6903"/>
                    <a:pt x="13" y="6903"/>
                  </a:cubicBezTo>
                  <a:cubicBezTo>
                    <a:pt x="20" y="6903"/>
                    <a:pt x="25" y="6909"/>
                    <a:pt x="25" y="6916"/>
                  </a:cubicBezTo>
                  <a:close/>
                  <a:moveTo>
                    <a:pt x="25" y="6966"/>
                  </a:moveTo>
                  <a:lnTo>
                    <a:pt x="25" y="6966"/>
                  </a:lnTo>
                  <a:cubicBezTo>
                    <a:pt x="25" y="6973"/>
                    <a:pt x="20" y="6978"/>
                    <a:pt x="13" y="6978"/>
                  </a:cubicBezTo>
                  <a:cubicBezTo>
                    <a:pt x="6" y="6978"/>
                    <a:pt x="0" y="6973"/>
                    <a:pt x="0" y="6966"/>
                  </a:cubicBezTo>
                  <a:cubicBezTo>
                    <a:pt x="0" y="6959"/>
                    <a:pt x="6" y="6953"/>
                    <a:pt x="13" y="6953"/>
                  </a:cubicBezTo>
                  <a:cubicBezTo>
                    <a:pt x="20" y="6953"/>
                    <a:pt x="25" y="6959"/>
                    <a:pt x="25" y="6966"/>
                  </a:cubicBezTo>
                  <a:close/>
                  <a:moveTo>
                    <a:pt x="25" y="7016"/>
                  </a:moveTo>
                  <a:lnTo>
                    <a:pt x="25" y="7016"/>
                  </a:lnTo>
                  <a:cubicBezTo>
                    <a:pt x="25" y="7023"/>
                    <a:pt x="20" y="7028"/>
                    <a:pt x="13" y="7028"/>
                  </a:cubicBezTo>
                  <a:cubicBezTo>
                    <a:pt x="6" y="7028"/>
                    <a:pt x="0" y="7023"/>
                    <a:pt x="0" y="7016"/>
                  </a:cubicBezTo>
                  <a:cubicBezTo>
                    <a:pt x="0" y="7009"/>
                    <a:pt x="6" y="7003"/>
                    <a:pt x="13" y="7003"/>
                  </a:cubicBezTo>
                  <a:cubicBezTo>
                    <a:pt x="20" y="7003"/>
                    <a:pt x="25" y="7009"/>
                    <a:pt x="25" y="7016"/>
                  </a:cubicBezTo>
                  <a:close/>
                  <a:moveTo>
                    <a:pt x="25" y="7066"/>
                  </a:moveTo>
                  <a:lnTo>
                    <a:pt x="25" y="7066"/>
                  </a:lnTo>
                  <a:cubicBezTo>
                    <a:pt x="25" y="7073"/>
                    <a:pt x="20" y="7078"/>
                    <a:pt x="13" y="7078"/>
                  </a:cubicBezTo>
                  <a:cubicBezTo>
                    <a:pt x="6" y="7078"/>
                    <a:pt x="0" y="7073"/>
                    <a:pt x="0" y="7066"/>
                  </a:cubicBezTo>
                  <a:cubicBezTo>
                    <a:pt x="0" y="7059"/>
                    <a:pt x="6" y="7053"/>
                    <a:pt x="13" y="7053"/>
                  </a:cubicBezTo>
                  <a:cubicBezTo>
                    <a:pt x="20" y="7053"/>
                    <a:pt x="25" y="7059"/>
                    <a:pt x="25" y="7066"/>
                  </a:cubicBezTo>
                  <a:close/>
                  <a:moveTo>
                    <a:pt x="25" y="7116"/>
                  </a:moveTo>
                  <a:lnTo>
                    <a:pt x="25" y="7116"/>
                  </a:lnTo>
                  <a:cubicBezTo>
                    <a:pt x="25" y="7123"/>
                    <a:pt x="20" y="7128"/>
                    <a:pt x="13" y="7128"/>
                  </a:cubicBezTo>
                  <a:cubicBezTo>
                    <a:pt x="6" y="7128"/>
                    <a:pt x="0" y="7123"/>
                    <a:pt x="0" y="7116"/>
                  </a:cubicBezTo>
                  <a:cubicBezTo>
                    <a:pt x="0" y="7109"/>
                    <a:pt x="6" y="7103"/>
                    <a:pt x="13" y="7103"/>
                  </a:cubicBezTo>
                  <a:cubicBezTo>
                    <a:pt x="20" y="7103"/>
                    <a:pt x="25" y="7109"/>
                    <a:pt x="25" y="7116"/>
                  </a:cubicBezTo>
                  <a:close/>
                  <a:moveTo>
                    <a:pt x="25" y="7166"/>
                  </a:moveTo>
                  <a:lnTo>
                    <a:pt x="25" y="7166"/>
                  </a:lnTo>
                  <a:cubicBezTo>
                    <a:pt x="25" y="7173"/>
                    <a:pt x="20" y="7178"/>
                    <a:pt x="13" y="7178"/>
                  </a:cubicBezTo>
                  <a:cubicBezTo>
                    <a:pt x="6" y="7178"/>
                    <a:pt x="0" y="7173"/>
                    <a:pt x="0" y="7166"/>
                  </a:cubicBezTo>
                  <a:cubicBezTo>
                    <a:pt x="0" y="7159"/>
                    <a:pt x="6" y="7153"/>
                    <a:pt x="13" y="7153"/>
                  </a:cubicBezTo>
                  <a:cubicBezTo>
                    <a:pt x="20" y="7153"/>
                    <a:pt x="25" y="7159"/>
                    <a:pt x="25" y="7166"/>
                  </a:cubicBezTo>
                  <a:close/>
                  <a:moveTo>
                    <a:pt x="25" y="7216"/>
                  </a:moveTo>
                  <a:lnTo>
                    <a:pt x="25" y="7216"/>
                  </a:lnTo>
                  <a:cubicBezTo>
                    <a:pt x="25" y="7223"/>
                    <a:pt x="20" y="7228"/>
                    <a:pt x="13" y="7228"/>
                  </a:cubicBezTo>
                  <a:cubicBezTo>
                    <a:pt x="6" y="7228"/>
                    <a:pt x="0" y="7223"/>
                    <a:pt x="0" y="7216"/>
                  </a:cubicBezTo>
                  <a:cubicBezTo>
                    <a:pt x="0" y="7209"/>
                    <a:pt x="6" y="7203"/>
                    <a:pt x="13" y="7203"/>
                  </a:cubicBezTo>
                  <a:cubicBezTo>
                    <a:pt x="20" y="7203"/>
                    <a:pt x="25" y="7209"/>
                    <a:pt x="25" y="7216"/>
                  </a:cubicBezTo>
                  <a:close/>
                  <a:moveTo>
                    <a:pt x="25" y="7266"/>
                  </a:moveTo>
                  <a:lnTo>
                    <a:pt x="25" y="7266"/>
                  </a:lnTo>
                  <a:cubicBezTo>
                    <a:pt x="25" y="7273"/>
                    <a:pt x="20" y="7278"/>
                    <a:pt x="13" y="7278"/>
                  </a:cubicBezTo>
                  <a:cubicBezTo>
                    <a:pt x="6" y="7278"/>
                    <a:pt x="0" y="7273"/>
                    <a:pt x="0" y="7266"/>
                  </a:cubicBezTo>
                  <a:cubicBezTo>
                    <a:pt x="0" y="7259"/>
                    <a:pt x="6" y="7253"/>
                    <a:pt x="13" y="7253"/>
                  </a:cubicBezTo>
                  <a:cubicBezTo>
                    <a:pt x="20" y="7253"/>
                    <a:pt x="25" y="7259"/>
                    <a:pt x="25" y="7266"/>
                  </a:cubicBezTo>
                  <a:close/>
                  <a:moveTo>
                    <a:pt x="25" y="7316"/>
                  </a:moveTo>
                  <a:lnTo>
                    <a:pt x="25" y="7316"/>
                  </a:lnTo>
                  <a:cubicBezTo>
                    <a:pt x="25" y="7323"/>
                    <a:pt x="20" y="7328"/>
                    <a:pt x="13" y="7328"/>
                  </a:cubicBezTo>
                  <a:cubicBezTo>
                    <a:pt x="6" y="7328"/>
                    <a:pt x="0" y="7323"/>
                    <a:pt x="0" y="7316"/>
                  </a:cubicBezTo>
                  <a:cubicBezTo>
                    <a:pt x="0" y="7309"/>
                    <a:pt x="6" y="7303"/>
                    <a:pt x="13" y="7303"/>
                  </a:cubicBezTo>
                  <a:cubicBezTo>
                    <a:pt x="20" y="7303"/>
                    <a:pt x="25" y="7309"/>
                    <a:pt x="25" y="7316"/>
                  </a:cubicBezTo>
                  <a:close/>
                  <a:moveTo>
                    <a:pt x="25" y="7366"/>
                  </a:moveTo>
                  <a:lnTo>
                    <a:pt x="25" y="7366"/>
                  </a:lnTo>
                  <a:cubicBezTo>
                    <a:pt x="25" y="7373"/>
                    <a:pt x="20" y="7378"/>
                    <a:pt x="13" y="7378"/>
                  </a:cubicBezTo>
                  <a:cubicBezTo>
                    <a:pt x="6" y="7378"/>
                    <a:pt x="0" y="7373"/>
                    <a:pt x="0" y="7366"/>
                  </a:cubicBezTo>
                  <a:cubicBezTo>
                    <a:pt x="0" y="7359"/>
                    <a:pt x="6" y="7353"/>
                    <a:pt x="13" y="7353"/>
                  </a:cubicBezTo>
                  <a:cubicBezTo>
                    <a:pt x="20" y="7353"/>
                    <a:pt x="25" y="7359"/>
                    <a:pt x="25" y="7366"/>
                  </a:cubicBezTo>
                  <a:close/>
                  <a:moveTo>
                    <a:pt x="25" y="7416"/>
                  </a:moveTo>
                  <a:lnTo>
                    <a:pt x="25" y="7416"/>
                  </a:lnTo>
                  <a:cubicBezTo>
                    <a:pt x="25" y="7423"/>
                    <a:pt x="20" y="7428"/>
                    <a:pt x="13" y="7428"/>
                  </a:cubicBezTo>
                  <a:cubicBezTo>
                    <a:pt x="6" y="7428"/>
                    <a:pt x="0" y="7423"/>
                    <a:pt x="0" y="7416"/>
                  </a:cubicBezTo>
                  <a:cubicBezTo>
                    <a:pt x="0" y="7409"/>
                    <a:pt x="6" y="7403"/>
                    <a:pt x="13" y="7403"/>
                  </a:cubicBezTo>
                  <a:cubicBezTo>
                    <a:pt x="20" y="7403"/>
                    <a:pt x="25" y="7409"/>
                    <a:pt x="25" y="7416"/>
                  </a:cubicBezTo>
                  <a:close/>
                  <a:moveTo>
                    <a:pt x="25" y="7466"/>
                  </a:moveTo>
                  <a:lnTo>
                    <a:pt x="25" y="7466"/>
                  </a:lnTo>
                  <a:cubicBezTo>
                    <a:pt x="25" y="7473"/>
                    <a:pt x="20" y="7478"/>
                    <a:pt x="13" y="7478"/>
                  </a:cubicBezTo>
                  <a:cubicBezTo>
                    <a:pt x="6" y="7478"/>
                    <a:pt x="0" y="7473"/>
                    <a:pt x="0" y="7466"/>
                  </a:cubicBezTo>
                  <a:cubicBezTo>
                    <a:pt x="0" y="7459"/>
                    <a:pt x="6" y="7453"/>
                    <a:pt x="13" y="7453"/>
                  </a:cubicBezTo>
                  <a:cubicBezTo>
                    <a:pt x="20" y="7453"/>
                    <a:pt x="25" y="7459"/>
                    <a:pt x="25" y="7466"/>
                  </a:cubicBezTo>
                  <a:close/>
                  <a:moveTo>
                    <a:pt x="25" y="7516"/>
                  </a:moveTo>
                  <a:lnTo>
                    <a:pt x="25" y="7516"/>
                  </a:lnTo>
                  <a:cubicBezTo>
                    <a:pt x="25" y="7523"/>
                    <a:pt x="20" y="7528"/>
                    <a:pt x="13" y="7528"/>
                  </a:cubicBezTo>
                  <a:cubicBezTo>
                    <a:pt x="6" y="7528"/>
                    <a:pt x="0" y="7523"/>
                    <a:pt x="0" y="7516"/>
                  </a:cubicBezTo>
                  <a:cubicBezTo>
                    <a:pt x="0" y="7509"/>
                    <a:pt x="6" y="7503"/>
                    <a:pt x="13" y="7503"/>
                  </a:cubicBezTo>
                  <a:cubicBezTo>
                    <a:pt x="20" y="7503"/>
                    <a:pt x="25" y="7509"/>
                    <a:pt x="25" y="7516"/>
                  </a:cubicBezTo>
                  <a:close/>
                  <a:moveTo>
                    <a:pt x="25" y="7566"/>
                  </a:moveTo>
                  <a:lnTo>
                    <a:pt x="25" y="7566"/>
                  </a:lnTo>
                  <a:cubicBezTo>
                    <a:pt x="25" y="7573"/>
                    <a:pt x="20" y="7578"/>
                    <a:pt x="13" y="7578"/>
                  </a:cubicBezTo>
                  <a:cubicBezTo>
                    <a:pt x="6" y="7578"/>
                    <a:pt x="0" y="7573"/>
                    <a:pt x="0" y="7566"/>
                  </a:cubicBezTo>
                  <a:cubicBezTo>
                    <a:pt x="0" y="7559"/>
                    <a:pt x="6" y="7553"/>
                    <a:pt x="13" y="7553"/>
                  </a:cubicBezTo>
                  <a:cubicBezTo>
                    <a:pt x="20" y="7553"/>
                    <a:pt x="25" y="7559"/>
                    <a:pt x="25" y="7566"/>
                  </a:cubicBezTo>
                  <a:close/>
                  <a:moveTo>
                    <a:pt x="25" y="7616"/>
                  </a:moveTo>
                  <a:lnTo>
                    <a:pt x="25" y="7616"/>
                  </a:lnTo>
                  <a:cubicBezTo>
                    <a:pt x="25" y="7623"/>
                    <a:pt x="20" y="7628"/>
                    <a:pt x="13" y="7628"/>
                  </a:cubicBezTo>
                  <a:cubicBezTo>
                    <a:pt x="6" y="7628"/>
                    <a:pt x="0" y="7623"/>
                    <a:pt x="0" y="7616"/>
                  </a:cubicBezTo>
                  <a:cubicBezTo>
                    <a:pt x="0" y="7609"/>
                    <a:pt x="6" y="7603"/>
                    <a:pt x="13" y="7603"/>
                  </a:cubicBezTo>
                  <a:cubicBezTo>
                    <a:pt x="20" y="7603"/>
                    <a:pt x="25" y="7609"/>
                    <a:pt x="25" y="7616"/>
                  </a:cubicBezTo>
                  <a:close/>
                  <a:moveTo>
                    <a:pt x="25" y="7666"/>
                  </a:moveTo>
                  <a:lnTo>
                    <a:pt x="25" y="7666"/>
                  </a:lnTo>
                  <a:cubicBezTo>
                    <a:pt x="25" y="7673"/>
                    <a:pt x="20" y="7678"/>
                    <a:pt x="13" y="7678"/>
                  </a:cubicBezTo>
                  <a:cubicBezTo>
                    <a:pt x="6" y="7678"/>
                    <a:pt x="0" y="7673"/>
                    <a:pt x="0" y="7666"/>
                  </a:cubicBezTo>
                  <a:cubicBezTo>
                    <a:pt x="0" y="7659"/>
                    <a:pt x="6" y="7653"/>
                    <a:pt x="13" y="7653"/>
                  </a:cubicBezTo>
                  <a:cubicBezTo>
                    <a:pt x="20" y="7653"/>
                    <a:pt x="25" y="7659"/>
                    <a:pt x="25" y="7666"/>
                  </a:cubicBezTo>
                  <a:close/>
                  <a:moveTo>
                    <a:pt x="25" y="7716"/>
                  </a:moveTo>
                  <a:lnTo>
                    <a:pt x="25" y="7716"/>
                  </a:lnTo>
                  <a:cubicBezTo>
                    <a:pt x="25" y="7723"/>
                    <a:pt x="20" y="7729"/>
                    <a:pt x="13" y="7729"/>
                  </a:cubicBezTo>
                  <a:cubicBezTo>
                    <a:pt x="6" y="7729"/>
                    <a:pt x="0" y="7723"/>
                    <a:pt x="0" y="7716"/>
                  </a:cubicBezTo>
                  <a:cubicBezTo>
                    <a:pt x="0" y="7709"/>
                    <a:pt x="6" y="7703"/>
                    <a:pt x="13" y="7703"/>
                  </a:cubicBezTo>
                  <a:cubicBezTo>
                    <a:pt x="20" y="7703"/>
                    <a:pt x="25" y="7709"/>
                    <a:pt x="25" y="7716"/>
                  </a:cubicBezTo>
                  <a:close/>
                  <a:moveTo>
                    <a:pt x="25" y="7766"/>
                  </a:moveTo>
                  <a:lnTo>
                    <a:pt x="25" y="7766"/>
                  </a:lnTo>
                  <a:cubicBezTo>
                    <a:pt x="25" y="7773"/>
                    <a:pt x="20" y="7779"/>
                    <a:pt x="13" y="7779"/>
                  </a:cubicBezTo>
                  <a:cubicBezTo>
                    <a:pt x="6" y="7779"/>
                    <a:pt x="0" y="7773"/>
                    <a:pt x="0" y="7766"/>
                  </a:cubicBezTo>
                  <a:cubicBezTo>
                    <a:pt x="0" y="7759"/>
                    <a:pt x="6" y="7754"/>
                    <a:pt x="13" y="7754"/>
                  </a:cubicBezTo>
                  <a:cubicBezTo>
                    <a:pt x="20" y="7754"/>
                    <a:pt x="25" y="7759"/>
                    <a:pt x="25" y="7766"/>
                  </a:cubicBezTo>
                  <a:close/>
                  <a:moveTo>
                    <a:pt x="25" y="7816"/>
                  </a:moveTo>
                  <a:lnTo>
                    <a:pt x="25" y="7816"/>
                  </a:lnTo>
                  <a:cubicBezTo>
                    <a:pt x="25" y="7823"/>
                    <a:pt x="20" y="7829"/>
                    <a:pt x="13" y="7829"/>
                  </a:cubicBezTo>
                  <a:cubicBezTo>
                    <a:pt x="6" y="7829"/>
                    <a:pt x="0" y="7823"/>
                    <a:pt x="0" y="7816"/>
                  </a:cubicBezTo>
                  <a:cubicBezTo>
                    <a:pt x="0" y="7809"/>
                    <a:pt x="6" y="7804"/>
                    <a:pt x="13" y="7804"/>
                  </a:cubicBezTo>
                  <a:cubicBezTo>
                    <a:pt x="20" y="7804"/>
                    <a:pt x="25" y="7809"/>
                    <a:pt x="25" y="7816"/>
                  </a:cubicBezTo>
                  <a:close/>
                  <a:moveTo>
                    <a:pt x="25" y="7866"/>
                  </a:moveTo>
                  <a:lnTo>
                    <a:pt x="25" y="7866"/>
                  </a:lnTo>
                  <a:cubicBezTo>
                    <a:pt x="25" y="7873"/>
                    <a:pt x="20" y="7879"/>
                    <a:pt x="13" y="7879"/>
                  </a:cubicBezTo>
                  <a:cubicBezTo>
                    <a:pt x="6" y="7879"/>
                    <a:pt x="0" y="7873"/>
                    <a:pt x="0" y="7866"/>
                  </a:cubicBezTo>
                  <a:cubicBezTo>
                    <a:pt x="0" y="7859"/>
                    <a:pt x="6" y="7854"/>
                    <a:pt x="13" y="7854"/>
                  </a:cubicBezTo>
                  <a:cubicBezTo>
                    <a:pt x="20" y="7854"/>
                    <a:pt x="25" y="7859"/>
                    <a:pt x="25" y="7866"/>
                  </a:cubicBezTo>
                  <a:close/>
                  <a:moveTo>
                    <a:pt x="25" y="7916"/>
                  </a:moveTo>
                  <a:lnTo>
                    <a:pt x="25" y="7916"/>
                  </a:lnTo>
                  <a:cubicBezTo>
                    <a:pt x="25" y="7923"/>
                    <a:pt x="20" y="7929"/>
                    <a:pt x="13" y="7929"/>
                  </a:cubicBezTo>
                  <a:cubicBezTo>
                    <a:pt x="6" y="7929"/>
                    <a:pt x="0" y="7923"/>
                    <a:pt x="0" y="7916"/>
                  </a:cubicBezTo>
                  <a:cubicBezTo>
                    <a:pt x="0" y="7909"/>
                    <a:pt x="6" y="7904"/>
                    <a:pt x="13" y="7904"/>
                  </a:cubicBezTo>
                  <a:cubicBezTo>
                    <a:pt x="20" y="7904"/>
                    <a:pt x="25" y="7909"/>
                    <a:pt x="25" y="7916"/>
                  </a:cubicBezTo>
                  <a:close/>
                  <a:moveTo>
                    <a:pt x="25" y="7966"/>
                  </a:moveTo>
                  <a:lnTo>
                    <a:pt x="25" y="7966"/>
                  </a:lnTo>
                  <a:cubicBezTo>
                    <a:pt x="25" y="7973"/>
                    <a:pt x="20" y="7979"/>
                    <a:pt x="13" y="7979"/>
                  </a:cubicBezTo>
                  <a:cubicBezTo>
                    <a:pt x="6" y="7979"/>
                    <a:pt x="0" y="7973"/>
                    <a:pt x="0" y="7966"/>
                  </a:cubicBezTo>
                  <a:cubicBezTo>
                    <a:pt x="0" y="7959"/>
                    <a:pt x="6" y="7954"/>
                    <a:pt x="13" y="7954"/>
                  </a:cubicBezTo>
                  <a:cubicBezTo>
                    <a:pt x="20" y="7954"/>
                    <a:pt x="25" y="7959"/>
                    <a:pt x="25" y="7966"/>
                  </a:cubicBezTo>
                  <a:close/>
                  <a:moveTo>
                    <a:pt x="25" y="8016"/>
                  </a:moveTo>
                  <a:lnTo>
                    <a:pt x="25" y="8016"/>
                  </a:lnTo>
                  <a:cubicBezTo>
                    <a:pt x="25" y="8023"/>
                    <a:pt x="20" y="8029"/>
                    <a:pt x="13" y="8029"/>
                  </a:cubicBezTo>
                  <a:cubicBezTo>
                    <a:pt x="6" y="8029"/>
                    <a:pt x="0" y="8023"/>
                    <a:pt x="0" y="8016"/>
                  </a:cubicBezTo>
                  <a:cubicBezTo>
                    <a:pt x="0" y="8009"/>
                    <a:pt x="6" y="8004"/>
                    <a:pt x="13" y="8004"/>
                  </a:cubicBezTo>
                  <a:cubicBezTo>
                    <a:pt x="20" y="8004"/>
                    <a:pt x="25" y="8009"/>
                    <a:pt x="25" y="8016"/>
                  </a:cubicBezTo>
                  <a:close/>
                  <a:moveTo>
                    <a:pt x="25" y="8066"/>
                  </a:moveTo>
                  <a:lnTo>
                    <a:pt x="25" y="8066"/>
                  </a:lnTo>
                  <a:cubicBezTo>
                    <a:pt x="25" y="8073"/>
                    <a:pt x="20" y="8079"/>
                    <a:pt x="13" y="8079"/>
                  </a:cubicBezTo>
                  <a:cubicBezTo>
                    <a:pt x="6" y="8079"/>
                    <a:pt x="0" y="8073"/>
                    <a:pt x="0" y="8066"/>
                  </a:cubicBezTo>
                  <a:cubicBezTo>
                    <a:pt x="0" y="8059"/>
                    <a:pt x="6" y="8054"/>
                    <a:pt x="13" y="8054"/>
                  </a:cubicBezTo>
                  <a:cubicBezTo>
                    <a:pt x="20" y="8054"/>
                    <a:pt x="25" y="8059"/>
                    <a:pt x="25" y="8066"/>
                  </a:cubicBezTo>
                  <a:close/>
                  <a:moveTo>
                    <a:pt x="25" y="8116"/>
                  </a:moveTo>
                  <a:lnTo>
                    <a:pt x="25" y="8116"/>
                  </a:lnTo>
                  <a:cubicBezTo>
                    <a:pt x="25" y="8123"/>
                    <a:pt x="20" y="8129"/>
                    <a:pt x="13" y="8129"/>
                  </a:cubicBezTo>
                  <a:cubicBezTo>
                    <a:pt x="6" y="8129"/>
                    <a:pt x="0" y="8123"/>
                    <a:pt x="0" y="8116"/>
                  </a:cubicBezTo>
                  <a:cubicBezTo>
                    <a:pt x="0" y="8109"/>
                    <a:pt x="6" y="8104"/>
                    <a:pt x="13" y="8104"/>
                  </a:cubicBezTo>
                  <a:cubicBezTo>
                    <a:pt x="20" y="8104"/>
                    <a:pt x="25" y="8109"/>
                    <a:pt x="25" y="8116"/>
                  </a:cubicBezTo>
                  <a:close/>
                  <a:moveTo>
                    <a:pt x="25" y="8166"/>
                  </a:moveTo>
                  <a:lnTo>
                    <a:pt x="25" y="8166"/>
                  </a:lnTo>
                  <a:cubicBezTo>
                    <a:pt x="25" y="8173"/>
                    <a:pt x="20" y="8179"/>
                    <a:pt x="13" y="8179"/>
                  </a:cubicBezTo>
                  <a:cubicBezTo>
                    <a:pt x="6" y="8179"/>
                    <a:pt x="0" y="8173"/>
                    <a:pt x="0" y="8166"/>
                  </a:cubicBezTo>
                  <a:cubicBezTo>
                    <a:pt x="0" y="8159"/>
                    <a:pt x="6" y="8154"/>
                    <a:pt x="13" y="8154"/>
                  </a:cubicBezTo>
                  <a:cubicBezTo>
                    <a:pt x="20" y="8154"/>
                    <a:pt x="25" y="8159"/>
                    <a:pt x="25" y="8166"/>
                  </a:cubicBezTo>
                  <a:close/>
                  <a:moveTo>
                    <a:pt x="25" y="8216"/>
                  </a:moveTo>
                  <a:lnTo>
                    <a:pt x="25" y="8216"/>
                  </a:lnTo>
                  <a:cubicBezTo>
                    <a:pt x="25" y="8223"/>
                    <a:pt x="20" y="8229"/>
                    <a:pt x="13" y="8229"/>
                  </a:cubicBezTo>
                  <a:cubicBezTo>
                    <a:pt x="6" y="8229"/>
                    <a:pt x="0" y="8223"/>
                    <a:pt x="0" y="8216"/>
                  </a:cubicBezTo>
                  <a:cubicBezTo>
                    <a:pt x="0" y="8209"/>
                    <a:pt x="6" y="8204"/>
                    <a:pt x="13" y="8204"/>
                  </a:cubicBezTo>
                  <a:cubicBezTo>
                    <a:pt x="20" y="8204"/>
                    <a:pt x="25" y="8209"/>
                    <a:pt x="25" y="8216"/>
                  </a:cubicBezTo>
                  <a:close/>
                  <a:moveTo>
                    <a:pt x="25" y="8266"/>
                  </a:moveTo>
                  <a:lnTo>
                    <a:pt x="25" y="8266"/>
                  </a:lnTo>
                  <a:cubicBezTo>
                    <a:pt x="25" y="8273"/>
                    <a:pt x="20" y="8279"/>
                    <a:pt x="13" y="8279"/>
                  </a:cubicBezTo>
                  <a:cubicBezTo>
                    <a:pt x="6" y="8279"/>
                    <a:pt x="0" y="8273"/>
                    <a:pt x="0" y="8266"/>
                  </a:cubicBezTo>
                  <a:cubicBezTo>
                    <a:pt x="0" y="8259"/>
                    <a:pt x="6" y="8254"/>
                    <a:pt x="13" y="8254"/>
                  </a:cubicBezTo>
                  <a:cubicBezTo>
                    <a:pt x="20" y="8254"/>
                    <a:pt x="25" y="8259"/>
                    <a:pt x="25" y="8266"/>
                  </a:cubicBezTo>
                  <a:close/>
                  <a:moveTo>
                    <a:pt x="25" y="8316"/>
                  </a:moveTo>
                  <a:lnTo>
                    <a:pt x="25" y="8316"/>
                  </a:lnTo>
                  <a:cubicBezTo>
                    <a:pt x="25" y="8323"/>
                    <a:pt x="20" y="8329"/>
                    <a:pt x="13" y="8329"/>
                  </a:cubicBezTo>
                  <a:cubicBezTo>
                    <a:pt x="6" y="8329"/>
                    <a:pt x="0" y="8323"/>
                    <a:pt x="0" y="8316"/>
                  </a:cubicBezTo>
                  <a:cubicBezTo>
                    <a:pt x="0" y="8309"/>
                    <a:pt x="6" y="8304"/>
                    <a:pt x="13" y="8304"/>
                  </a:cubicBezTo>
                  <a:cubicBezTo>
                    <a:pt x="20" y="8304"/>
                    <a:pt x="25" y="8309"/>
                    <a:pt x="25" y="8316"/>
                  </a:cubicBezTo>
                  <a:close/>
                  <a:moveTo>
                    <a:pt x="25" y="8366"/>
                  </a:moveTo>
                  <a:lnTo>
                    <a:pt x="25" y="8366"/>
                  </a:lnTo>
                  <a:cubicBezTo>
                    <a:pt x="25" y="8373"/>
                    <a:pt x="20" y="8379"/>
                    <a:pt x="13" y="8379"/>
                  </a:cubicBezTo>
                  <a:cubicBezTo>
                    <a:pt x="6" y="8379"/>
                    <a:pt x="0" y="8373"/>
                    <a:pt x="0" y="8366"/>
                  </a:cubicBezTo>
                  <a:cubicBezTo>
                    <a:pt x="0" y="8359"/>
                    <a:pt x="6" y="8354"/>
                    <a:pt x="13" y="8354"/>
                  </a:cubicBezTo>
                  <a:cubicBezTo>
                    <a:pt x="20" y="8354"/>
                    <a:pt x="25" y="8359"/>
                    <a:pt x="25" y="8366"/>
                  </a:cubicBezTo>
                  <a:close/>
                  <a:moveTo>
                    <a:pt x="25" y="8416"/>
                  </a:moveTo>
                  <a:lnTo>
                    <a:pt x="25" y="8416"/>
                  </a:lnTo>
                  <a:cubicBezTo>
                    <a:pt x="25" y="8423"/>
                    <a:pt x="20" y="8429"/>
                    <a:pt x="13" y="8429"/>
                  </a:cubicBezTo>
                  <a:cubicBezTo>
                    <a:pt x="6" y="8429"/>
                    <a:pt x="0" y="8423"/>
                    <a:pt x="0" y="8416"/>
                  </a:cubicBezTo>
                  <a:cubicBezTo>
                    <a:pt x="0" y="8409"/>
                    <a:pt x="6" y="8404"/>
                    <a:pt x="13" y="8404"/>
                  </a:cubicBezTo>
                  <a:cubicBezTo>
                    <a:pt x="20" y="8404"/>
                    <a:pt x="25" y="8409"/>
                    <a:pt x="25" y="8416"/>
                  </a:cubicBezTo>
                  <a:close/>
                  <a:moveTo>
                    <a:pt x="25" y="8466"/>
                  </a:moveTo>
                  <a:lnTo>
                    <a:pt x="25" y="8466"/>
                  </a:lnTo>
                  <a:cubicBezTo>
                    <a:pt x="25" y="8473"/>
                    <a:pt x="20" y="8479"/>
                    <a:pt x="13" y="8479"/>
                  </a:cubicBezTo>
                  <a:cubicBezTo>
                    <a:pt x="6" y="8479"/>
                    <a:pt x="0" y="8473"/>
                    <a:pt x="0" y="8466"/>
                  </a:cubicBezTo>
                  <a:cubicBezTo>
                    <a:pt x="0" y="8459"/>
                    <a:pt x="6" y="8454"/>
                    <a:pt x="13" y="8454"/>
                  </a:cubicBezTo>
                  <a:cubicBezTo>
                    <a:pt x="20" y="8454"/>
                    <a:pt x="25" y="8459"/>
                    <a:pt x="25" y="8466"/>
                  </a:cubicBezTo>
                  <a:close/>
                  <a:moveTo>
                    <a:pt x="25" y="8516"/>
                  </a:moveTo>
                  <a:lnTo>
                    <a:pt x="25" y="8516"/>
                  </a:lnTo>
                  <a:cubicBezTo>
                    <a:pt x="25" y="8523"/>
                    <a:pt x="20" y="8529"/>
                    <a:pt x="13" y="8529"/>
                  </a:cubicBezTo>
                  <a:cubicBezTo>
                    <a:pt x="6" y="8529"/>
                    <a:pt x="0" y="8523"/>
                    <a:pt x="0" y="8516"/>
                  </a:cubicBezTo>
                  <a:cubicBezTo>
                    <a:pt x="0" y="8510"/>
                    <a:pt x="6" y="8504"/>
                    <a:pt x="13" y="8504"/>
                  </a:cubicBezTo>
                  <a:cubicBezTo>
                    <a:pt x="20" y="8504"/>
                    <a:pt x="25" y="8510"/>
                    <a:pt x="25" y="8516"/>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sp>
          <p:nvSpPr>
            <p:cNvPr id="24702" name="Freeform 191"/>
            <p:cNvSpPr>
              <a:spLocks noEditPoints="1"/>
            </p:cNvSpPr>
            <p:nvPr/>
          </p:nvSpPr>
          <p:spPr bwMode="auto">
            <a:xfrm>
              <a:off x="3163" y="935"/>
              <a:ext cx="4" cy="1422"/>
            </a:xfrm>
            <a:custGeom>
              <a:avLst/>
              <a:gdLst>
                <a:gd name="T0" fmla="*/ 0 w 50"/>
                <a:gd name="T1" fmla="*/ 19 h 17059"/>
                <a:gd name="T2" fmla="*/ 2 w 50"/>
                <a:gd name="T3" fmla="*/ 46 h 17059"/>
                <a:gd name="T4" fmla="*/ 4 w 50"/>
                <a:gd name="T5" fmla="*/ 69 h 17059"/>
                <a:gd name="T6" fmla="*/ 2 w 50"/>
                <a:gd name="T7" fmla="*/ 83 h 17059"/>
                <a:gd name="T8" fmla="*/ 0 w 50"/>
                <a:gd name="T9" fmla="*/ 111 h 17059"/>
                <a:gd name="T10" fmla="*/ 4 w 50"/>
                <a:gd name="T11" fmla="*/ 136 h 17059"/>
                <a:gd name="T12" fmla="*/ 4 w 50"/>
                <a:gd name="T13" fmla="*/ 152 h 17059"/>
                <a:gd name="T14" fmla="*/ 0 w 50"/>
                <a:gd name="T15" fmla="*/ 177 h 17059"/>
                <a:gd name="T16" fmla="*/ 2 w 50"/>
                <a:gd name="T17" fmla="*/ 204 h 17059"/>
                <a:gd name="T18" fmla="*/ 4 w 50"/>
                <a:gd name="T19" fmla="*/ 227 h 17059"/>
                <a:gd name="T20" fmla="*/ 2 w 50"/>
                <a:gd name="T21" fmla="*/ 242 h 17059"/>
                <a:gd name="T22" fmla="*/ 0 w 50"/>
                <a:gd name="T23" fmla="*/ 269 h 17059"/>
                <a:gd name="T24" fmla="*/ 4 w 50"/>
                <a:gd name="T25" fmla="*/ 294 h 17059"/>
                <a:gd name="T26" fmla="*/ 4 w 50"/>
                <a:gd name="T27" fmla="*/ 311 h 17059"/>
                <a:gd name="T28" fmla="*/ 0 w 50"/>
                <a:gd name="T29" fmla="*/ 336 h 17059"/>
                <a:gd name="T30" fmla="*/ 2 w 50"/>
                <a:gd name="T31" fmla="*/ 363 h 17059"/>
                <a:gd name="T32" fmla="*/ 4 w 50"/>
                <a:gd name="T33" fmla="*/ 386 h 17059"/>
                <a:gd name="T34" fmla="*/ 2 w 50"/>
                <a:gd name="T35" fmla="*/ 400 h 17059"/>
                <a:gd name="T36" fmla="*/ 0 w 50"/>
                <a:gd name="T37" fmla="*/ 427 h 17059"/>
                <a:gd name="T38" fmla="*/ 4 w 50"/>
                <a:gd name="T39" fmla="*/ 452 h 17059"/>
                <a:gd name="T40" fmla="*/ 4 w 50"/>
                <a:gd name="T41" fmla="*/ 469 h 17059"/>
                <a:gd name="T42" fmla="*/ 0 w 50"/>
                <a:gd name="T43" fmla="*/ 494 h 17059"/>
                <a:gd name="T44" fmla="*/ 2 w 50"/>
                <a:gd name="T45" fmla="*/ 521 h 17059"/>
                <a:gd name="T46" fmla="*/ 4 w 50"/>
                <a:gd name="T47" fmla="*/ 544 h 17059"/>
                <a:gd name="T48" fmla="*/ 2 w 50"/>
                <a:gd name="T49" fmla="*/ 559 h 17059"/>
                <a:gd name="T50" fmla="*/ 0 w 50"/>
                <a:gd name="T51" fmla="*/ 586 h 17059"/>
                <a:gd name="T52" fmla="*/ 4 w 50"/>
                <a:gd name="T53" fmla="*/ 611 h 17059"/>
                <a:gd name="T54" fmla="*/ 4 w 50"/>
                <a:gd name="T55" fmla="*/ 628 h 17059"/>
                <a:gd name="T56" fmla="*/ 0 w 50"/>
                <a:gd name="T57" fmla="*/ 653 h 17059"/>
                <a:gd name="T58" fmla="*/ 2 w 50"/>
                <a:gd name="T59" fmla="*/ 680 h 17059"/>
                <a:gd name="T60" fmla="*/ 4 w 50"/>
                <a:gd name="T61" fmla="*/ 703 h 17059"/>
                <a:gd name="T62" fmla="*/ 2 w 50"/>
                <a:gd name="T63" fmla="*/ 717 h 17059"/>
                <a:gd name="T64" fmla="*/ 0 w 50"/>
                <a:gd name="T65" fmla="*/ 744 h 17059"/>
                <a:gd name="T66" fmla="*/ 4 w 50"/>
                <a:gd name="T67" fmla="*/ 769 h 17059"/>
                <a:gd name="T68" fmla="*/ 4 w 50"/>
                <a:gd name="T69" fmla="*/ 786 h 17059"/>
                <a:gd name="T70" fmla="*/ 0 w 50"/>
                <a:gd name="T71" fmla="*/ 811 h 17059"/>
                <a:gd name="T72" fmla="*/ 2 w 50"/>
                <a:gd name="T73" fmla="*/ 838 h 17059"/>
                <a:gd name="T74" fmla="*/ 4 w 50"/>
                <a:gd name="T75" fmla="*/ 861 h 17059"/>
                <a:gd name="T76" fmla="*/ 2 w 50"/>
                <a:gd name="T77" fmla="*/ 876 h 17059"/>
                <a:gd name="T78" fmla="*/ 0 w 50"/>
                <a:gd name="T79" fmla="*/ 903 h 17059"/>
                <a:gd name="T80" fmla="*/ 4 w 50"/>
                <a:gd name="T81" fmla="*/ 928 h 17059"/>
                <a:gd name="T82" fmla="*/ 4 w 50"/>
                <a:gd name="T83" fmla="*/ 945 h 17059"/>
                <a:gd name="T84" fmla="*/ 0 w 50"/>
                <a:gd name="T85" fmla="*/ 970 h 17059"/>
                <a:gd name="T86" fmla="*/ 2 w 50"/>
                <a:gd name="T87" fmla="*/ 997 h 17059"/>
                <a:gd name="T88" fmla="*/ 4 w 50"/>
                <a:gd name="T89" fmla="*/ 1020 h 17059"/>
                <a:gd name="T90" fmla="*/ 2 w 50"/>
                <a:gd name="T91" fmla="*/ 1034 h 17059"/>
                <a:gd name="T92" fmla="*/ 0 w 50"/>
                <a:gd name="T93" fmla="*/ 1061 h 17059"/>
                <a:gd name="T94" fmla="*/ 4 w 50"/>
                <a:gd name="T95" fmla="*/ 1086 h 17059"/>
                <a:gd name="T96" fmla="*/ 4 w 50"/>
                <a:gd name="T97" fmla="*/ 1103 h 17059"/>
                <a:gd name="T98" fmla="*/ 0 w 50"/>
                <a:gd name="T99" fmla="*/ 1128 h 17059"/>
                <a:gd name="T100" fmla="*/ 2 w 50"/>
                <a:gd name="T101" fmla="*/ 1155 h 17059"/>
                <a:gd name="T102" fmla="*/ 4 w 50"/>
                <a:gd name="T103" fmla="*/ 1178 h 17059"/>
                <a:gd name="T104" fmla="*/ 2 w 50"/>
                <a:gd name="T105" fmla="*/ 1193 h 17059"/>
                <a:gd name="T106" fmla="*/ 0 w 50"/>
                <a:gd name="T107" fmla="*/ 1220 h 17059"/>
                <a:gd name="T108" fmla="*/ 4 w 50"/>
                <a:gd name="T109" fmla="*/ 1245 h 17059"/>
                <a:gd name="T110" fmla="*/ 4 w 50"/>
                <a:gd name="T111" fmla="*/ 1261 h 17059"/>
                <a:gd name="T112" fmla="*/ 0 w 50"/>
                <a:gd name="T113" fmla="*/ 1286 h 17059"/>
                <a:gd name="T114" fmla="*/ 2 w 50"/>
                <a:gd name="T115" fmla="*/ 1314 h 17059"/>
                <a:gd name="T116" fmla="*/ 4 w 50"/>
                <a:gd name="T117" fmla="*/ 1336 h 17059"/>
                <a:gd name="T118" fmla="*/ 2 w 50"/>
                <a:gd name="T119" fmla="*/ 1351 h 17059"/>
                <a:gd name="T120" fmla="*/ 0 w 50"/>
                <a:gd name="T121" fmla="*/ 1378 h 17059"/>
                <a:gd name="T122" fmla="*/ 4 w 50"/>
                <a:gd name="T123" fmla="*/ 1403 h 17059"/>
                <a:gd name="T124" fmla="*/ 4 w 50"/>
                <a:gd name="T125" fmla="*/ 1420 h 17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 h="17059">
                  <a:moveTo>
                    <a:pt x="50" y="25"/>
                  </a:moveTo>
                  <a:lnTo>
                    <a:pt x="50" y="25"/>
                  </a:lnTo>
                  <a:cubicBezTo>
                    <a:pt x="50" y="39"/>
                    <a:pt x="39" y="50"/>
                    <a:pt x="25" y="50"/>
                  </a:cubicBezTo>
                  <a:cubicBezTo>
                    <a:pt x="11" y="50"/>
                    <a:pt x="0" y="39"/>
                    <a:pt x="0" y="25"/>
                  </a:cubicBezTo>
                  <a:cubicBezTo>
                    <a:pt x="0" y="11"/>
                    <a:pt x="11" y="0"/>
                    <a:pt x="25" y="0"/>
                  </a:cubicBezTo>
                  <a:cubicBezTo>
                    <a:pt x="39" y="0"/>
                    <a:pt x="50" y="11"/>
                    <a:pt x="50" y="25"/>
                  </a:cubicBezTo>
                  <a:close/>
                  <a:moveTo>
                    <a:pt x="50" y="125"/>
                  </a:moveTo>
                  <a:lnTo>
                    <a:pt x="50" y="125"/>
                  </a:lnTo>
                  <a:cubicBezTo>
                    <a:pt x="50" y="139"/>
                    <a:pt x="39" y="150"/>
                    <a:pt x="25" y="150"/>
                  </a:cubicBezTo>
                  <a:cubicBezTo>
                    <a:pt x="11" y="150"/>
                    <a:pt x="0" y="139"/>
                    <a:pt x="0" y="125"/>
                  </a:cubicBezTo>
                  <a:cubicBezTo>
                    <a:pt x="0" y="111"/>
                    <a:pt x="11" y="100"/>
                    <a:pt x="25" y="100"/>
                  </a:cubicBezTo>
                  <a:cubicBezTo>
                    <a:pt x="39" y="100"/>
                    <a:pt x="50" y="111"/>
                    <a:pt x="50" y="125"/>
                  </a:cubicBezTo>
                  <a:close/>
                  <a:moveTo>
                    <a:pt x="50" y="225"/>
                  </a:moveTo>
                  <a:lnTo>
                    <a:pt x="50" y="225"/>
                  </a:lnTo>
                  <a:cubicBezTo>
                    <a:pt x="50" y="239"/>
                    <a:pt x="39" y="250"/>
                    <a:pt x="25" y="250"/>
                  </a:cubicBezTo>
                  <a:cubicBezTo>
                    <a:pt x="11" y="250"/>
                    <a:pt x="0" y="239"/>
                    <a:pt x="0" y="225"/>
                  </a:cubicBezTo>
                  <a:cubicBezTo>
                    <a:pt x="0" y="211"/>
                    <a:pt x="11" y="200"/>
                    <a:pt x="25" y="200"/>
                  </a:cubicBezTo>
                  <a:cubicBezTo>
                    <a:pt x="39" y="200"/>
                    <a:pt x="50" y="211"/>
                    <a:pt x="50" y="225"/>
                  </a:cubicBezTo>
                  <a:close/>
                  <a:moveTo>
                    <a:pt x="50" y="325"/>
                  </a:moveTo>
                  <a:lnTo>
                    <a:pt x="50" y="325"/>
                  </a:lnTo>
                  <a:cubicBezTo>
                    <a:pt x="50" y="339"/>
                    <a:pt x="39" y="350"/>
                    <a:pt x="25" y="350"/>
                  </a:cubicBezTo>
                  <a:cubicBezTo>
                    <a:pt x="11" y="350"/>
                    <a:pt x="0" y="339"/>
                    <a:pt x="0" y="325"/>
                  </a:cubicBezTo>
                  <a:cubicBezTo>
                    <a:pt x="0" y="311"/>
                    <a:pt x="11" y="300"/>
                    <a:pt x="25" y="300"/>
                  </a:cubicBezTo>
                  <a:cubicBezTo>
                    <a:pt x="39" y="300"/>
                    <a:pt x="50" y="311"/>
                    <a:pt x="50" y="325"/>
                  </a:cubicBezTo>
                  <a:close/>
                  <a:moveTo>
                    <a:pt x="50" y="425"/>
                  </a:moveTo>
                  <a:lnTo>
                    <a:pt x="50" y="425"/>
                  </a:lnTo>
                  <a:cubicBezTo>
                    <a:pt x="50" y="439"/>
                    <a:pt x="39" y="450"/>
                    <a:pt x="25" y="450"/>
                  </a:cubicBezTo>
                  <a:cubicBezTo>
                    <a:pt x="11" y="450"/>
                    <a:pt x="0" y="439"/>
                    <a:pt x="0" y="425"/>
                  </a:cubicBezTo>
                  <a:cubicBezTo>
                    <a:pt x="0" y="412"/>
                    <a:pt x="11" y="400"/>
                    <a:pt x="25" y="400"/>
                  </a:cubicBezTo>
                  <a:cubicBezTo>
                    <a:pt x="39" y="400"/>
                    <a:pt x="50" y="412"/>
                    <a:pt x="50" y="425"/>
                  </a:cubicBezTo>
                  <a:close/>
                  <a:moveTo>
                    <a:pt x="50" y="525"/>
                  </a:moveTo>
                  <a:lnTo>
                    <a:pt x="50" y="525"/>
                  </a:lnTo>
                  <a:cubicBezTo>
                    <a:pt x="50" y="539"/>
                    <a:pt x="39" y="550"/>
                    <a:pt x="25" y="550"/>
                  </a:cubicBezTo>
                  <a:cubicBezTo>
                    <a:pt x="11" y="550"/>
                    <a:pt x="0" y="539"/>
                    <a:pt x="0" y="525"/>
                  </a:cubicBezTo>
                  <a:cubicBezTo>
                    <a:pt x="0" y="512"/>
                    <a:pt x="11" y="500"/>
                    <a:pt x="25" y="500"/>
                  </a:cubicBezTo>
                  <a:cubicBezTo>
                    <a:pt x="39" y="500"/>
                    <a:pt x="50" y="512"/>
                    <a:pt x="50" y="525"/>
                  </a:cubicBezTo>
                  <a:close/>
                  <a:moveTo>
                    <a:pt x="50" y="625"/>
                  </a:moveTo>
                  <a:lnTo>
                    <a:pt x="50" y="625"/>
                  </a:lnTo>
                  <a:cubicBezTo>
                    <a:pt x="50" y="639"/>
                    <a:pt x="39" y="650"/>
                    <a:pt x="25" y="650"/>
                  </a:cubicBezTo>
                  <a:cubicBezTo>
                    <a:pt x="11" y="650"/>
                    <a:pt x="0" y="639"/>
                    <a:pt x="0" y="625"/>
                  </a:cubicBezTo>
                  <a:cubicBezTo>
                    <a:pt x="0" y="612"/>
                    <a:pt x="11" y="600"/>
                    <a:pt x="25" y="600"/>
                  </a:cubicBezTo>
                  <a:cubicBezTo>
                    <a:pt x="39" y="600"/>
                    <a:pt x="50" y="612"/>
                    <a:pt x="50" y="625"/>
                  </a:cubicBezTo>
                  <a:close/>
                  <a:moveTo>
                    <a:pt x="50" y="725"/>
                  </a:moveTo>
                  <a:lnTo>
                    <a:pt x="50" y="726"/>
                  </a:lnTo>
                  <a:cubicBezTo>
                    <a:pt x="50" y="739"/>
                    <a:pt x="39" y="751"/>
                    <a:pt x="25" y="751"/>
                  </a:cubicBezTo>
                  <a:cubicBezTo>
                    <a:pt x="11" y="751"/>
                    <a:pt x="0" y="739"/>
                    <a:pt x="0" y="726"/>
                  </a:cubicBezTo>
                  <a:lnTo>
                    <a:pt x="0" y="725"/>
                  </a:lnTo>
                  <a:cubicBezTo>
                    <a:pt x="0" y="712"/>
                    <a:pt x="11" y="700"/>
                    <a:pt x="25" y="700"/>
                  </a:cubicBezTo>
                  <a:cubicBezTo>
                    <a:pt x="39" y="700"/>
                    <a:pt x="50" y="712"/>
                    <a:pt x="50" y="725"/>
                  </a:cubicBezTo>
                  <a:close/>
                  <a:moveTo>
                    <a:pt x="50" y="826"/>
                  </a:moveTo>
                  <a:lnTo>
                    <a:pt x="50" y="826"/>
                  </a:lnTo>
                  <a:cubicBezTo>
                    <a:pt x="50" y="839"/>
                    <a:pt x="39" y="851"/>
                    <a:pt x="25" y="851"/>
                  </a:cubicBezTo>
                  <a:cubicBezTo>
                    <a:pt x="11" y="851"/>
                    <a:pt x="0" y="839"/>
                    <a:pt x="0" y="826"/>
                  </a:cubicBezTo>
                  <a:cubicBezTo>
                    <a:pt x="0" y="812"/>
                    <a:pt x="11" y="801"/>
                    <a:pt x="25" y="801"/>
                  </a:cubicBezTo>
                  <a:cubicBezTo>
                    <a:pt x="39" y="801"/>
                    <a:pt x="50" y="812"/>
                    <a:pt x="50" y="826"/>
                  </a:cubicBezTo>
                  <a:close/>
                  <a:moveTo>
                    <a:pt x="50" y="926"/>
                  </a:moveTo>
                  <a:lnTo>
                    <a:pt x="50" y="926"/>
                  </a:lnTo>
                  <a:cubicBezTo>
                    <a:pt x="50" y="939"/>
                    <a:pt x="39" y="951"/>
                    <a:pt x="25" y="951"/>
                  </a:cubicBezTo>
                  <a:cubicBezTo>
                    <a:pt x="11" y="951"/>
                    <a:pt x="0" y="939"/>
                    <a:pt x="0" y="926"/>
                  </a:cubicBezTo>
                  <a:cubicBezTo>
                    <a:pt x="0" y="912"/>
                    <a:pt x="11" y="901"/>
                    <a:pt x="25" y="901"/>
                  </a:cubicBezTo>
                  <a:cubicBezTo>
                    <a:pt x="39" y="901"/>
                    <a:pt x="50" y="912"/>
                    <a:pt x="50" y="926"/>
                  </a:cubicBezTo>
                  <a:close/>
                  <a:moveTo>
                    <a:pt x="50" y="1026"/>
                  </a:moveTo>
                  <a:lnTo>
                    <a:pt x="50" y="1026"/>
                  </a:lnTo>
                  <a:cubicBezTo>
                    <a:pt x="50" y="1039"/>
                    <a:pt x="39" y="1051"/>
                    <a:pt x="25" y="1051"/>
                  </a:cubicBezTo>
                  <a:cubicBezTo>
                    <a:pt x="11" y="1051"/>
                    <a:pt x="0" y="1039"/>
                    <a:pt x="0" y="1026"/>
                  </a:cubicBezTo>
                  <a:cubicBezTo>
                    <a:pt x="0" y="1012"/>
                    <a:pt x="11" y="1001"/>
                    <a:pt x="25" y="1001"/>
                  </a:cubicBezTo>
                  <a:cubicBezTo>
                    <a:pt x="39" y="1001"/>
                    <a:pt x="50" y="1012"/>
                    <a:pt x="50" y="1026"/>
                  </a:cubicBezTo>
                  <a:close/>
                  <a:moveTo>
                    <a:pt x="50" y="1126"/>
                  </a:moveTo>
                  <a:lnTo>
                    <a:pt x="50" y="1126"/>
                  </a:lnTo>
                  <a:cubicBezTo>
                    <a:pt x="50" y="1140"/>
                    <a:pt x="39" y="1151"/>
                    <a:pt x="25" y="1151"/>
                  </a:cubicBezTo>
                  <a:cubicBezTo>
                    <a:pt x="11" y="1151"/>
                    <a:pt x="0" y="1140"/>
                    <a:pt x="0" y="1126"/>
                  </a:cubicBezTo>
                  <a:cubicBezTo>
                    <a:pt x="0" y="1112"/>
                    <a:pt x="11" y="1101"/>
                    <a:pt x="25" y="1101"/>
                  </a:cubicBezTo>
                  <a:cubicBezTo>
                    <a:pt x="39" y="1101"/>
                    <a:pt x="50" y="1112"/>
                    <a:pt x="50" y="1126"/>
                  </a:cubicBezTo>
                  <a:close/>
                  <a:moveTo>
                    <a:pt x="50" y="1226"/>
                  </a:moveTo>
                  <a:lnTo>
                    <a:pt x="50" y="1226"/>
                  </a:lnTo>
                  <a:cubicBezTo>
                    <a:pt x="50" y="1240"/>
                    <a:pt x="39" y="1251"/>
                    <a:pt x="25" y="1251"/>
                  </a:cubicBezTo>
                  <a:cubicBezTo>
                    <a:pt x="11" y="1251"/>
                    <a:pt x="0" y="1240"/>
                    <a:pt x="0" y="1226"/>
                  </a:cubicBezTo>
                  <a:cubicBezTo>
                    <a:pt x="0" y="1212"/>
                    <a:pt x="11" y="1201"/>
                    <a:pt x="25" y="1201"/>
                  </a:cubicBezTo>
                  <a:cubicBezTo>
                    <a:pt x="39" y="1201"/>
                    <a:pt x="50" y="1212"/>
                    <a:pt x="50" y="1226"/>
                  </a:cubicBezTo>
                  <a:close/>
                  <a:moveTo>
                    <a:pt x="50" y="1326"/>
                  </a:moveTo>
                  <a:lnTo>
                    <a:pt x="50" y="1326"/>
                  </a:lnTo>
                  <a:cubicBezTo>
                    <a:pt x="50" y="1340"/>
                    <a:pt x="39" y="1351"/>
                    <a:pt x="25" y="1351"/>
                  </a:cubicBezTo>
                  <a:cubicBezTo>
                    <a:pt x="11" y="1351"/>
                    <a:pt x="0" y="1340"/>
                    <a:pt x="0" y="1326"/>
                  </a:cubicBezTo>
                  <a:cubicBezTo>
                    <a:pt x="0" y="1312"/>
                    <a:pt x="11" y="1301"/>
                    <a:pt x="25" y="1301"/>
                  </a:cubicBezTo>
                  <a:cubicBezTo>
                    <a:pt x="39" y="1301"/>
                    <a:pt x="50" y="1312"/>
                    <a:pt x="50" y="1326"/>
                  </a:cubicBezTo>
                  <a:close/>
                  <a:moveTo>
                    <a:pt x="50" y="1426"/>
                  </a:moveTo>
                  <a:lnTo>
                    <a:pt x="50" y="1426"/>
                  </a:lnTo>
                  <a:cubicBezTo>
                    <a:pt x="50" y="1440"/>
                    <a:pt x="39" y="1451"/>
                    <a:pt x="25" y="1451"/>
                  </a:cubicBezTo>
                  <a:cubicBezTo>
                    <a:pt x="11" y="1451"/>
                    <a:pt x="0" y="1440"/>
                    <a:pt x="0" y="1426"/>
                  </a:cubicBezTo>
                  <a:cubicBezTo>
                    <a:pt x="0" y="1412"/>
                    <a:pt x="11" y="1401"/>
                    <a:pt x="25" y="1401"/>
                  </a:cubicBezTo>
                  <a:cubicBezTo>
                    <a:pt x="39" y="1401"/>
                    <a:pt x="50" y="1412"/>
                    <a:pt x="50" y="1426"/>
                  </a:cubicBezTo>
                  <a:close/>
                  <a:moveTo>
                    <a:pt x="50" y="1526"/>
                  </a:moveTo>
                  <a:lnTo>
                    <a:pt x="50" y="1526"/>
                  </a:lnTo>
                  <a:cubicBezTo>
                    <a:pt x="50" y="1540"/>
                    <a:pt x="39" y="1551"/>
                    <a:pt x="25" y="1551"/>
                  </a:cubicBezTo>
                  <a:cubicBezTo>
                    <a:pt x="11" y="1551"/>
                    <a:pt x="0" y="1540"/>
                    <a:pt x="0" y="1526"/>
                  </a:cubicBezTo>
                  <a:cubicBezTo>
                    <a:pt x="0" y="1512"/>
                    <a:pt x="11" y="1501"/>
                    <a:pt x="25" y="1501"/>
                  </a:cubicBezTo>
                  <a:cubicBezTo>
                    <a:pt x="39" y="1501"/>
                    <a:pt x="50" y="1512"/>
                    <a:pt x="50" y="1526"/>
                  </a:cubicBezTo>
                  <a:close/>
                  <a:moveTo>
                    <a:pt x="50" y="1626"/>
                  </a:moveTo>
                  <a:lnTo>
                    <a:pt x="50" y="1626"/>
                  </a:lnTo>
                  <a:cubicBezTo>
                    <a:pt x="50" y="1640"/>
                    <a:pt x="39" y="1651"/>
                    <a:pt x="25" y="1651"/>
                  </a:cubicBezTo>
                  <a:cubicBezTo>
                    <a:pt x="11" y="1651"/>
                    <a:pt x="0" y="1640"/>
                    <a:pt x="0" y="1626"/>
                  </a:cubicBezTo>
                  <a:cubicBezTo>
                    <a:pt x="0" y="1612"/>
                    <a:pt x="11" y="1601"/>
                    <a:pt x="25" y="1601"/>
                  </a:cubicBezTo>
                  <a:cubicBezTo>
                    <a:pt x="39" y="1601"/>
                    <a:pt x="50" y="1612"/>
                    <a:pt x="50" y="1626"/>
                  </a:cubicBezTo>
                  <a:close/>
                  <a:moveTo>
                    <a:pt x="50" y="1726"/>
                  </a:moveTo>
                  <a:lnTo>
                    <a:pt x="50" y="1726"/>
                  </a:lnTo>
                  <a:cubicBezTo>
                    <a:pt x="50" y="1740"/>
                    <a:pt x="39" y="1751"/>
                    <a:pt x="25" y="1751"/>
                  </a:cubicBezTo>
                  <a:cubicBezTo>
                    <a:pt x="11" y="1751"/>
                    <a:pt x="0" y="1740"/>
                    <a:pt x="0" y="1726"/>
                  </a:cubicBezTo>
                  <a:cubicBezTo>
                    <a:pt x="0" y="1712"/>
                    <a:pt x="11" y="1701"/>
                    <a:pt x="25" y="1701"/>
                  </a:cubicBezTo>
                  <a:cubicBezTo>
                    <a:pt x="39" y="1701"/>
                    <a:pt x="50" y="1712"/>
                    <a:pt x="50" y="1726"/>
                  </a:cubicBezTo>
                  <a:close/>
                  <a:moveTo>
                    <a:pt x="50" y="1826"/>
                  </a:moveTo>
                  <a:lnTo>
                    <a:pt x="50" y="1826"/>
                  </a:lnTo>
                  <a:cubicBezTo>
                    <a:pt x="50" y="1840"/>
                    <a:pt x="39" y="1851"/>
                    <a:pt x="25" y="1851"/>
                  </a:cubicBezTo>
                  <a:cubicBezTo>
                    <a:pt x="11" y="1851"/>
                    <a:pt x="0" y="1840"/>
                    <a:pt x="0" y="1826"/>
                  </a:cubicBezTo>
                  <a:cubicBezTo>
                    <a:pt x="0" y="1812"/>
                    <a:pt x="11" y="1801"/>
                    <a:pt x="25" y="1801"/>
                  </a:cubicBezTo>
                  <a:cubicBezTo>
                    <a:pt x="39" y="1801"/>
                    <a:pt x="50" y="1812"/>
                    <a:pt x="50" y="1826"/>
                  </a:cubicBezTo>
                  <a:close/>
                  <a:moveTo>
                    <a:pt x="50" y="1926"/>
                  </a:moveTo>
                  <a:lnTo>
                    <a:pt x="50" y="1926"/>
                  </a:lnTo>
                  <a:cubicBezTo>
                    <a:pt x="50" y="1940"/>
                    <a:pt x="39" y="1951"/>
                    <a:pt x="25" y="1951"/>
                  </a:cubicBezTo>
                  <a:cubicBezTo>
                    <a:pt x="11" y="1951"/>
                    <a:pt x="0" y="1940"/>
                    <a:pt x="0" y="1926"/>
                  </a:cubicBezTo>
                  <a:cubicBezTo>
                    <a:pt x="0" y="1912"/>
                    <a:pt x="11" y="1901"/>
                    <a:pt x="25" y="1901"/>
                  </a:cubicBezTo>
                  <a:cubicBezTo>
                    <a:pt x="39" y="1901"/>
                    <a:pt x="50" y="1912"/>
                    <a:pt x="50" y="1926"/>
                  </a:cubicBezTo>
                  <a:close/>
                  <a:moveTo>
                    <a:pt x="50" y="2026"/>
                  </a:moveTo>
                  <a:lnTo>
                    <a:pt x="50" y="2026"/>
                  </a:lnTo>
                  <a:cubicBezTo>
                    <a:pt x="50" y="2040"/>
                    <a:pt x="39" y="2051"/>
                    <a:pt x="25" y="2051"/>
                  </a:cubicBezTo>
                  <a:cubicBezTo>
                    <a:pt x="11" y="2051"/>
                    <a:pt x="0" y="2040"/>
                    <a:pt x="0" y="2026"/>
                  </a:cubicBezTo>
                  <a:cubicBezTo>
                    <a:pt x="0" y="2012"/>
                    <a:pt x="11" y="2001"/>
                    <a:pt x="25" y="2001"/>
                  </a:cubicBezTo>
                  <a:cubicBezTo>
                    <a:pt x="39" y="2001"/>
                    <a:pt x="50" y="2012"/>
                    <a:pt x="50" y="2026"/>
                  </a:cubicBezTo>
                  <a:close/>
                  <a:moveTo>
                    <a:pt x="50" y="2126"/>
                  </a:moveTo>
                  <a:lnTo>
                    <a:pt x="50" y="2126"/>
                  </a:lnTo>
                  <a:cubicBezTo>
                    <a:pt x="50" y="2140"/>
                    <a:pt x="39" y="2151"/>
                    <a:pt x="25" y="2151"/>
                  </a:cubicBezTo>
                  <a:cubicBezTo>
                    <a:pt x="11" y="2151"/>
                    <a:pt x="0" y="2140"/>
                    <a:pt x="0" y="2126"/>
                  </a:cubicBezTo>
                  <a:cubicBezTo>
                    <a:pt x="0" y="2112"/>
                    <a:pt x="11" y="2101"/>
                    <a:pt x="25" y="2101"/>
                  </a:cubicBezTo>
                  <a:cubicBezTo>
                    <a:pt x="39" y="2101"/>
                    <a:pt x="50" y="2112"/>
                    <a:pt x="50" y="2126"/>
                  </a:cubicBezTo>
                  <a:close/>
                  <a:moveTo>
                    <a:pt x="50" y="2226"/>
                  </a:moveTo>
                  <a:lnTo>
                    <a:pt x="50" y="2226"/>
                  </a:lnTo>
                  <a:cubicBezTo>
                    <a:pt x="50" y="2240"/>
                    <a:pt x="39" y="2251"/>
                    <a:pt x="25" y="2251"/>
                  </a:cubicBezTo>
                  <a:cubicBezTo>
                    <a:pt x="11" y="2251"/>
                    <a:pt x="0" y="2240"/>
                    <a:pt x="0" y="2226"/>
                  </a:cubicBezTo>
                  <a:cubicBezTo>
                    <a:pt x="0" y="2212"/>
                    <a:pt x="11" y="2201"/>
                    <a:pt x="25" y="2201"/>
                  </a:cubicBezTo>
                  <a:cubicBezTo>
                    <a:pt x="39" y="2201"/>
                    <a:pt x="50" y="2212"/>
                    <a:pt x="50" y="2226"/>
                  </a:cubicBezTo>
                  <a:close/>
                  <a:moveTo>
                    <a:pt x="50" y="2326"/>
                  </a:moveTo>
                  <a:lnTo>
                    <a:pt x="50" y="2326"/>
                  </a:lnTo>
                  <a:cubicBezTo>
                    <a:pt x="50" y="2340"/>
                    <a:pt x="39" y="2351"/>
                    <a:pt x="25" y="2351"/>
                  </a:cubicBezTo>
                  <a:cubicBezTo>
                    <a:pt x="11" y="2351"/>
                    <a:pt x="0" y="2340"/>
                    <a:pt x="0" y="2326"/>
                  </a:cubicBezTo>
                  <a:cubicBezTo>
                    <a:pt x="0" y="2312"/>
                    <a:pt x="11" y="2301"/>
                    <a:pt x="25" y="2301"/>
                  </a:cubicBezTo>
                  <a:cubicBezTo>
                    <a:pt x="39" y="2301"/>
                    <a:pt x="50" y="2312"/>
                    <a:pt x="50" y="2326"/>
                  </a:cubicBezTo>
                  <a:close/>
                  <a:moveTo>
                    <a:pt x="50" y="2426"/>
                  </a:moveTo>
                  <a:lnTo>
                    <a:pt x="50" y="2426"/>
                  </a:lnTo>
                  <a:cubicBezTo>
                    <a:pt x="50" y="2440"/>
                    <a:pt x="39" y="2451"/>
                    <a:pt x="25" y="2451"/>
                  </a:cubicBezTo>
                  <a:cubicBezTo>
                    <a:pt x="11" y="2451"/>
                    <a:pt x="0" y="2440"/>
                    <a:pt x="0" y="2426"/>
                  </a:cubicBezTo>
                  <a:cubicBezTo>
                    <a:pt x="0" y="2413"/>
                    <a:pt x="11" y="2401"/>
                    <a:pt x="25" y="2401"/>
                  </a:cubicBezTo>
                  <a:cubicBezTo>
                    <a:pt x="39" y="2401"/>
                    <a:pt x="50" y="2413"/>
                    <a:pt x="50" y="2426"/>
                  </a:cubicBezTo>
                  <a:close/>
                  <a:moveTo>
                    <a:pt x="50" y="2526"/>
                  </a:moveTo>
                  <a:lnTo>
                    <a:pt x="50" y="2526"/>
                  </a:lnTo>
                  <a:cubicBezTo>
                    <a:pt x="50" y="2540"/>
                    <a:pt x="39" y="2551"/>
                    <a:pt x="25" y="2551"/>
                  </a:cubicBezTo>
                  <a:cubicBezTo>
                    <a:pt x="11" y="2551"/>
                    <a:pt x="0" y="2540"/>
                    <a:pt x="0" y="2526"/>
                  </a:cubicBezTo>
                  <a:cubicBezTo>
                    <a:pt x="0" y="2513"/>
                    <a:pt x="11" y="2501"/>
                    <a:pt x="25" y="2501"/>
                  </a:cubicBezTo>
                  <a:cubicBezTo>
                    <a:pt x="39" y="2501"/>
                    <a:pt x="50" y="2513"/>
                    <a:pt x="50" y="2526"/>
                  </a:cubicBezTo>
                  <a:close/>
                  <a:moveTo>
                    <a:pt x="50" y="2626"/>
                  </a:moveTo>
                  <a:lnTo>
                    <a:pt x="50" y="2626"/>
                  </a:lnTo>
                  <a:cubicBezTo>
                    <a:pt x="50" y="2640"/>
                    <a:pt x="39" y="2651"/>
                    <a:pt x="25" y="2651"/>
                  </a:cubicBezTo>
                  <a:cubicBezTo>
                    <a:pt x="11" y="2651"/>
                    <a:pt x="0" y="2640"/>
                    <a:pt x="0" y="2626"/>
                  </a:cubicBezTo>
                  <a:cubicBezTo>
                    <a:pt x="0" y="2613"/>
                    <a:pt x="11" y="2601"/>
                    <a:pt x="25" y="2601"/>
                  </a:cubicBezTo>
                  <a:cubicBezTo>
                    <a:pt x="39" y="2601"/>
                    <a:pt x="50" y="2613"/>
                    <a:pt x="50" y="2626"/>
                  </a:cubicBezTo>
                  <a:close/>
                  <a:moveTo>
                    <a:pt x="50" y="2726"/>
                  </a:moveTo>
                  <a:lnTo>
                    <a:pt x="50" y="2727"/>
                  </a:lnTo>
                  <a:cubicBezTo>
                    <a:pt x="50" y="2740"/>
                    <a:pt x="39" y="2752"/>
                    <a:pt x="25" y="2752"/>
                  </a:cubicBezTo>
                  <a:cubicBezTo>
                    <a:pt x="11" y="2752"/>
                    <a:pt x="0" y="2740"/>
                    <a:pt x="0" y="2727"/>
                  </a:cubicBezTo>
                  <a:lnTo>
                    <a:pt x="0" y="2726"/>
                  </a:lnTo>
                  <a:cubicBezTo>
                    <a:pt x="0" y="2713"/>
                    <a:pt x="11" y="2701"/>
                    <a:pt x="25" y="2701"/>
                  </a:cubicBezTo>
                  <a:cubicBezTo>
                    <a:pt x="39" y="2701"/>
                    <a:pt x="50" y="2713"/>
                    <a:pt x="50" y="2726"/>
                  </a:cubicBezTo>
                  <a:close/>
                  <a:moveTo>
                    <a:pt x="50" y="2827"/>
                  </a:moveTo>
                  <a:lnTo>
                    <a:pt x="50" y="2827"/>
                  </a:lnTo>
                  <a:cubicBezTo>
                    <a:pt x="50" y="2840"/>
                    <a:pt x="39" y="2852"/>
                    <a:pt x="25" y="2852"/>
                  </a:cubicBezTo>
                  <a:cubicBezTo>
                    <a:pt x="11" y="2852"/>
                    <a:pt x="0" y="2840"/>
                    <a:pt x="0" y="2827"/>
                  </a:cubicBezTo>
                  <a:cubicBezTo>
                    <a:pt x="0" y="2813"/>
                    <a:pt x="11" y="2802"/>
                    <a:pt x="25" y="2802"/>
                  </a:cubicBezTo>
                  <a:cubicBezTo>
                    <a:pt x="39" y="2802"/>
                    <a:pt x="50" y="2813"/>
                    <a:pt x="50" y="2827"/>
                  </a:cubicBezTo>
                  <a:close/>
                  <a:moveTo>
                    <a:pt x="50" y="2927"/>
                  </a:moveTo>
                  <a:lnTo>
                    <a:pt x="50" y="2927"/>
                  </a:lnTo>
                  <a:cubicBezTo>
                    <a:pt x="50" y="2940"/>
                    <a:pt x="39" y="2952"/>
                    <a:pt x="25" y="2952"/>
                  </a:cubicBezTo>
                  <a:cubicBezTo>
                    <a:pt x="11" y="2952"/>
                    <a:pt x="0" y="2940"/>
                    <a:pt x="0" y="2927"/>
                  </a:cubicBezTo>
                  <a:cubicBezTo>
                    <a:pt x="0" y="2913"/>
                    <a:pt x="11" y="2902"/>
                    <a:pt x="25" y="2902"/>
                  </a:cubicBezTo>
                  <a:cubicBezTo>
                    <a:pt x="39" y="2902"/>
                    <a:pt x="50" y="2913"/>
                    <a:pt x="50" y="2927"/>
                  </a:cubicBezTo>
                  <a:close/>
                  <a:moveTo>
                    <a:pt x="50" y="3027"/>
                  </a:moveTo>
                  <a:lnTo>
                    <a:pt x="50" y="3027"/>
                  </a:lnTo>
                  <a:cubicBezTo>
                    <a:pt x="50" y="3040"/>
                    <a:pt x="39" y="3052"/>
                    <a:pt x="25" y="3052"/>
                  </a:cubicBezTo>
                  <a:cubicBezTo>
                    <a:pt x="11" y="3052"/>
                    <a:pt x="0" y="3040"/>
                    <a:pt x="0" y="3027"/>
                  </a:cubicBezTo>
                  <a:cubicBezTo>
                    <a:pt x="0" y="3013"/>
                    <a:pt x="11" y="3002"/>
                    <a:pt x="25" y="3002"/>
                  </a:cubicBezTo>
                  <a:cubicBezTo>
                    <a:pt x="39" y="3002"/>
                    <a:pt x="50" y="3013"/>
                    <a:pt x="50" y="3027"/>
                  </a:cubicBezTo>
                  <a:close/>
                  <a:moveTo>
                    <a:pt x="50" y="3127"/>
                  </a:moveTo>
                  <a:lnTo>
                    <a:pt x="50" y="3127"/>
                  </a:lnTo>
                  <a:cubicBezTo>
                    <a:pt x="50" y="3141"/>
                    <a:pt x="39" y="3152"/>
                    <a:pt x="25" y="3152"/>
                  </a:cubicBezTo>
                  <a:cubicBezTo>
                    <a:pt x="11" y="3152"/>
                    <a:pt x="0" y="3141"/>
                    <a:pt x="0" y="3127"/>
                  </a:cubicBezTo>
                  <a:cubicBezTo>
                    <a:pt x="0" y="3113"/>
                    <a:pt x="11" y="3102"/>
                    <a:pt x="25" y="3102"/>
                  </a:cubicBezTo>
                  <a:cubicBezTo>
                    <a:pt x="39" y="3102"/>
                    <a:pt x="50" y="3113"/>
                    <a:pt x="50" y="3127"/>
                  </a:cubicBezTo>
                  <a:close/>
                  <a:moveTo>
                    <a:pt x="50" y="3227"/>
                  </a:moveTo>
                  <a:lnTo>
                    <a:pt x="50" y="3227"/>
                  </a:lnTo>
                  <a:cubicBezTo>
                    <a:pt x="50" y="3241"/>
                    <a:pt x="39" y="3252"/>
                    <a:pt x="25" y="3252"/>
                  </a:cubicBezTo>
                  <a:cubicBezTo>
                    <a:pt x="11" y="3252"/>
                    <a:pt x="0" y="3241"/>
                    <a:pt x="0" y="3227"/>
                  </a:cubicBezTo>
                  <a:cubicBezTo>
                    <a:pt x="0" y="3213"/>
                    <a:pt x="11" y="3202"/>
                    <a:pt x="25" y="3202"/>
                  </a:cubicBezTo>
                  <a:cubicBezTo>
                    <a:pt x="39" y="3202"/>
                    <a:pt x="50" y="3213"/>
                    <a:pt x="50" y="3227"/>
                  </a:cubicBezTo>
                  <a:close/>
                  <a:moveTo>
                    <a:pt x="50" y="3327"/>
                  </a:moveTo>
                  <a:lnTo>
                    <a:pt x="50" y="3327"/>
                  </a:lnTo>
                  <a:cubicBezTo>
                    <a:pt x="50" y="3341"/>
                    <a:pt x="39" y="3352"/>
                    <a:pt x="25" y="3352"/>
                  </a:cubicBezTo>
                  <a:cubicBezTo>
                    <a:pt x="11" y="3352"/>
                    <a:pt x="0" y="3341"/>
                    <a:pt x="0" y="3327"/>
                  </a:cubicBezTo>
                  <a:cubicBezTo>
                    <a:pt x="0" y="3313"/>
                    <a:pt x="11" y="3302"/>
                    <a:pt x="25" y="3302"/>
                  </a:cubicBezTo>
                  <a:cubicBezTo>
                    <a:pt x="39" y="3302"/>
                    <a:pt x="50" y="3313"/>
                    <a:pt x="50" y="3327"/>
                  </a:cubicBezTo>
                  <a:close/>
                  <a:moveTo>
                    <a:pt x="50" y="3427"/>
                  </a:moveTo>
                  <a:lnTo>
                    <a:pt x="50" y="3427"/>
                  </a:lnTo>
                  <a:cubicBezTo>
                    <a:pt x="50" y="3441"/>
                    <a:pt x="39" y="3452"/>
                    <a:pt x="25" y="3452"/>
                  </a:cubicBezTo>
                  <a:cubicBezTo>
                    <a:pt x="11" y="3452"/>
                    <a:pt x="0" y="3441"/>
                    <a:pt x="0" y="3427"/>
                  </a:cubicBezTo>
                  <a:cubicBezTo>
                    <a:pt x="0" y="3413"/>
                    <a:pt x="11" y="3402"/>
                    <a:pt x="25" y="3402"/>
                  </a:cubicBezTo>
                  <a:cubicBezTo>
                    <a:pt x="39" y="3402"/>
                    <a:pt x="50" y="3413"/>
                    <a:pt x="50" y="3427"/>
                  </a:cubicBezTo>
                  <a:close/>
                  <a:moveTo>
                    <a:pt x="50" y="3527"/>
                  </a:moveTo>
                  <a:lnTo>
                    <a:pt x="50" y="3527"/>
                  </a:lnTo>
                  <a:cubicBezTo>
                    <a:pt x="50" y="3541"/>
                    <a:pt x="39" y="3552"/>
                    <a:pt x="25" y="3552"/>
                  </a:cubicBezTo>
                  <a:cubicBezTo>
                    <a:pt x="11" y="3552"/>
                    <a:pt x="0" y="3541"/>
                    <a:pt x="0" y="3527"/>
                  </a:cubicBezTo>
                  <a:cubicBezTo>
                    <a:pt x="0" y="3513"/>
                    <a:pt x="11" y="3502"/>
                    <a:pt x="25" y="3502"/>
                  </a:cubicBezTo>
                  <a:cubicBezTo>
                    <a:pt x="39" y="3502"/>
                    <a:pt x="50" y="3513"/>
                    <a:pt x="50" y="3527"/>
                  </a:cubicBezTo>
                  <a:close/>
                  <a:moveTo>
                    <a:pt x="50" y="3627"/>
                  </a:moveTo>
                  <a:lnTo>
                    <a:pt x="50" y="3627"/>
                  </a:lnTo>
                  <a:cubicBezTo>
                    <a:pt x="50" y="3641"/>
                    <a:pt x="39" y="3652"/>
                    <a:pt x="25" y="3652"/>
                  </a:cubicBezTo>
                  <a:cubicBezTo>
                    <a:pt x="11" y="3652"/>
                    <a:pt x="0" y="3641"/>
                    <a:pt x="0" y="3627"/>
                  </a:cubicBezTo>
                  <a:cubicBezTo>
                    <a:pt x="0" y="3613"/>
                    <a:pt x="11" y="3602"/>
                    <a:pt x="25" y="3602"/>
                  </a:cubicBezTo>
                  <a:cubicBezTo>
                    <a:pt x="39" y="3602"/>
                    <a:pt x="50" y="3613"/>
                    <a:pt x="50" y="3627"/>
                  </a:cubicBezTo>
                  <a:close/>
                  <a:moveTo>
                    <a:pt x="50" y="3727"/>
                  </a:moveTo>
                  <a:lnTo>
                    <a:pt x="50" y="3727"/>
                  </a:lnTo>
                  <a:cubicBezTo>
                    <a:pt x="50" y="3741"/>
                    <a:pt x="39" y="3752"/>
                    <a:pt x="25" y="3752"/>
                  </a:cubicBezTo>
                  <a:cubicBezTo>
                    <a:pt x="11" y="3752"/>
                    <a:pt x="0" y="3741"/>
                    <a:pt x="0" y="3727"/>
                  </a:cubicBezTo>
                  <a:cubicBezTo>
                    <a:pt x="0" y="3713"/>
                    <a:pt x="11" y="3702"/>
                    <a:pt x="25" y="3702"/>
                  </a:cubicBezTo>
                  <a:cubicBezTo>
                    <a:pt x="39" y="3702"/>
                    <a:pt x="50" y="3713"/>
                    <a:pt x="50" y="3727"/>
                  </a:cubicBezTo>
                  <a:close/>
                  <a:moveTo>
                    <a:pt x="50" y="3827"/>
                  </a:moveTo>
                  <a:lnTo>
                    <a:pt x="50" y="3827"/>
                  </a:lnTo>
                  <a:cubicBezTo>
                    <a:pt x="50" y="3841"/>
                    <a:pt x="39" y="3852"/>
                    <a:pt x="25" y="3852"/>
                  </a:cubicBezTo>
                  <a:cubicBezTo>
                    <a:pt x="11" y="3852"/>
                    <a:pt x="0" y="3841"/>
                    <a:pt x="0" y="3827"/>
                  </a:cubicBezTo>
                  <a:cubicBezTo>
                    <a:pt x="0" y="3813"/>
                    <a:pt x="11" y="3802"/>
                    <a:pt x="25" y="3802"/>
                  </a:cubicBezTo>
                  <a:cubicBezTo>
                    <a:pt x="39" y="3802"/>
                    <a:pt x="50" y="3813"/>
                    <a:pt x="50" y="3827"/>
                  </a:cubicBezTo>
                  <a:close/>
                  <a:moveTo>
                    <a:pt x="50" y="3927"/>
                  </a:moveTo>
                  <a:lnTo>
                    <a:pt x="50" y="3927"/>
                  </a:lnTo>
                  <a:cubicBezTo>
                    <a:pt x="50" y="3941"/>
                    <a:pt x="39" y="3952"/>
                    <a:pt x="25" y="3952"/>
                  </a:cubicBezTo>
                  <a:cubicBezTo>
                    <a:pt x="11" y="3952"/>
                    <a:pt x="0" y="3941"/>
                    <a:pt x="0" y="3927"/>
                  </a:cubicBezTo>
                  <a:cubicBezTo>
                    <a:pt x="0" y="3913"/>
                    <a:pt x="11" y="3902"/>
                    <a:pt x="25" y="3902"/>
                  </a:cubicBezTo>
                  <a:cubicBezTo>
                    <a:pt x="39" y="3902"/>
                    <a:pt x="50" y="3913"/>
                    <a:pt x="50" y="3927"/>
                  </a:cubicBezTo>
                  <a:close/>
                  <a:moveTo>
                    <a:pt x="50" y="4027"/>
                  </a:moveTo>
                  <a:lnTo>
                    <a:pt x="50" y="4027"/>
                  </a:lnTo>
                  <a:cubicBezTo>
                    <a:pt x="50" y="4041"/>
                    <a:pt x="39" y="4052"/>
                    <a:pt x="25" y="4052"/>
                  </a:cubicBezTo>
                  <a:cubicBezTo>
                    <a:pt x="11" y="4052"/>
                    <a:pt x="0" y="4041"/>
                    <a:pt x="0" y="4027"/>
                  </a:cubicBezTo>
                  <a:cubicBezTo>
                    <a:pt x="0" y="4013"/>
                    <a:pt x="11" y="4002"/>
                    <a:pt x="25" y="4002"/>
                  </a:cubicBezTo>
                  <a:cubicBezTo>
                    <a:pt x="39" y="4002"/>
                    <a:pt x="50" y="4013"/>
                    <a:pt x="50" y="4027"/>
                  </a:cubicBezTo>
                  <a:close/>
                  <a:moveTo>
                    <a:pt x="50" y="4127"/>
                  </a:moveTo>
                  <a:lnTo>
                    <a:pt x="50" y="4127"/>
                  </a:lnTo>
                  <a:cubicBezTo>
                    <a:pt x="50" y="4141"/>
                    <a:pt x="39" y="4152"/>
                    <a:pt x="25" y="4152"/>
                  </a:cubicBezTo>
                  <a:cubicBezTo>
                    <a:pt x="11" y="4152"/>
                    <a:pt x="0" y="4141"/>
                    <a:pt x="0" y="4127"/>
                  </a:cubicBezTo>
                  <a:cubicBezTo>
                    <a:pt x="0" y="4113"/>
                    <a:pt x="11" y="4102"/>
                    <a:pt x="25" y="4102"/>
                  </a:cubicBezTo>
                  <a:cubicBezTo>
                    <a:pt x="39" y="4102"/>
                    <a:pt x="50" y="4113"/>
                    <a:pt x="50" y="4127"/>
                  </a:cubicBezTo>
                  <a:close/>
                  <a:moveTo>
                    <a:pt x="50" y="4227"/>
                  </a:moveTo>
                  <a:lnTo>
                    <a:pt x="50" y="4227"/>
                  </a:lnTo>
                  <a:cubicBezTo>
                    <a:pt x="50" y="4241"/>
                    <a:pt x="39" y="4252"/>
                    <a:pt x="25" y="4252"/>
                  </a:cubicBezTo>
                  <a:cubicBezTo>
                    <a:pt x="11" y="4252"/>
                    <a:pt x="0" y="4241"/>
                    <a:pt x="0" y="4227"/>
                  </a:cubicBezTo>
                  <a:cubicBezTo>
                    <a:pt x="0" y="4213"/>
                    <a:pt x="11" y="4202"/>
                    <a:pt x="25" y="4202"/>
                  </a:cubicBezTo>
                  <a:cubicBezTo>
                    <a:pt x="39" y="4202"/>
                    <a:pt x="50" y="4213"/>
                    <a:pt x="50" y="4227"/>
                  </a:cubicBezTo>
                  <a:close/>
                  <a:moveTo>
                    <a:pt x="50" y="4327"/>
                  </a:moveTo>
                  <a:lnTo>
                    <a:pt x="50" y="4327"/>
                  </a:lnTo>
                  <a:cubicBezTo>
                    <a:pt x="50" y="4341"/>
                    <a:pt x="39" y="4352"/>
                    <a:pt x="25" y="4352"/>
                  </a:cubicBezTo>
                  <a:cubicBezTo>
                    <a:pt x="11" y="4352"/>
                    <a:pt x="0" y="4341"/>
                    <a:pt x="0" y="4327"/>
                  </a:cubicBezTo>
                  <a:cubicBezTo>
                    <a:pt x="0" y="4313"/>
                    <a:pt x="11" y="4302"/>
                    <a:pt x="25" y="4302"/>
                  </a:cubicBezTo>
                  <a:cubicBezTo>
                    <a:pt x="39" y="4302"/>
                    <a:pt x="50" y="4313"/>
                    <a:pt x="50" y="4327"/>
                  </a:cubicBezTo>
                  <a:close/>
                  <a:moveTo>
                    <a:pt x="50" y="4427"/>
                  </a:moveTo>
                  <a:lnTo>
                    <a:pt x="50" y="4427"/>
                  </a:lnTo>
                  <a:cubicBezTo>
                    <a:pt x="50" y="4441"/>
                    <a:pt x="39" y="4452"/>
                    <a:pt x="25" y="4452"/>
                  </a:cubicBezTo>
                  <a:cubicBezTo>
                    <a:pt x="11" y="4452"/>
                    <a:pt x="0" y="4441"/>
                    <a:pt x="0" y="4427"/>
                  </a:cubicBezTo>
                  <a:cubicBezTo>
                    <a:pt x="0" y="4414"/>
                    <a:pt x="11" y="4402"/>
                    <a:pt x="25" y="4402"/>
                  </a:cubicBezTo>
                  <a:cubicBezTo>
                    <a:pt x="39" y="4402"/>
                    <a:pt x="50" y="4414"/>
                    <a:pt x="50" y="4427"/>
                  </a:cubicBezTo>
                  <a:close/>
                  <a:moveTo>
                    <a:pt x="50" y="4527"/>
                  </a:moveTo>
                  <a:lnTo>
                    <a:pt x="50" y="4527"/>
                  </a:lnTo>
                  <a:cubicBezTo>
                    <a:pt x="50" y="4541"/>
                    <a:pt x="39" y="4552"/>
                    <a:pt x="25" y="4552"/>
                  </a:cubicBezTo>
                  <a:cubicBezTo>
                    <a:pt x="11" y="4552"/>
                    <a:pt x="0" y="4541"/>
                    <a:pt x="0" y="4527"/>
                  </a:cubicBezTo>
                  <a:cubicBezTo>
                    <a:pt x="0" y="4514"/>
                    <a:pt x="11" y="4502"/>
                    <a:pt x="25" y="4502"/>
                  </a:cubicBezTo>
                  <a:cubicBezTo>
                    <a:pt x="39" y="4502"/>
                    <a:pt x="50" y="4514"/>
                    <a:pt x="50" y="4527"/>
                  </a:cubicBezTo>
                  <a:close/>
                  <a:moveTo>
                    <a:pt x="50" y="4627"/>
                  </a:moveTo>
                  <a:lnTo>
                    <a:pt x="50" y="4627"/>
                  </a:lnTo>
                  <a:cubicBezTo>
                    <a:pt x="50" y="4641"/>
                    <a:pt x="39" y="4652"/>
                    <a:pt x="25" y="4652"/>
                  </a:cubicBezTo>
                  <a:cubicBezTo>
                    <a:pt x="11" y="4652"/>
                    <a:pt x="0" y="4641"/>
                    <a:pt x="0" y="4627"/>
                  </a:cubicBezTo>
                  <a:cubicBezTo>
                    <a:pt x="0" y="4614"/>
                    <a:pt x="11" y="4602"/>
                    <a:pt x="25" y="4602"/>
                  </a:cubicBezTo>
                  <a:cubicBezTo>
                    <a:pt x="39" y="4602"/>
                    <a:pt x="50" y="4614"/>
                    <a:pt x="50" y="4627"/>
                  </a:cubicBezTo>
                  <a:close/>
                  <a:moveTo>
                    <a:pt x="50" y="4727"/>
                  </a:moveTo>
                  <a:lnTo>
                    <a:pt x="50" y="4728"/>
                  </a:lnTo>
                  <a:cubicBezTo>
                    <a:pt x="50" y="4741"/>
                    <a:pt x="39" y="4753"/>
                    <a:pt x="25" y="4753"/>
                  </a:cubicBezTo>
                  <a:cubicBezTo>
                    <a:pt x="11" y="4753"/>
                    <a:pt x="0" y="4741"/>
                    <a:pt x="0" y="4728"/>
                  </a:cubicBezTo>
                  <a:lnTo>
                    <a:pt x="0" y="4727"/>
                  </a:lnTo>
                  <a:cubicBezTo>
                    <a:pt x="0" y="4714"/>
                    <a:pt x="11" y="4702"/>
                    <a:pt x="25" y="4702"/>
                  </a:cubicBezTo>
                  <a:cubicBezTo>
                    <a:pt x="39" y="4702"/>
                    <a:pt x="50" y="4714"/>
                    <a:pt x="50" y="4727"/>
                  </a:cubicBezTo>
                  <a:close/>
                  <a:moveTo>
                    <a:pt x="50" y="4828"/>
                  </a:moveTo>
                  <a:lnTo>
                    <a:pt x="50" y="4828"/>
                  </a:lnTo>
                  <a:cubicBezTo>
                    <a:pt x="50" y="4841"/>
                    <a:pt x="39" y="4853"/>
                    <a:pt x="25" y="4853"/>
                  </a:cubicBezTo>
                  <a:cubicBezTo>
                    <a:pt x="11" y="4853"/>
                    <a:pt x="0" y="4841"/>
                    <a:pt x="0" y="4828"/>
                  </a:cubicBezTo>
                  <a:cubicBezTo>
                    <a:pt x="0" y="4814"/>
                    <a:pt x="11" y="4803"/>
                    <a:pt x="25" y="4803"/>
                  </a:cubicBezTo>
                  <a:cubicBezTo>
                    <a:pt x="39" y="4803"/>
                    <a:pt x="50" y="4814"/>
                    <a:pt x="50" y="4828"/>
                  </a:cubicBezTo>
                  <a:close/>
                  <a:moveTo>
                    <a:pt x="50" y="4928"/>
                  </a:moveTo>
                  <a:lnTo>
                    <a:pt x="50" y="4928"/>
                  </a:lnTo>
                  <a:cubicBezTo>
                    <a:pt x="50" y="4941"/>
                    <a:pt x="39" y="4953"/>
                    <a:pt x="25" y="4953"/>
                  </a:cubicBezTo>
                  <a:cubicBezTo>
                    <a:pt x="11" y="4953"/>
                    <a:pt x="0" y="4941"/>
                    <a:pt x="0" y="4928"/>
                  </a:cubicBezTo>
                  <a:cubicBezTo>
                    <a:pt x="0" y="4914"/>
                    <a:pt x="11" y="4903"/>
                    <a:pt x="25" y="4903"/>
                  </a:cubicBezTo>
                  <a:cubicBezTo>
                    <a:pt x="39" y="4903"/>
                    <a:pt x="50" y="4914"/>
                    <a:pt x="50" y="4928"/>
                  </a:cubicBezTo>
                  <a:close/>
                  <a:moveTo>
                    <a:pt x="50" y="5028"/>
                  </a:moveTo>
                  <a:lnTo>
                    <a:pt x="50" y="5028"/>
                  </a:lnTo>
                  <a:cubicBezTo>
                    <a:pt x="50" y="5041"/>
                    <a:pt x="39" y="5053"/>
                    <a:pt x="25" y="5053"/>
                  </a:cubicBezTo>
                  <a:cubicBezTo>
                    <a:pt x="11" y="5053"/>
                    <a:pt x="0" y="5041"/>
                    <a:pt x="0" y="5028"/>
                  </a:cubicBezTo>
                  <a:cubicBezTo>
                    <a:pt x="0" y="5014"/>
                    <a:pt x="11" y="5003"/>
                    <a:pt x="25" y="5003"/>
                  </a:cubicBezTo>
                  <a:cubicBezTo>
                    <a:pt x="39" y="5003"/>
                    <a:pt x="50" y="5014"/>
                    <a:pt x="50" y="5028"/>
                  </a:cubicBezTo>
                  <a:close/>
                  <a:moveTo>
                    <a:pt x="50" y="5128"/>
                  </a:moveTo>
                  <a:lnTo>
                    <a:pt x="50" y="5128"/>
                  </a:lnTo>
                  <a:cubicBezTo>
                    <a:pt x="50" y="5142"/>
                    <a:pt x="39" y="5153"/>
                    <a:pt x="25" y="5153"/>
                  </a:cubicBezTo>
                  <a:cubicBezTo>
                    <a:pt x="11" y="5153"/>
                    <a:pt x="0" y="5142"/>
                    <a:pt x="0" y="5128"/>
                  </a:cubicBezTo>
                  <a:cubicBezTo>
                    <a:pt x="0" y="5114"/>
                    <a:pt x="11" y="5103"/>
                    <a:pt x="25" y="5103"/>
                  </a:cubicBezTo>
                  <a:cubicBezTo>
                    <a:pt x="39" y="5103"/>
                    <a:pt x="50" y="5114"/>
                    <a:pt x="50" y="5128"/>
                  </a:cubicBezTo>
                  <a:close/>
                  <a:moveTo>
                    <a:pt x="50" y="5228"/>
                  </a:moveTo>
                  <a:lnTo>
                    <a:pt x="50" y="5228"/>
                  </a:lnTo>
                  <a:cubicBezTo>
                    <a:pt x="50" y="5242"/>
                    <a:pt x="39" y="5253"/>
                    <a:pt x="25" y="5253"/>
                  </a:cubicBezTo>
                  <a:cubicBezTo>
                    <a:pt x="11" y="5253"/>
                    <a:pt x="0" y="5242"/>
                    <a:pt x="0" y="5228"/>
                  </a:cubicBezTo>
                  <a:cubicBezTo>
                    <a:pt x="0" y="5214"/>
                    <a:pt x="11" y="5203"/>
                    <a:pt x="25" y="5203"/>
                  </a:cubicBezTo>
                  <a:cubicBezTo>
                    <a:pt x="39" y="5203"/>
                    <a:pt x="50" y="5214"/>
                    <a:pt x="50" y="5228"/>
                  </a:cubicBezTo>
                  <a:close/>
                  <a:moveTo>
                    <a:pt x="50" y="5328"/>
                  </a:moveTo>
                  <a:lnTo>
                    <a:pt x="50" y="5328"/>
                  </a:lnTo>
                  <a:cubicBezTo>
                    <a:pt x="50" y="5342"/>
                    <a:pt x="39" y="5353"/>
                    <a:pt x="25" y="5353"/>
                  </a:cubicBezTo>
                  <a:cubicBezTo>
                    <a:pt x="11" y="5353"/>
                    <a:pt x="0" y="5342"/>
                    <a:pt x="0" y="5328"/>
                  </a:cubicBezTo>
                  <a:cubicBezTo>
                    <a:pt x="0" y="5314"/>
                    <a:pt x="11" y="5303"/>
                    <a:pt x="25" y="5303"/>
                  </a:cubicBezTo>
                  <a:cubicBezTo>
                    <a:pt x="39" y="5303"/>
                    <a:pt x="50" y="5314"/>
                    <a:pt x="50" y="5328"/>
                  </a:cubicBezTo>
                  <a:close/>
                  <a:moveTo>
                    <a:pt x="50" y="5428"/>
                  </a:moveTo>
                  <a:lnTo>
                    <a:pt x="50" y="5428"/>
                  </a:lnTo>
                  <a:cubicBezTo>
                    <a:pt x="50" y="5442"/>
                    <a:pt x="39" y="5453"/>
                    <a:pt x="25" y="5453"/>
                  </a:cubicBezTo>
                  <a:cubicBezTo>
                    <a:pt x="11" y="5453"/>
                    <a:pt x="0" y="5442"/>
                    <a:pt x="0" y="5428"/>
                  </a:cubicBezTo>
                  <a:cubicBezTo>
                    <a:pt x="0" y="5414"/>
                    <a:pt x="11" y="5403"/>
                    <a:pt x="25" y="5403"/>
                  </a:cubicBezTo>
                  <a:cubicBezTo>
                    <a:pt x="39" y="5403"/>
                    <a:pt x="50" y="5414"/>
                    <a:pt x="50" y="5428"/>
                  </a:cubicBezTo>
                  <a:close/>
                  <a:moveTo>
                    <a:pt x="50" y="5528"/>
                  </a:moveTo>
                  <a:lnTo>
                    <a:pt x="50" y="5528"/>
                  </a:lnTo>
                  <a:cubicBezTo>
                    <a:pt x="50" y="5542"/>
                    <a:pt x="39" y="5553"/>
                    <a:pt x="25" y="5553"/>
                  </a:cubicBezTo>
                  <a:cubicBezTo>
                    <a:pt x="11" y="5553"/>
                    <a:pt x="0" y="5542"/>
                    <a:pt x="0" y="5528"/>
                  </a:cubicBezTo>
                  <a:cubicBezTo>
                    <a:pt x="0" y="5514"/>
                    <a:pt x="11" y="5503"/>
                    <a:pt x="25" y="5503"/>
                  </a:cubicBezTo>
                  <a:cubicBezTo>
                    <a:pt x="39" y="5503"/>
                    <a:pt x="50" y="5514"/>
                    <a:pt x="50" y="5528"/>
                  </a:cubicBezTo>
                  <a:close/>
                  <a:moveTo>
                    <a:pt x="50" y="5628"/>
                  </a:moveTo>
                  <a:lnTo>
                    <a:pt x="50" y="5628"/>
                  </a:lnTo>
                  <a:cubicBezTo>
                    <a:pt x="50" y="5642"/>
                    <a:pt x="39" y="5653"/>
                    <a:pt x="25" y="5653"/>
                  </a:cubicBezTo>
                  <a:cubicBezTo>
                    <a:pt x="11" y="5653"/>
                    <a:pt x="0" y="5642"/>
                    <a:pt x="0" y="5628"/>
                  </a:cubicBezTo>
                  <a:cubicBezTo>
                    <a:pt x="0" y="5614"/>
                    <a:pt x="11" y="5603"/>
                    <a:pt x="25" y="5603"/>
                  </a:cubicBezTo>
                  <a:cubicBezTo>
                    <a:pt x="39" y="5603"/>
                    <a:pt x="50" y="5614"/>
                    <a:pt x="50" y="5628"/>
                  </a:cubicBezTo>
                  <a:close/>
                  <a:moveTo>
                    <a:pt x="50" y="5728"/>
                  </a:moveTo>
                  <a:lnTo>
                    <a:pt x="50" y="5728"/>
                  </a:lnTo>
                  <a:cubicBezTo>
                    <a:pt x="50" y="5742"/>
                    <a:pt x="39" y="5753"/>
                    <a:pt x="25" y="5753"/>
                  </a:cubicBezTo>
                  <a:cubicBezTo>
                    <a:pt x="11" y="5753"/>
                    <a:pt x="0" y="5742"/>
                    <a:pt x="0" y="5728"/>
                  </a:cubicBezTo>
                  <a:cubicBezTo>
                    <a:pt x="0" y="5714"/>
                    <a:pt x="11" y="5703"/>
                    <a:pt x="25" y="5703"/>
                  </a:cubicBezTo>
                  <a:cubicBezTo>
                    <a:pt x="39" y="5703"/>
                    <a:pt x="50" y="5714"/>
                    <a:pt x="50" y="5728"/>
                  </a:cubicBezTo>
                  <a:close/>
                  <a:moveTo>
                    <a:pt x="50" y="5828"/>
                  </a:moveTo>
                  <a:lnTo>
                    <a:pt x="50" y="5828"/>
                  </a:lnTo>
                  <a:cubicBezTo>
                    <a:pt x="50" y="5842"/>
                    <a:pt x="39" y="5853"/>
                    <a:pt x="25" y="5853"/>
                  </a:cubicBezTo>
                  <a:cubicBezTo>
                    <a:pt x="11" y="5853"/>
                    <a:pt x="0" y="5842"/>
                    <a:pt x="0" y="5828"/>
                  </a:cubicBezTo>
                  <a:cubicBezTo>
                    <a:pt x="0" y="5814"/>
                    <a:pt x="11" y="5803"/>
                    <a:pt x="25" y="5803"/>
                  </a:cubicBezTo>
                  <a:cubicBezTo>
                    <a:pt x="39" y="5803"/>
                    <a:pt x="50" y="5814"/>
                    <a:pt x="50" y="5828"/>
                  </a:cubicBezTo>
                  <a:close/>
                  <a:moveTo>
                    <a:pt x="50" y="5928"/>
                  </a:moveTo>
                  <a:lnTo>
                    <a:pt x="50" y="5928"/>
                  </a:lnTo>
                  <a:cubicBezTo>
                    <a:pt x="50" y="5942"/>
                    <a:pt x="39" y="5953"/>
                    <a:pt x="25" y="5953"/>
                  </a:cubicBezTo>
                  <a:cubicBezTo>
                    <a:pt x="11" y="5953"/>
                    <a:pt x="0" y="5942"/>
                    <a:pt x="0" y="5928"/>
                  </a:cubicBezTo>
                  <a:cubicBezTo>
                    <a:pt x="0" y="5914"/>
                    <a:pt x="11" y="5903"/>
                    <a:pt x="25" y="5903"/>
                  </a:cubicBezTo>
                  <a:cubicBezTo>
                    <a:pt x="39" y="5903"/>
                    <a:pt x="50" y="5914"/>
                    <a:pt x="50" y="5928"/>
                  </a:cubicBezTo>
                  <a:close/>
                  <a:moveTo>
                    <a:pt x="50" y="6028"/>
                  </a:moveTo>
                  <a:lnTo>
                    <a:pt x="50" y="6028"/>
                  </a:lnTo>
                  <a:cubicBezTo>
                    <a:pt x="50" y="6042"/>
                    <a:pt x="39" y="6053"/>
                    <a:pt x="25" y="6053"/>
                  </a:cubicBezTo>
                  <a:cubicBezTo>
                    <a:pt x="11" y="6053"/>
                    <a:pt x="0" y="6042"/>
                    <a:pt x="0" y="6028"/>
                  </a:cubicBezTo>
                  <a:cubicBezTo>
                    <a:pt x="0" y="6014"/>
                    <a:pt x="11" y="6003"/>
                    <a:pt x="25" y="6003"/>
                  </a:cubicBezTo>
                  <a:cubicBezTo>
                    <a:pt x="39" y="6003"/>
                    <a:pt x="50" y="6014"/>
                    <a:pt x="50" y="6028"/>
                  </a:cubicBezTo>
                  <a:close/>
                  <a:moveTo>
                    <a:pt x="50" y="6128"/>
                  </a:moveTo>
                  <a:lnTo>
                    <a:pt x="50" y="6128"/>
                  </a:lnTo>
                  <a:cubicBezTo>
                    <a:pt x="50" y="6142"/>
                    <a:pt x="39" y="6153"/>
                    <a:pt x="25" y="6153"/>
                  </a:cubicBezTo>
                  <a:cubicBezTo>
                    <a:pt x="11" y="6153"/>
                    <a:pt x="0" y="6142"/>
                    <a:pt x="0" y="6128"/>
                  </a:cubicBezTo>
                  <a:cubicBezTo>
                    <a:pt x="0" y="6114"/>
                    <a:pt x="11" y="6103"/>
                    <a:pt x="25" y="6103"/>
                  </a:cubicBezTo>
                  <a:cubicBezTo>
                    <a:pt x="39" y="6103"/>
                    <a:pt x="50" y="6114"/>
                    <a:pt x="50" y="6128"/>
                  </a:cubicBezTo>
                  <a:close/>
                  <a:moveTo>
                    <a:pt x="50" y="6228"/>
                  </a:moveTo>
                  <a:lnTo>
                    <a:pt x="50" y="6228"/>
                  </a:lnTo>
                  <a:cubicBezTo>
                    <a:pt x="50" y="6242"/>
                    <a:pt x="39" y="6253"/>
                    <a:pt x="25" y="6253"/>
                  </a:cubicBezTo>
                  <a:cubicBezTo>
                    <a:pt x="11" y="6253"/>
                    <a:pt x="0" y="6242"/>
                    <a:pt x="0" y="6228"/>
                  </a:cubicBezTo>
                  <a:cubicBezTo>
                    <a:pt x="0" y="6214"/>
                    <a:pt x="11" y="6203"/>
                    <a:pt x="25" y="6203"/>
                  </a:cubicBezTo>
                  <a:cubicBezTo>
                    <a:pt x="39" y="6203"/>
                    <a:pt x="50" y="6214"/>
                    <a:pt x="50" y="6228"/>
                  </a:cubicBezTo>
                  <a:close/>
                  <a:moveTo>
                    <a:pt x="50" y="6328"/>
                  </a:moveTo>
                  <a:lnTo>
                    <a:pt x="50" y="6328"/>
                  </a:lnTo>
                  <a:cubicBezTo>
                    <a:pt x="50" y="6342"/>
                    <a:pt x="39" y="6353"/>
                    <a:pt x="25" y="6353"/>
                  </a:cubicBezTo>
                  <a:cubicBezTo>
                    <a:pt x="11" y="6353"/>
                    <a:pt x="0" y="6342"/>
                    <a:pt x="0" y="6328"/>
                  </a:cubicBezTo>
                  <a:cubicBezTo>
                    <a:pt x="0" y="6314"/>
                    <a:pt x="11" y="6303"/>
                    <a:pt x="25" y="6303"/>
                  </a:cubicBezTo>
                  <a:cubicBezTo>
                    <a:pt x="39" y="6303"/>
                    <a:pt x="50" y="6314"/>
                    <a:pt x="50" y="6328"/>
                  </a:cubicBezTo>
                  <a:close/>
                  <a:moveTo>
                    <a:pt x="50" y="6428"/>
                  </a:moveTo>
                  <a:lnTo>
                    <a:pt x="50" y="6428"/>
                  </a:lnTo>
                  <a:cubicBezTo>
                    <a:pt x="50" y="6442"/>
                    <a:pt x="39" y="6453"/>
                    <a:pt x="25" y="6453"/>
                  </a:cubicBezTo>
                  <a:cubicBezTo>
                    <a:pt x="11" y="6453"/>
                    <a:pt x="0" y="6442"/>
                    <a:pt x="0" y="6428"/>
                  </a:cubicBezTo>
                  <a:cubicBezTo>
                    <a:pt x="0" y="6415"/>
                    <a:pt x="11" y="6403"/>
                    <a:pt x="25" y="6403"/>
                  </a:cubicBezTo>
                  <a:cubicBezTo>
                    <a:pt x="39" y="6403"/>
                    <a:pt x="50" y="6415"/>
                    <a:pt x="50" y="6428"/>
                  </a:cubicBezTo>
                  <a:close/>
                  <a:moveTo>
                    <a:pt x="50" y="6528"/>
                  </a:moveTo>
                  <a:lnTo>
                    <a:pt x="50" y="6528"/>
                  </a:lnTo>
                  <a:cubicBezTo>
                    <a:pt x="50" y="6542"/>
                    <a:pt x="39" y="6553"/>
                    <a:pt x="25" y="6553"/>
                  </a:cubicBezTo>
                  <a:cubicBezTo>
                    <a:pt x="11" y="6553"/>
                    <a:pt x="0" y="6542"/>
                    <a:pt x="0" y="6528"/>
                  </a:cubicBezTo>
                  <a:cubicBezTo>
                    <a:pt x="0" y="6515"/>
                    <a:pt x="11" y="6503"/>
                    <a:pt x="25" y="6503"/>
                  </a:cubicBezTo>
                  <a:cubicBezTo>
                    <a:pt x="39" y="6503"/>
                    <a:pt x="50" y="6515"/>
                    <a:pt x="50" y="6528"/>
                  </a:cubicBezTo>
                  <a:close/>
                  <a:moveTo>
                    <a:pt x="50" y="6628"/>
                  </a:moveTo>
                  <a:lnTo>
                    <a:pt x="50" y="6628"/>
                  </a:lnTo>
                  <a:cubicBezTo>
                    <a:pt x="50" y="6642"/>
                    <a:pt x="39" y="6653"/>
                    <a:pt x="25" y="6653"/>
                  </a:cubicBezTo>
                  <a:cubicBezTo>
                    <a:pt x="11" y="6653"/>
                    <a:pt x="0" y="6642"/>
                    <a:pt x="0" y="6628"/>
                  </a:cubicBezTo>
                  <a:cubicBezTo>
                    <a:pt x="0" y="6615"/>
                    <a:pt x="11" y="6603"/>
                    <a:pt x="25" y="6603"/>
                  </a:cubicBezTo>
                  <a:cubicBezTo>
                    <a:pt x="39" y="6603"/>
                    <a:pt x="50" y="6615"/>
                    <a:pt x="50" y="6628"/>
                  </a:cubicBezTo>
                  <a:close/>
                  <a:moveTo>
                    <a:pt x="50" y="6728"/>
                  </a:moveTo>
                  <a:lnTo>
                    <a:pt x="50" y="6729"/>
                  </a:lnTo>
                  <a:cubicBezTo>
                    <a:pt x="50" y="6742"/>
                    <a:pt x="39" y="6754"/>
                    <a:pt x="25" y="6754"/>
                  </a:cubicBezTo>
                  <a:cubicBezTo>
                    <a:pt x="11" y="6754"/>
                    <a:pt x="0" y="6742"/>
                    <a:pt x="0" y="6729"/>
                  </a:cubicBezTo>
                  <a:lnTo>
                    <a:pt x="0" y="6728"/>
                  </a:lnTo>
                  <a:cubicBezTo>
                    <a:pt x="0" y="6715"/>
                    <a:pt x="11" y="6703"/>
                    <a:pt x="25" y="6703"/>
                  </a:cubicBezTo>
                  <a:cubicBezTo>
                    <a:pt x="39" y="6703"/>
                    <a:pt x="50" y="6715"/>
                    <a:pt x="50" y="6728"/>
                  </a:cubicBezTo>
                  <a:close/>
                  <a:moveTo>
                    <a:pt x="50" y="6829"/>
                  </a:moveTo>
                  <a:lnTo>
                    <a:pt x="50" y="6829"/>
                  </a:lnTo>
                  <a:cubicBezTo>
                    <a:pt x="50" y="6842"/>
                    <a:pt x="39" y="6854"/>
                    <a:pt x="25" y="6854"/>
                  </a:cubicBezTo>
                  <a:cubicBezTo>
                    <a:pt x="11" y="6854"/>
                    <a:pt x="0" y="6842"/>
                    <a:pt x="0" y="6829"/>
                  </a:cubicBezTo>
                  <a:cubicBezTo>
                    <a:pt x="0" y="6815"/>
                    <a:pt x="11" y="6804"/>
                    <a:pt x="25" y="6804"/>
                  </a:cubicBezTo>
                  <a:cubicBezTo>
                    <a:pt x="39" y="6804"/>
                    <a:pt x="50" y="6815"/>
                    <a:pt x="50" y="6829"/>
                  </a:cubicBezTo>
                  <a:close/>
                  <a:moveTo>
                    <a:pt x="50" y="6929"/>
                  </a:moveTo>
                  <a:lnTo>
                    <a:pt x="50" y="6929"/>
                  </a:lnTo>
                  <a:cubicBezTo>
                    <a:pt x="50" y="6942"/>
                    <a:pt x="39" y="6954"/>
                    <a:pt x="25" y="6954"/>
                  </a:cubicBezTo>
                  <a:cubicBezTo>
                    <a:pt x="11" y="6954"/>
                    <a:pt x="0" y="6942"/>
                    <a:pt x="0" y="6929"/>
                  </a:cubicBezTo>
                  <a:cubicBezTo>
                    <a:pt x="0" y="6915"/>
                    <a:pt x="11" y="6904"/>
                    <a:pt x="25" y="6904"/>
                  </a:cubicBezTo>
                  <a:cubicBezTo>
                    <a:pt x="39" y="6904"/>
                    <a:pt x="50" y="6915"/>
                    <a:pt x="50" y="6929"/>
                  </a:cubicBezTo>
                  <a:close/>
                  <a:moveTo>
                    <a:pt x="50" y="7029"/>
                  </a:moveTo>
                  <a:lnTo>
                    <a:pt x="50" y="7029"/>
                  </a:lnTo>
                  <a:cubicBezTo>
                    <a:pt x="50" y="7042"/>
                    <a:pt x="39" y="7054"/>
                    <a:pt x="25" y="7054"/>
                  </a:cubicBezTo>
                  <a:cubicBezTo>
                    <a:pt x="11" y="7054"/>
                    <a:pt x="0" y="7042"/>
                    <a:pt x="0" y="7029"/>
                  </a:cubicBezTo>
                  <a:cubicBezTo>
                    <a:pt x="0" y="7015"/>
                    <a:pt x="11" y="7004"/>
                    <a:pt x="25" y="7004"/>
                  </a:cubicBezTo>
                  <a:cubicBezTo>
                    <a:pt x="39" y="7004"/>
                    <a:pt x="50" y="7015"/>
                    <a:pt x="50" y="7029"/>
                  </a:cubicBezTo>
                  <a:close/>
                  <a:moveTo>
                    <a:pt x="50" y="7129"/>
                  </a:moveTo>
                  <a:lnTo>
                    <a:pt x="50" y="7129"/>
                  </a:lnTo>
                  <a:cubicBezTo>
                    <a:pt x="50" y="7143"/>
                    <a:pt x="39" y="7154"/>
                    <a:pt x="25" y="7154"/>
                  </a:cubicBezTo>
                  <a:cubicBezTo>
                    <a:pt x="11" y="7154"/>
                    <a:pt x="0" y="7143"/>
                    <a:pt x="0" y="7129"/>
                  </a:cubicBezTo>
                  <a:cubicBezTo>
                    <a:pt x="0" y="7115"/>
                    <a:pt x="11" y="7104"/>
                    <a:pt x="25" y="7104"/>
                  </a:cubicBezTo>
                  <a:cubicBezTo>
                    <a:pt x="39" y="7104"/>
                    <a:pt x="50" y="7115"/>
                    <a:pt x="50" y="7129"/>
                  </a:cubicBezTo>
                  <a:close/>
                  <a:moveTo>
                    <a:pt x="50" y="7229"/>
                  </a:moveTo>
                  <a:lnTo>
                    <a:pt x="50" y="7229"/>
                  </a:lnTo>
                  <a:cubicBezTo>
                    <a:pt x="50" y="7243"/>
                    <a:pt x="39" y="7254"/>
                    <a:pt x="25" y="7254"/>
                  </a:cubicBezTo>
                  <a:cubicBezTo>
                    <a:pt x="11" y="7254"/>
                    <a:pt x="0" y="7243"/>
                    <a:pt x="0" y="7229"/>
                  </a:cubicBezTo>
                  <a:cubicBezTo>
                    <a:pt x="0" y="7215"/>
                    <a:pt x="11" y="7204"/>
                    <a:pt x="25" y="7204"/>
                  </a:cubicBezTo>
                  <a:cubicBezTo>
                    <a:pt x="39" y="7204"/>
                    <a:pt x="50" y="7215"/>
                    <a:pt x="50" y="7229"/>
                  </a:cubicBezTo>
                  <a:close/>
                  <a:moveTo>
                    <a:pt x="50" y="7329"/>
                  </a:moveTo>
                  <a:lnTo>
                    <a:pt x="50" y="7329"/>
                  </a:lnTo>
                  <a:cubicBezTo>
                    <a:pt x="50" y="7343"/>
                    <a:pt x="39" y="7354"/>
                    <a:pt x="25" y="7354"/>
                  </a:cubicBezTo>
                  <a:cubicBezTo>
                    <a:pt x="11" y="7354"/>
                    <a:pt x="0" y="7343"/>
                    <a:pt x="0" y="7329"/>
                  </a:cubicBezTo>
                  <a:cubicBezTo>
                    <a:pt x="0" y="7315"/>
                    <a:pt x="11" y="7304"/>
                    <a:pt x="25" y="7304"/>
                  </a:cubicBezTo>
                  <a:cubicBezTo>
                    <a:pt x="39" y="7304"/>
                    <a:pt x="50" y="7315"/>
                    <a:pt x="50" y="7329"/>
                  </a:cubicBezTo>
                  <a:close/>
                  <a:moveTo>
                    <a:pt x="50" y="7429"/>
                  </a:moveTo>
                  <a:lnTo>
                    <a:pt x="50" y="7429"/>
                  </a:lnTo>
                  <a:cubicBezTo>
                    <a:pt x="50" y="7443"/>
                    <a:pt x="39" y="7454"/>
                    <a:pt x="25" y="7454"/>
                  </a:cubicBezTo>
                  <a:cubicBezTo>
                    <a:pt x="11" y="7454"/>
                    <a:pt x="0" y="7443"/>
                    <a:pt x="0" y="7429"/>
                  </a:cubicBezTo>
                  <a:cubicBezTo>
                    <a:pt x="0" y="7415"/>
                    <a:pt x="11" y="7404"/>
                    <a:pt x="25" y="7404"/>
                  </a:cubicBezTo>
                  <a:cubicBezTo>
                    <a:pt x="39" y="7404"/>
                    <a:pt x="50" y="7415"/>
                    <a:pt x="50" y="7429"/>
                  </a:cubicBezTo>
                  <a:close/>
                  <a:moveTo>
                    <a:pt x="50" y="7529"/>
                  </a:moveTo>
                  <a:lnTo>
                    <a:pt x="50" y="7529"/>
                  </a:lnTo>
                  <a:cubicBezTo>
                    <a:pt x="50" y="7543"/>
                    <a:pt x="39" y="7554"/>
                    <a:pt x="25" y="7554"/>
                  </a:cubicBezTo>
                  <a:cubicBezTo>
                    <a:pt x="11" y="7554"/>
                    <a:pt x="0" y="7543"/>
                    <a:pt x="0" y="7529"/>
                  </a:cubicBezTo>
                  <a:cubicBezTo>
                    <a:pt x="0" y="7515"/>
                    <a:pt x="11" y="7504"/>
                    <a:pt x="25" y="7504"/>
                  </a:cubicBezTo>
                  <a:cubicBezTo>
                    <a:pt x="39" y="7504"/>
                    <a:pt x="50" y="7515"/>
                    <a:pt x="50" y="7529"/>
                  </a:cubicBezTo>
                  <a:close/>
                  <a:moveTo>
                    <a:pt x="50" y="7629"/>
                  </a:moveTo>
                  <a:lnTo>
                    <a:pt x="50" y="7629"/>
                  </a:lnTo>
                  <a:cubicBezTo>
                    <a:pt x="50" y="7643"/>
                    <a:pt x="39" y="7654"/>
                    <a:pt x="25" y="7654"/>
                  </a:cubicBezTo>
                  <a:cubicBezTo>
                    <a:pt x="11" y="7654"/>
                    <a:pt x="0" y="7643"/>
                    <a:pt x="0" y="7629"/>
                  </a:cubicBezTo>
                  <a:cubicBezTo>
                    <a:pt x="0" y="7615"/>
                    <a:pt x="11" y="7604"/>
                    <a:pt x="25" y="7604"/>
                  </a:cubicBezTo>
                  <a:cubicBezTo>
                    <a:pt x="39" y="7604"/>
                    <a:pt x="50" y="7615"/>
                    <a:pt x="50" y="7629"/>
                  </a:cubicBezTo>
                  <a:close/>
                  <a:moveTo>
                    <a:pt x="50" y="7729"/>
                  </a:moveTo>
                  <a:lnTo>
                    <a:pt x="50" y="7729"/>
                  </a:lnTo>
                  <a:cubicBezTo>
                    <a:pt x="50" y="7743"/>
                    <a:pt x="39" y="7754"/>
                    <a:pt x="25" y="7754"/>
                  </a:cubicBezTo>
                  <a:cubicBezTo>
                    <a:pt x="11" y="7754"/>
                    <a:pt x="0" y="7743"/>
                    <a:pt x="0" y="7729"/>
                  </a:cubicBezTo>
                  <a:cubicBezTo>
                    <a:pt x="0" y="7715"/>
                    <a:pt x="11" y="7704"/>
                    <a:pt x="25" y="7704"/>
                  </a:cubicBezTo>
                  <a:cubicBezTo>
                    <a:pt x="39" y="7704"/>
                    <a:pt x="50" y="7715"/>
                    <a:pt x="50" y="7729"/>
                  </a:cubicBezTo>
                  <a:close/>
                  <a:moveTo>
                    <a:pt x="50" y="7829"/>
                  </a:moveTo>
                  <a:lnTo>
                    <a:pt x="50" y="7829"/>
                  </a:lnTo>
                  <a:cubicBezTo>
                    <a:pt x="50" y="7843"/>
                    <a:pt x="39" y="7854"/>
                    <a:pt x="25" y="7854"/>
                  </a:cubicBezTo>
                  <a:cubicBezTo>
                    <a:pt x="11" y="7854"/>
                    <a:pt x="0" y="7843"/>
                    <a:pt x="0" y="7829"/>
                  </a:cubicBezTo>
                  <a:cubicBezTo>
                    <a:pt x="0" y="7815"/>
                    <a:pt x="11" y="7804"/>
                    <a:pt x="25" y="7804"/>
                  </a:cubicBezTo>
                  <a:cubicBezTo>
                    <a:pt x="39" y="7804"/>
                    <a:pt x="50" y="7815"/>
                    <a:pt x="50" y="7829"/>
                  </a:cubicBezTo>
                  <a:close/>
                  <a:moveTo>
                    <a:pt x="50" y="7929"/>
                  </a:moveTo>
                  <a:lnTo>
                    <a:pt x="50" y="7929"/>
                  </a:lnTo>
                  <a:cubicBezTo>
                    <a:pt x="50" y="7943"/>
                    <a:pt x="39" y="7954"/>
                    <a:pt x="25" y="7954"/>
                  </a:cubicBezTo>
                  <a:cubicBezTo>
                    <a:pt x="11" y="7954"/>
                    <a:pt x="0" y="7943"/>
                    <a:pt x="0" y="7929"/>
                  </a:cubicBezTo>
                  <a:cubicBezTo>
                    <a:pt x="0" y="7915"/>
                    <a:pt x="11" y="7904"/>
                    <a:pt x="25" y="7904"/>
                  </a:cubicBezTo>
                  <a:cubicBezTo>
                    <a:pt x="39" y="7904"/>
                    <a:pt x="50" y="7915"/>
                    <a:pt x="50" y="7929"/>
                  </a:cubicBezTo>
                  <a:close/>
                  <a:moveTo>
                    <a:pt x="50" y="8029"/>
                  </a:moveTo>
                  <a:lnTo>
                    <a:pt x="50" y="8029"/>
                  </a:lnTo>
                  <a:cubicBezTo>
                    <a:pt x="50" y="8043"/>
                    <a:pt x="39" y="8054"/>
                    <a:pt x="25" y="8054"/>
                  </a:cubicBezTo>
                  <a:cubicBezTo>
                    <a:pt x="11" y="8054"/>
                    <a:pt x="0" y="8043"/>
                    <a:pt x="0" y="8029"/>
                  </a:cubicBezTo>
                  <a:cubicBezTo>
                    <a:pt x="0" y="8015"/>
                    <a:pt x="11" y="8004"/>
                    <a:pt x="25" y="8004"/>
                  </a:cubicBezTo>
                  <a:cubicBezTo>
                    <a:pt x="39" y="8004"/>
                    <a:pt x="50" y="8015"/>
                    <a:pt x="50" y="8029"/>
                  </a:cubicBezTo>
                  <a:close/>
                  <a:moveTo>
                    <a:pt x="50" y="8129"/>
                  </a:moveTo>
                  <a:lnTo>
                    <a:pt x="50" y="8129"/>
                  </a:lnTo>
                  <a:cubicBezTo>
                    <a:pt x="50" y="8143"/>
                    <a:pt x="39" y="8154"/>
                    <a:pt x="25" y="8154"/>
                  </a:cubicBezTo>
                  <a:cubicBezTo>
                    <a:pt x="11" y="8154"/>
                    <a:pt x="0" y="8143"/>
                    <a:pt x="0" y="8129"/>
                  </a:cubicBezTo>
                  <a:cubicBezTo>
                    <a:pt x="0" y="8115"/>
                    <a:pt x="11" y="8104"/>
                    <a:pt x="25" y="8104"/>
                  </a:cubicBezTo>
                  <a:cubicBezTo>
                    <a:pt x="39" y="8104"/>
                    <a:pt x="50" y="8115"/>
                    <a:pt x="50" y="8129"/>
                  </a:cubicBezTo>
                  <a:close/>
                  <a:moveTo>
                    <a:pt x="50" y="8229"/>
                  </a:moveTo>
                  <a:lnTo>
                    <a:pt x="50" y="8229"/>
                  </a:lnTo>
                  <a:cubicBezTo>
                    <a:pt x="50" y="8243"/>
                    <a:pt x="39" y="8254"/>
                    <a:pt x="25" y="8254"/>
                  </a:cubicBezTo>
                  <a:cubicBezTo>
                    <a:pt x="11" y="8254"/>
                    <a:pt x="0" y="8243"/>
                    <a:pt x="0" y="8229"/>
                  </a:cubicBezTo>
                  <a:cubicBezTo>
                    <a:pt x="0" y="8215"/>
                    <a:pt x="11" y="8204"/>
                    <a:pt x="25" y="8204"/>
                  </a:cubicBezTo>
                  <a:cubicBezTo>
                    <a:pt x="39" y="8204"/>
                    <a:pt x="50" y="8215"/>
                    <a:pt x="50" y="8229"/>
                  </a:cubicBezTo>
                  <a:close/>
                  <a:moveTo>
                    <a:pt x="50" y="8329"/>
                  </a:moveTo>
                  <a:lnTo>
                    <a:pt x="50" y="8329"/>
                  </a:lnTo>
                  <a:cubicBezTo>
                    <a:pt x="50" y="8343"/>
                    <a:pt x="39" y="8354"/>
                    <a:pt x="25" y="8354"/>
                  </a:cubicBezTo>
                  <a:cubicBezTo>
                    <a:pt x="11" y="8354"/>
                    <a:pt x="0" y="8343"/>
                    <a:pt x="0" y="8329"/>
                  </a:cubicBezTo>
                  <a:cubicBezTo>
                    <a:pt x="0" y="8315"/>
                    <a:pt x="11" y="8304"/>
                    <a:pt x="25" y="8304"/>
                  </a:cubicBezTo>
                  <a:cubicBezTo>
                    <a:pt x="39" y="8304"/>
                    <a:pt x="50" y="8315"/>
                    <a:pt x="50" y="8329"/>
                  </a:cubicBezTo>
                  <a:close/>
                  <a:moveTo>
                    <a:pt x="50" y="8429"/>
                  </a:moveTo>
                  <a:lnTo>
                    <a:pt x="50" y="8429"/>
                  </a:lnTo>
                  <a:cubicBezTo>
                    <a:pt x="50" y="8443"/>
                    <a:pt x="39" y="8454"/>
                    <a:pt x="25" y="8454"/>
                  </a:cubicBezTo>
                  <a:cubicBezTo>
                    <a:pt x="11" y="8454"/>
                    <a:pt x="0" y="8443"/>
                    <a:pt x="0" y="8429"/>
                  </a:cubicBezTo>
                  <a:cubicBezTo>
                    <a:pt x="0" y="8415"/>
                    <a:pt x="11" y="8404"/>
                    <a:pt x="25" y="8404"/>
                  </a:cubicBezTo>
                  <a:cubicBezTo>
                    <a:pt x="39" y="8404"/>
                    <a:pt x="50" y="8415"/>
                    <a:pt x="50" y="8429"/>
                  </a:cubicBezTo>
                  <a:close/>
                  <a:moveTo>
                    <a:pt x="50" y="8529"/>
                  </a:moveTo>
                  <a:lnTo>
                    <a:pt x="50" y="8529"/>
                  </a:lnTo>
                  <a:cubicBezTo>
                    <a:pt x="50" y="8543"/>
                    <a:pt x="39" y="8554"/>
                    <a:pt x="25" y="8554"/>
                  </a:cubicBezTo>
                  <a:cubicBezTo>
                    <a:pt x="11" y="8554"/>
                    <a:pt x="0" y="8543"/>
                    <a:pt x="0" y="8529"/>
                  </a:cubicBezTo>
                  <a:cubicBezTo>
                    <a:pt x="0" y="8516"/>
                    <a:pt x="11" y="8504"/>
                    <a:pt x="25" y="8504"/>
                  </a:cubicBezTo>
                  <a:cubicBezTo>
                    <a:pt x="39" y="8504"/>
                    <a:pt x="50" y="8516"/>
                    <a:pt x="50" y="8529"/>
                  </a:cubicBezTo>
                  <a:close/>
                  <a:moveTo>
                    <a:pt x="50" y="8629"/>
                  </a:moveTo>
                  <a:lnTo>
                    <a:pt x="50" y="8629"/>
                  </a:lnTo>
                  <a:cubicBezTo>
                    <a:pt x="50" y="8643"/>
                    <a:pt x="39" y="8654"/>
                    <a:pt x="25" y="8654"/>
                  </a:cubicBezTo>
                  <a:cubicBezTo>
                    <a:pt x="11" y="8654"/>
                    <a:pt x="0" y="8643"/>
                    <a:pt x="0" y="8629"/>
                  </a:cubicBezTo>
                  <a:cubicBezTo>
                    <a:pt x="0" y="8616"/>
                    <a:pt x="11" y="8604"/>
                    <a:pt x="25" y="8604"/>
                  </a:cubicBezTo>
                  <a:cubicBezTo>
                    <a:pt x="39" y="8604"/>
                    <a:pt x="50" y="8616"/>
                    <a:pt x="50" y="8629"/>
                  </a:cubicBezTo>
                  <a:close/>
                  <a:moveTo>
                    <a:pt x="50" y="8729"/>
                  </a:moveTo>
                  <a:lnTo>
                    <a:pt x="50" y="8729"/>
                  </a:lnTo>
                  <a:cubicBezTo>
                    <a:pt x="50" y="8743"/>
                    <a:pt x="39" y="8754"/>
                    <a:pt x="25" y="8754"/>
                  </a:cubicBezTo>
                  <a:cubicBezTo>
                    <a:pt x="11" y="8754"/>
                    <a:pt x="0" y="8743"/>
                    <a:pt x="0" y="8729"/>
                  </a:cubicBezTo>
                  <a:cubicBezTo>
                    <a:pt x="0" y="8716"/>
                    <a:pt x="11" y="8704"/>
                    <a:pt x="25" y="8704"/>
                  </a:cubicBezTo>
                  <a:cubicBezTo>
                    <a:pt x="39" y="8704"/>
                    <a:pt x="50" y="8716"/>
                    <a:pt x="50" y="8729"/>
                  </a:cubicBezTo>
                  <a:close/>
                  <a:moveTo>
                    <a:pt x="50" y="8829"/>
                  </a:moveTo>
                  <a:lnTo>
                    <a:pt x="50" y="8830"/>
                  </a:lnTo>
                  <a:cubicBezTo>
                    <a:pt x="50" y="8843"/>
                    <a:pt x="39" y="8855"/>
                    <a:pt x="25" y="8855"/>
                  </a:cubicBezTo>
                  <a:cubicBezTo>
                    <a:pt x="11" y="8855"/>
                    <a:pt x="0" y="8843"/>
                    <a:pt x="0" y="8830"/>
                  </a:cubicBezTo>
                  <a:lnTo>
                    <a:pt x="0" y="8829"/>
                  </a:lnTo>
                  <a:cubicBezTo>
                    <a:pt x="0" y="8816"/>
                    <a:pt x="11" y="8804"/>
                    <a:pt x="25" y="8804"/>
                  </a:cubicBezTo>
                  <a:cubicBezTo>
                    <a:pt x="39" y="8804"/>
                    <a:pt x="50" y="8816"/>
                    <a:pt x="50" y="8829"/>
                  </a:cubicBezTo>
                  <a:close/>
                  <a:moveTo>
                    <a:pt x="50" y="8930"/>
                  </a:moveTo>
                  <a:lnTo>
                    <a:pt x="50" y="8930"/>
                  </a:lnTo>
                  <a:cubicBezTo>
                    <a:pt x="50" y="8943"/>
                    <a:pt x="39" y="8955"/>
                    <a:pt x="25" y="8955"/>
                  </a:cubicBezTo>
                  <a:cubicBezTo>
                    <a:pt x="11" y="8955"/>
                    <a:pt x="0" y="8943"/>
                    <a:pt x="0" y="8930"/>
                  </a:cubicBezTo>
                  <a:cubicBezTo>
                    <a:pt x="0" y="8916"/>
                    <a:pt x="11" y="8905"/>
                    <a:pt x="25" y="8905"/>
                  </a:cubicBezTo>
                  <a:cubicBezTo>
                    <a:pt x="39" y="8905"/>
                    <a:pt x="50" y="8916"/>
                    <a:pt x="50" y="8930"/>
                  </a:cubicBezTo>
                  <a:close/>
                  <a:moveTo>
                    <a:pt x="50" y="9030"/>
                  </a:moveTo>
                  <a:lnTo>
                    <a:pt x="50" y="9030"/>
                  </a:lnTo>
                  <a:cubicBezTo>
                    <a:pt x="50" y="9043"/>
                    <a:pt x="39" y="9055"/>
                    <a:pt x="25" y="9055"/>
                  </a:cubicBezTo>
                  <a:cubicBezTo>
                    <a:pt x="11" y="9055"/>
                    <a:pt x="0" y="9043"/>
                    <a:pt x="0" y="9030"/>
                  </a:cubicBezTo>
                  <a:cubicBezTo>
                    <a:pt x="0" y="9016"/>
                    <a:pt x="11" y="9005"/>
                    <a:pt x="25" y="9005"/>
                  </a:cubicBezTo>
                  <a:cubicBezTo>
                    <a:pt x="39" y="9005"/>
                    <a:pt x="50" y="9016"/>
                    <a:pt x="50" y="9030"/>
                  </a:cubicBezTo>
                  <a:close/>
                  <a:moveTo>
                    <a:pt x="50" y="9130"/>
                  </a:moveTo>
                  <a:lnTo>
                    <a:pt x="50" y="9130"/>
                  </a:lnTo>
                  <a:cubicBezTo>
                    <a:pt x="50" y="9143"/>
                    <a:pt x="39" y="9155"/>
                    <a:pt x="25" y="9155"/>
                  </a:cubicBezTo>
                  <a:cubicBezTo>
                    <a:pt x="11" y="9155"/>
                    <a:pt x="0" y="9143"/>
                    <a:pt x="0" y="9130"/>
                  </a:cubicBezTo>
                  <a:cubicBezTo>
                    <a:pt x="0" y="9116"/>
                    <a:pt x="11" y="9105"/>
                    <a:pt x="25" y="9105"/>
                  </a:cubicBezTo>
                  <a:cubicBezTo>
                    <a:pt x="39" y="9105"/>
                    <a:pt x="50" y="9116"/>
                    <a:pt x="50" y="9130"/>
                  </a:cubicBezTo>
                  <a:close/>
                  <a:moveTo>
                    <a:pt x="50" y="9230"/>
                  </a:moveTo>
                  <a:lnTo>
                    <a:pt x="50" y="9230"/>
                  </a:lnTo>
                  <a:cubicBezTo>
                    <a:pt x="50" y="9244"/>
                    <a:pt x="39" y="9255"/>
                    <a:pt x="25" y="9255"/>
                  </a:cubicBezTo>
                  <a:cubicBezTo>
                    <a:pt x="11" y="9255"/>
                    <a:pt x="0" y="9244"/>
                    <a:pt x="0" y="9230"/>
                  </a:cubicBezTo>
                  <a:cubicBezTo>
                    <a:pt x="0" y="9216"/>
                    <a:pt x="11" y="9205"/>
                    <a:pt x="25" y="9205"/>
                  </a:cubicBezTo>
                  <a:cubicBezTo>
                    <a:pt x="39" y="9205"/>
                    <a:pt x="50" y="9216"/>
                    <a:pt x="50" y="9230"/>
                  </a:cubicBezTo>
                  <a:close/>
                  <a:moveTo>
                    <a:pt x="50" y="9330"/>
                  </a:moveTo>
                  <a:lnTo>
                    <a:pt x="50" y="9330"/>
                  </a:lnTo>
                  <a:cubicBezTo>
                    <a:pt x="50" y="9344"/>
                    <a:pt x="39" y="9355"/>
                    <a:pt x="25" y="9355"/>
                  </a:cubicBezTo>
                  <a:cubicBezTo>
                    <a:pt x="11" y="9355"/>
                    <a:pt x="0" y="9344"/>
                    <a:pt x="0" y="9330"/>
                  </a:cubicBezTo>
                  <a:cubicBezTo>
                    <a:pt x="0" y="9316"/>
                    <a:pt x="11" y="9305"/>
                    <a:pt x="25" y="9305"/>
                  </a:cubicBezTo>
                  <a:cubicBezTo>
                    <a:pt x="39" y="9305"/>
                    <a:pt x="50" y="9316"/>
                    <a:pt x="50" y="9330"/>
                  </a:cubicBezTo>
                  <a:close/>
                  <a:moveTo>
                    <a:pt x="50" y="9430"/>
                  </a:moveTo>
                  <a:lnTo>
                    <a:pt x="50" y="9430"/>
                  </a:lnTo>
                  <a:cubicBezTo>
                    <a:pt x="50" y="9444"/>
                    <a:pt x="39" y="9455"/>
                    <a:pt x="25" y="9455"/>
                  </a:cubicBezTo>
                  <a:cubicBezTo>
                    <a:pt x="11" y="9455"/>
                    <a:pt x="0" y="9444"/>
                    <a:pt x="0" y="9430"/>
                  </a:cubicBezTo>
                  <a:cubicBezTo>
                    <a:pt x="0" y="9416"/>
                    <a:pt x="11" y="9405"/>
                    <a:pt x="25" y="9405"/>
                  </a:cubicBezTo>
                  <a:cubicBezTo>
                    <a:pt x="39" y="9405"/>
                    <a:pt x="50" y="9416"/>
                    <a:pt x="50" y="9430"/>
                  </a:cubicBezTo>
                  <a:close/>
                  <a:moveTo>
                    <a:pt x="50" y="9530"/>
                  </a:moveTo>
                  <a:lnTo>
                    <a:pt x="50" y="9530"/>
                  </a:lnTo>
                  <a:cubicBezTo>
                    <a:pt x="50" y="9544"/>
                    <a:pt x="39" y="9555"/>
                    <a:pt x="25" y="9555"/>
                  </a:cubicBezTo>
                  <a:cubicBezTo>
                    <a:pt x="11" y="9555"/>
                    <a:pt x="0" y="9544"/>
                    <a:pt x="0" y="9530"/>
                  </a:cubicBezTo>
                  <a:cubicBezTo>
                    <a:pt x="0" y="9516"/>
                    <a:pt x="11" y="9505"/>
                    <a:pt x="25" y="9505"/>
                  </a:cubicBezTo>
                  <a:cubicBezTo>
                    <a:pt x="39" y="9505"/>
                    <a:pt x="50" y="9516"/>
                    <a:pt x="50" y="9530"/>
                  </a:cubicBezTo>
                  <a:close/>
                  <a:moveTo>
                    <a:pt x="50" y="9630"/>
                  </a:moveTo>
                  <a:lnTo>
                    <a:pt x="50" y="9630"/>
                  </a:lnTo>
                  <a:cubicBezTo>
                    <a:pt x="50" y="9644"/>
                    <a:pt x="39" y="9655"/>
                    <a:pt x="25" y="9655"/>
                  </a:cubicBezTo>
                  <a:cubicBezTo>
                    <a:pt x="11" y="9655"/>
                    <a:pt x="0" y="9644"/>
                    <a:pt x="0" y="9630"/>
                  </a:cubicBezTo>
                  <a:cubicBezTo>
                    <a:pt x="0" y="9616"/>
                    <a:pt x="11" y="9605"/>
                    <a:pt x="25" y="9605"/>
                  </a:cubicBezTo>
                  <a:cubicBezTo>
                    <a:pt x="39" y="9605"/>
                    <a:pt x="50" y="9616"/>
                    <a:pt x="50" y="9630"/>
                  </a:cubicBezTo>
                  <a:close/>
                  <a:moveTo>
                    <a:pt x="50" y="9730"/>
                  </a:moveTo>
                  <a:lnTo>
                    <a:pt x="50" y="9730"/>
                  </a:lnTo>
                  <a:cubicBezTo>
                    <a:pt x="50" y="9744"/>
                    <a:pt x="39" y="9755"/>
                    <a:pt x="25" y="9755"/>
                  </a:cubicBezTo>
                  <a:cubicBezTo>
                    <a:pt x="11" y="9755"/>
                    <a:pt x="0" y="9744"/>
                    <a:pt x="0" y="9730"/>
                  </a:cubicBezTo>
                  <a:cubicBezTo>
                    <a:pt x="0" y="9716"/>
                    <a:pt x="11" y="9705"/>
                    <a:pt x="25" y="9705"/>
                  </a:cubicBezTo>
                  <a:cubicBezTo>
                    <a:pt x="39" y="9705"/>
                    <a:pt x="50" y="9716"/>
                    <a:pt x="50" y="9730"/>
                  </a:cubicBezTo>
                  <a:close/>
                  <a:moveTo>
                    <a:pt x="50" y="9830"/>
                  </a:moveTo>
                  <a:lnTo>
                    <a:pt x="50" y="9830"/>
                  </a:lnTo>
                  <a:cubicBezTo>
                    <a:pt x="50" y="9844"/>
                    <a:pt x="39" y="9855"/>
                    <a:pt x="25" y="9855"/>
                  </a:cubicBezTo>
                  <a:cubicBezTo>
                    <a:pt x="11" y="9855"/>
                    <a:pt x="0" y="9844"/>
                    <a:pt x="0" y="9830"/>
                  </a:cubicBezTo>
                  <a:cubicBezTo>
                    <a:pt x="0" y="9816"/>
                    <a:pt x="11" y="9805"/>
                    <a:pt x="25" y="9805"/>
                  </a:cubicBezTo>
                  <a:cubicBezTo>
                    <a:pt x="39" y="9805"/>
                    <a:pt x="50" y="9816"/>
                    <a:pt x="50" y="9830"/>
                  </a:cubicBezTo>
                  <a:close/>
                  <a:moveTo>
                    <a:pt x="50" y="9930"/>
                  </a:moveTo>
                  <a:lnTo>
                    <a:pt x="50" y="9930"/>
                  </a:lnTo>
                  <a:cubicBezTo>
                    <a:pt x="50" y="9944"/>
                    <a:pt x="39" y="9955"/>
                    <a:pt x="25" y="9955"/>
                  </a:cubicBezTo>
                  <a:cubicBezTo>
                    <a:pt x="11" y="9955"/>
                    <a:pt x="0" y="9944"/>
                    <a:pt x="0" y="9930"/>
                  </a:cubicBezTo>
                  <a:cubicBezTo>
                    <a:pt x="0" y="9916"/>
                    <a:pt x="11" y="9905"/>
                    <a:pt x="25" y="9905"/>
                  </a:cubicBezTo>
                  <a:cubicBezTo>
                    <a:pt x="39" y="9905"/>
                    <a:pt x="50" y="9916"/>
                    <a:pt x="50" y="9930"/>
                  </a:cubicBezTo>
                  <a:close/>
                  <a:moveTo>
                    <a:pt x="50" y="10030"/>
                  </a:moveTo>
                  <a:lnTo>
                    <a:pt x="50" y="10030"/>
                  </a:lnTo>
                  <a:cubicBezTo>
                    <a:pt x="50" y="10044"/>
                    <a:pt x="39" y="10055"/>
                    <a:pt x="25" y="10055"/>
                  </a:cubicBezTo>
                  <a:cubicBezTo>
                    <a:pt x="11" y="10055"/>
                    <a:pt x="0" y="10044"/>
                    <a:pt x="0" y="10030"/>
                  </a:cubicBezTo>
                  <a:cubicBezTo>
                    <a:pt x="0" y="10016"/>
                    <a:pt x="11" y="10005"/>
                    <a:pt x="25" y="10005"/>
                  </a:cubicBezTo>
                  <a:cubicBezTo>
                    <a:pt x="39" y="10005"/>
                    <a:pt x="50" y="10016"/>
                    <a:pt x="50" y="10030"/>
                  </a:cubicBezTo>
                  <a:close/>
                  <a:moveTo>
                    <a:pt x="50" y="10130"/>
                  </a:moveTo>
                  <a:lnTo>
                    <a:pt x="50" y="10130"/>
                  </a:lnTo>
                  <a:cubicBezTo>
                    <a:pt x="50" y="10144"/>
                    <a:pt x="39" y="10155"/>
                    <a:pt x="25" y="10155"/>
                  </a:cubicBezTo>
                  <a:cubicBezTo>
                    <a:pt x="11" y="10155"/>
                    <a:pt x="0" y="10144"/>
                    <a:pt x="0" y="10130"/>
                  </a:cubicBezTo>
                  <a:cubicBezTo>
                    <a:pt x="0" y="10116"/>
                    <a:pt x="11" y="10105"/>
                    <a:pt x="25" y="10105"/>
                  </a:cubicBezTo>
                  <a:cubicBezTo>
                    <a:pt x="39" y="10105"/>
                    <a:pt x="50" y="10116"/>
                    <a:pt x="50" y="10130"/>
                  </a:cubicBezTo>
                  <a:close/>
                  <a:moveTo>
                    <a:pt x="50" y="10230"/>
                  </a:moveTo>
                  <a:lnTo>
                    <a:pt x="50" y="10230"/>
                  </a:lnTo>
                  <a:cubicBezTo>
                    <a:pt x="50" y="10244"/>
                    <a:pt x="39" y="10255"/>
                    <a:pt x="25" y="10255"/>
                  </a:cubicBezTo>
                  <a:cubicBezTo>
                    <a:pt x="11" y="10255"/>
                    <a:pt x="0" y="10244"/>
                    <a:pt x="0" y="10230"/>
                  </a:cubicBezTo>
                  <a:cubicBezTo>
                    <a:pt x="0" y="10216"/>
                    <a:pt x="11" y="10205"/>
                    <a:pt x="25" y="10205"/>
                  </a:cubicBezTo>
                  <a:cubicBezTo>
                    <a:pt x="39" y="10205"/>
                    <a:pt x="50" y="10216"/>
                    <a:pt x="50" y="10230"/>
                  </a:cubicBezTo>
                  <a:close/>
                  <a:moveTo>
                    <a:pt x="50" y="10330"/>
                  </a:moveTo>
                  <a:lnTo>
                    <a:pt x="50" y="10330"/>
                  </a:lnTo>
                  <a:cubicBezTo>
                    <a:pt x="50" y="10344"/>
                    <a:pt x="39" y="10355"/>
                    <a:pt x="25" y="10355"/>
                  </a:cubicBezTo>
                  <a:cubicBezTo>
                    <a:pt x="11" y="10355"/>
                    <a:pt x="0" y="10344"/>
                    <a:pt x="0" y="10330"/>
                  </a:cubicBezTo>
                  <a:cubicBezTo>
                    <a:pt x="0" y="10316"/>
                    <a:pt x="11" y="10305"/>
                    <a:pt x="25" y="10305"/>
                  </a:cubicBezTo>
                  <a:cubicBezTo>
                    <a:pt x="39" y="10305"/>
                    <a:pt x="50" y="10316"/>
                    <a:pt x="50" y="10330"/>
                  </a:cubicBezTo>
                  <a:close/>
                  <a:moveTo>
                    <a:pt x="50" y="10430"/>
                  </a:moveTo>
                  <a:lnTo>
                    <a:pt x="50" y="10430"/>
                  </a:lnTo>
                  <a:cubicBezTo>
                    <a:pt x="50" y="10444"/>
                    <a:pt x="39" y="10455"/>
                    <a:pt x="25" y="10455"/>
                  </a:cubicBezTo>
                  <a:cubicBezTo>
                    <a:pt x="11" y="10455"/>
                    <a:pt x="0" y="10444"/>
                    <a:pt x="0" y="10430"/>
                  </a:cubicBezTo>
                  <a:cubicBezTo>
                    <a:pt x="0" y="10416"/>
                    <a:pt x="11" y="10405"/>
                    <a:pt x="25" y="10405"/>
                  </a:cubicBezTo>
                  <a:cubicBezTo>
                    <a:pt x="39" y="10405"/>
                    <a:pt x="50" y="10416"/>
                    <a:pt x="50" y="10430"/>
                  </a:cubicBezTo>
                  <a:close/>
                  <a:moveTo>
                    <a:pt x="50" y="10530"/>
                  </a:moveTo>
                  <a:lnTo>
                    <a:pt x="50" y="10530"/>
                  </a:lnTo>
                  <a:cubicBezTo>
                    <a:pt x="50" y="10544"/>
                    <a:pt x="39" y="10555"/>
                    <a:pt x="25" y="10555"/>
                  </a:cubicBezTo>
                  <a:cubicBezTo>
                    <a:pt x="11" y="10555"/>
                    <a:pt x="0" y="10544"/>
                    <a:pt x="0" y="10530"/>
                  </a:cubicBezTo>
                  <a:cubicBezTo>
                    <a:pt x="0" y="10517"/>
                    <a:pt x="11" y="10505"/>
                    <a:pt x="25" y="10505"/>
                  </a:cubicBezTo>
                  <a:cubicBezTo>
                    <a:pt x="39" y="10505"/>
                    <a:pt x="50" y="10517"/>
                    <a:pt x="50" y="10530"/>
                  </a:cubicBezTo>
                  <a:close/>
                  <a:moveTo>
                    <a:pt x="50" y="10630"/>
                  </a:moveTo>
                  <a:lnTo>
                    <a:pt x="50" y="10630"/>
                  </a:lnTo>
                  <a:cubicBezTo>
                    <a:pt x="50" y="10644"/>
                    <a:pt x="39" y="10655"/>
                    <a:pt x="25" y="10655"/>
                  </a:cubicBezTo>
                  <a:cubicBezTo>
                    <a:pt x="11" y="10655"/>
                    <a:pt x="0" y="10644"/>
                    <a:pt x="0" y="10630"/>
                  </a:cubicBezTo>
                  <a:cubicBezTo>
                    <a:pt x="0" y="10617"/>
                    <a:pt x="11" y="10605"/>
                    <a:pt x="25" y="10605"/>
                  </a:cubicBezTo>
                  <a:cubicBezTo>
                    <a:pt x="39" y="10605"/>
                    <a:pt x="50" y="10617"/>
                    <a:pt x="50" y="10630"/>
                  </a:cubicBezTo>
                  <a:close/>
                  <a:moveTo>
                    <a:pt x="50" y="10730"/>
                  </a:moveTo>
                  <a:lnTo>
                    <a:pt x="50" y="10730"/>
                  </a:lnTo>
                  <a:cubicBezTo>
                    <a:pt x="50" y="10744"/>
                    <a:pt x="39" y="10755"/>
                    <a:pt x="25" y="10755"/>
                  </a:cubicBezTo>
                  <a:cubicBezTo>
                    <a:pt x="11" y="10755"/>
                    <a:pt x="0" y="10744"/>
                    <a:pt x="0" y="10730"/>
                  </a:cubicBezTo>
                  <a:cubicBezTo>
                    <a:pt x="0" y="10717"/>
                    <a:pt x="11" y="10705"/>
                    <a:pt x="25" y="10705"/>
                  </a:cubicBezTo>
                  <a:cubicBezTo>
                    <a:pt x="39" y="10705"/>
                    <a:pt x="50" y="10717"/>
                    <a:pt x="50" y="10730"/>
                  </a:cubicBezTo>
                  <a:close/>
                  <a:moveTo>
                    <a:pt x="50" y="10830"/>
                  </a:moveTo>
                  <a:lnTo>
                    <a:pt x="50" y="10831"/>
                  </a:lnTo>
                  <a:cubicBezTo>
                    <a:pt x="50" y="10844"/>
                    <a:pt x="39" y="10856"/>
                    <a:pt x="25" y="10856"/>
                  </a:cubicBezTo>
                  <a:cubicBezTo>
                    <a:pt x="11" y="10856"/>
                    <a:pt x="0" y="10844"/>
                    <a:pt x="0" y="10831"/>
                  </a:cubicBezTo>
                  <a:lnTo>
                    <a:pt x="0" y="10830"/>
                  </a:lnTo>
                  <a:cubicBezTo>
                    <a:pt x="0" y="10817"/>
                    <a:pt x="11" y="10805"/>
                    <a:pt x="25" y="10805"/>
                  </a:cubicBezTo>
                  <a:cubicBezTo>
                    <a:pt x="39" y="10805"/>
                    <a:pt x="50" y="10817"/>
                    <a:pt x="50" y="10830"/>
                  </a:cubicBezTo>
                  <a:close/>
                  <a:moveTo>
                    <a:pt x="50" y="10931"/>
                  </a:moveTo>
                  <a:lnTo>
                    <a:pt x="50" y="10931"/>
                  </a:lnTo>
                  <a:cubicBezTo>
                    <a:pt x="50" y="10944"/>
                    <a:pt x="39" y="10956"/>
                    <a:pt x="25" y="10956"/>
                  </a:cubicBezTo>
                  <a:cubicBezTo>
                    <a:pt x="11" y="10956"/>
                    <a:pt x="0" y="10944"/>
                    <a:pt x="0" y="10931"/>
                  </a:cubicBezTo>
                  <a:cubicBezTo>
                    <a:pt x="0" y="10917"/>
                    <a:pt x="11" y="10906"/>
                    <a:pt x="25" y="10906"/>
                  </a:cubicBezTo>
                  <a:cubicBezTo>
                    <a:pt x="39" y="10906"/>
                    <a:pt x="50" y="10917"/>
                    <a:pt x="50" y="10931"/>
                  </a:cubicBezTo>
                  <a:close/>
                  <a:moveTo>
                    <a:pt x="50" y="11031"/>
                  </a:moveTo>
                  <a:lnTo>
                    <a:pt x="50" y="11031"/>
                  </a:lnTo>
                  <a:cubicBezTo>
                    <a:pt x="50" y="11044"/>
                    <a:pt x="39" y="11056"/>
                    <a:pt x="25" y="11056"/>
                  </a:cubicBezTo>
                  <a:cubicBezTo>
                    <a:pt x="11" y="11056"/>
                    <a:pt x="0" y="11044"/>
                    <a:pt x="0" y="11031"/>
                  </a:cubicBezTo>
                  <a:cubicBezTo>
                    <a:pt x="0" y="11017"/>
                    <a:pt x="11" y="11006"/>
                    <a:pt x="25" y="11006"/>
                  </a:cubicBezTo>
                  <a:cubicBezTo>
                    <a:pt x="39" y="11006"/>
                    <a:pt x="50" y="11017"/>
                    <a:pt x="50" y="11031"/>
                  </a:cubicBezTo>
                  <a:close/>
                  <a:moveTo>
                    <a:pt x="50" y="11131"/>
                  </a:moveTo>
                  <a:lnTo>
                    <a:pt x="50" y="11131"/>
                  </a:lnTo>
                  <a:cubicBezTo>
                    <a:pt x="50" y="11144"/>
                    <a:pt x="39" y="11156"/>
                    <a:pt x="25" y="11156"/>
                  </a:cubicBezTo>
                  <a:cubicBezTo>
                    <a:pt x="11" y="11156"/>
                    <a:pt x="0" y="11144"/>
                    <a:pt x="0" y="11131"/>
                  </a:cubicBezTo>
                  <a:cubicBezTo>
                    <a:pt x="0" y="11117"/>
                    <a:pt x="11" y="11106"/>
                    <a:pt x="25" y="11106"/>
                  </a:cubicBezTo>
                  <a:cubicBezTo>
                    <a:pt x="39" y="11106"/>
                    <a:pt x="50" y="11117"/>
                    <a:pt x="50" y="11131"/>
                  </a:cubicBezTo>
                  <a:close/>
                  <a:moveTo>
                    <a:pt x="50" y="11231"/>
                  </a:moveTo>
                  <a:lnTo>
                    <a:pt x="50" y="11231"/>
                  </a:lnTo>
                  <a:cubicBezTo>
                    <a:pt x="50" y="11245"/>
                    <a:pt x="39" y="11256"/>
                    <a:pt x="25" y="11256"/>
                  </a:cubicBezTo>
                  <a:cubicBezTo>
                    <a:pt x="11" y="11256"/>
                    <a:pt x="0" y="11245"/>
                    <a:pt x="0" y="11231"/>
                  </a:cubicBezTo>
                  <a:cubicBezTo>
                    <a:pt x="0" y="11217"/>
                    <a:pt x="11" y="11206"/>
                    <a:pt x="25" y="11206"/>
                  </a:cubicBezTo>
                  <a:cubicBezTo>
                    <a:pt x="39" y="11206"/>
                    <a:pt x="50" y="11217"/>
                    <a:pt x="50" y="11231"/>
                  </a:cubicBezTo>
                  <a:close/>
                  <a:moveTo>
                    <a:pt x="50" y="11331"/>
                  </a:moveTo>
                  <a:lnTo>
                    <a:pt x="50" y="11331"/>
                  </a:lnTo>
                  <a:cubicBezTo>
                    <a:pt x="50" y="11345"/>
                    <a:pt x="39" y="11356"/>
                    <a:pt x="25" y="11356"/>
                  </a:cubicBezTo>
                  <a:cubicBezTo>
                    <a:pt x="11" y="11356"/>
                    <a:pt x="0" y="11345"/>
                    <a:pt x="0" y="11331"/>
                  </a:cubicBezTo>
                  <a:cubicBezTo>
                    <a:pt x="0" y="11317"/>
                    <a:pt x="11" y="11306"/>
                    <a:pt x="25" y="11306"/>
                  </a:cubicBezTo>
                  <a:cubicBezTo>
                    <a:pt x="39" y="11306"/>
                    <a:pt x="50" y="11317"/>
                    <a:pt x="50" y="11331"/>
                  </a:cubicBezTo>
                  <a:close/>
                  <a:moveTo>
                    <a:pt x="50" y="11431"/>
                  </a:moveTo>
                  <a:lnTo>
                    <a:pt x="50" y="11431"/>
                  </a:lnTo>
                  <a:cubicBezTo>
                    <a:pt x="50" y="11445"/>
                    <a:pt x="39" y="11456"/>
                    <a:pt x="25" y="11456"/>
                  </a:cubicBezTo>
                  <a:cubicBezTo>
                    <a:pt x="11" y="11456"/>
                    <a:pt x="0" y="11445"/>
                    <a:pt x="0" y="11431"/>
                  </a:cubicBezTo>
                  <a:cubicBezTo>
                    <a:pt x="0" y="11417"/>
                    <a:pt x="11" y="11406"/>
                    <a:pt x="25" y="11406"/>
                  </a:cubicBezTo>
                  <a:cubicBezTo>
                    <a:pt x="39" y="11406"/>
                    <a:pt x="50" y="11417"/>
                    <a:pt x="50" y="11431"/>
                  </a:cubicBezTo>
                  <a:close/>
                  <a:moveTo>
                    <a:pt x="50" y="11531"/>
                  </a:moveTo>
                  <a:lnTo>
                    <a:pt x="50" y="11531"/>
                  </a:lnTo>
                  <a:cubicBezTo>
                    <a:pt x="50" y="11545"/>
                    <a:pt x="39" y="11556"/>
                    <a:pt x="25" y="11556"/>
                  </a:cubicBezTo>
                  <a:cubicBezTo>
                    <a:pt x="11" y="11556"/>
                    <a:pt x="0" y="11545"/>
                    <a:pt x="0" y="11531"/>
                  </a:cubicBezTo>
                  <a:cubicBezTo>
                    <a:pt x="0" y="11517"/>
                    <a:pt x="11" y="11506"/>
                    <a:pt x="25" y="11506"/>
                  </a:cubicBezTo>
                  <a:cubicBezTo>
                    <a:pt x="39" y="11506"/>
                    <a:pt x="50" y="11517"/>
                    <a:pt x="50" y="11531"/>
                  </a:cubicBezTo>
                  <a:close/>
                  <a:moveTo>
                    <a:pt x="50" y="11631"/>
                  </a:moveTo>
                  <a:lnTo>
                    <a:pt x="50" y="11631"/>
                  </a:lnTo>
                  <a:cubicBezTo>
                    <a:pt x="50" y="11645"/>
                    <a:pt x="39" y="11656"/>
                    <a:pt x="25" y="11656"/>
                  </a:cubicBezTo>
                  <a:cubicBezTo>
                    <a:pt x="11" y="11656"/>
                    <a:pt x="0" y="11645"/>
                    <a:pt x="0" y="11631"/>
                  </a:cubicBezTo>
                  <a:cubicBezTo>
                    <a:pt x="0" y="11617"/>
                    <a:pt x="11" y="11606"/>
                    <a:pt x="25" y="11606"/>
                  </a:cubicBezTo>
                  <a:cubicBezTo>
                    <a:pt x="39" y="11606"/>
                    <a:pt x="50" y="11617"/>
                    <a:pt x="50" y="11631"/>
                  </a:cubicBezTo>
                  <a:close/>
                  <a:moveTo>
                    <a:pt x="50" y="11731"/>
                  </a:moveTo>
                  <a:lnTo>
                    <a:pt x="50" y="11731"/>
                  </a:lnTo>
                  <a:cubicBezTo>
                    <a:pt x="50" y="11745"/>
                    <a:pt x="39" y="11756"/>
                    <a:pt x="25" y="11756"/>
                  </a:cubicBezTo>
                  <a:cubicBezTo>
                    <a:pt x="11" y="11756"/>
                    <a:pt x="0" y="11745"/>
                    <a:pt x="0" y="11731"/>
                  </a:cubicBezTo>
                  <a:cubicBezTo>
                    <a:pt x="0" y="11717"/>
                    <a:pt x="11" y="11706"/>
                    <a:pt x="25" y="11706"/>
                  </a:cubicBezTo>
                  <a:cubicBezTo>
                    <a:pt x="39" y="11706"/>
                    <a:pt x="50" y="11717"/>
                    <a:pt x="50" y="11731"/>
                  </a:cubicBezTo>
                  <a:close/>
                  <a:moveTo>
                    <a:pt x="50" y="11831"/>
                  </a:moveTo>
                  <a:lnTo>
                    <a:pt x="50" y="11831"/>
                  </a:lnTo>
                  <a:cubicBezTo>
                    <a:pt x="50" y="11845"/>
                    <a:pt x="39" y="11856"/>
                    <a:pt x="25" y="11856"/>
                  </a:cubicBezTo>
                  <a:cubicBezTo>
                    <a:pt x="11" y="11856"/>
                    <a:pt x="0" y="11845"/>
                    <a:pt x="0" y="11831"/>
                  </a:cubicBezTo>
                  <a:cubicBezTo>
                    <a:pt x="0" y="11817"/>
                    <a:pt x="11" y="11806"/>
                    <a:pt x="25" y="11806"/>
                  </a:cubicBezTo>
                  <a:cubicBezTo>
                    <a:pt x="39" y="11806"/>
                    <a:pt x="50" y="11817"/>
                    <a:pt x="50" y="11831"/>
                  </a:cubicBezTo>
                  <a:close/>
                  <a:moveTo>
                    <a:pt x="50" y="11931"/>
                  </a:moveTo>
                  <a:lnTo>
                    <a:pt x="50" y="11931"/>
                  </a:lnTo>
                  <a:cubicBezTo>
                    <a:pt x="50" y="11945"/>
                    <a:pt x="39" y="11956"/>
                    <a:pt x="25" y="11956"/>
                  </a:cubicBezTo>
                  <a:cubicBezTo>
                    <a:pt x="11" y="11956"/>
                    <a:pt x="0" y="11945"/>
                    <a:pt x="0" y="11931"/>
                  </a:cubicBezTo>
                  <a:cubicBezTo>
                    <a:pt x="0" y="11917"/>
                    <a:pt x="11" y="11906"/>
                    <a:pt x="25" y="11906"/>
                  </a:cubicBezTo>
                  <a:cubicBezTo>
                    <a:pt x="39" y="11906"/>
                    <a:pt x="50" y="11917"/>
                    <a:pt x="50" y="11931"/>
                  </a:cubicBezTo>
                  <a:close/>
                  <a:moveTo>
                    <a:pt x="50" y="12031"/>
                  </a:moveTo>
                  <a:lnTo>
                    <a:pt x="50" y="12031"/>
                  </a:lnTo>
                  <a:cubicBezTo>
                    <a:pt x="50" y="12045"/>
                    <a:pt x="39" y="12056"/>
                    <a:pt x="25" y="12056"/>
                  </a:cubicBezTo>
                  <a:cubicBezTo>
                    <a:pt x="11" y="12056"/>
                    <a:pt x="0" y="12045"/>
                    <a:pt x="0" y="12031"/>
                  </a:cubicBezTo>
                  <a:cubicBezTo>
                    <a:pt x="0" y="12017"/>
                    <a:pt x="11" y="12006"/>
                    <a:pt x="25" y="12006"/>
                  </a:cubicBezTo>
                  <a:cubicBezTo>
                    <a:pt x="39" y="12006"/>
                    <a:pt x="50" y="12017"/>
                    <a:pt x="50" y="12031"/>
                  </a:cubicBezTo>
                  <a:close/>
                  <a:moveTo>
                    <a:pt x="50" y="12131"/>
                  </a:moveTo>
                  <a:lnTo>
                    <a:pt x="50" y="12131"/>
                  </a:lnTo>
                  <a:cubicBezTo>
                    <a:pt x="50" y="12145"/>
                    <a:pt x="39" y="12156"/>
                    <a:pt x="25" y="12156"/>
                  </a:cubicBezTo>
                  <a:cubicBezTo>
                    <a:pt x="11" y="12156"/>
                    <a:pt x="0" y="12145"/>
                    <a:pt x="0" y="12131"/>
                  </a:cubicBezTo>
                  <a:cubicBezTo>
                    <a:pt x="0" y="12117"/>
                    <a:pt x="11" y="12106"/>
                    <a:pt x="25" y="12106"/>
                  </a:cubicBezTo>
                  <a:cubicBezTo>
                    <a:pt x="39" y="12106"/>
                    <a:pt x="50" y="12117"/>
                    <a:pt x="50" y="12131"/>
                  </a:cubicBezTo>
                  <a:close/>
                  <a:moveTo>
                    <a:pt x="50" y="12231"/>
                  </a:moveTo>
                  <a:lnTo>
                    <a:pt x="50" y="12231"/>
                  </a:lnTo>
                  <a:cubicBezTo>
                    <a:pt x="50" y="12245"/>
                    <a:pt x="39" y="12256"/>
                    <a:pt x="25" y="12256"/>
                  </a:cubicBezTo>
                  <a:cubicBezTo>
                    <a:pt x="11" y="12256"/>
                    <a:pt x="0" y="12245"/>
                    <a:pt x="0" y="12231"/>
                  </a:cubicBezTo>
                  <a:cubicBezTo>
                    <a:pt x="0" y="12217"/>
                    <a:pt x="11" y="12206"/>
                    <a:pt x="25" y="12206"/>
                  </a:cubicBezTo>
                  <a:cubicBezTo>
                    <a:pt x="39" y="12206"/>
                    <a:pt x="50" y="12217"/>
                    <a:pt x="50" y="12231"/>
                  </a:cubicBezTo>
                  <a:close/>
                  <a:moveTo>
                    <a:pt x="50" y="12331"/>
                  </a:moveTo>
                  <a:lnTo>
                    <a:pt x="50" y="12331"/>
                  </a:lnTo>
                  <a:cubicBezTo>
                    <a:pt x="50" y="12345"/>
                    <a:pt x="39" y="12356"/>
                    <a:pt x="25" y="12356"/>
                  </a:cubicBezTo>
                  <a:cubicBezTo>
                    <a:pt x="11" y="12356"/>
                    <a:pt x="0" y="12345"/>
                    <a:pt x="0" y="12331"/>
                  </a:cubicBezTo>
                  <a:cubicBezTo>
                    <a:pt x="0" y="12317"/>
                    <a:pt x="11" y="12306"/>
                    <a:pt x="25" y="12306"/>
                  </a:cubicBezTo>
                  <a:cubicBezTo>
                    <a:pt x="39" y="12306"/>
                    <a:pt x="50" y="12317"/>
                    <a:pt x="50" y="12331"/>
                  </a:cubicBezTo>
                  <a:close/>
                  <a:moveTo>
                    <a:pt x="50" y="12431"/>
                  </a:moveTo>
                  <a:lnTo>
                    <a:pt x="50" y="12431"/>
                  </a:lnTo>
                  <a:cubicBezTo>
                    <a:pt x="50" y="12445"/>
                    <a:pt x="39" y="12456"/>
                    <a:pt x="25" y="12456"/>
                  </a:cubicBezTo>
                  <a:cubicBezTo>
                    <a:pt x="11" y="12456"/>
                    <a:pt x="0" y="12445"/>
                    <a:pt x="0" y="12431"/>
                  </a:cubicBezTo>
                  <a:cubicBezTo>
                    <a:pt x="0" y="12417"/>
                    <a:pt x="11" y="12406"/>
                    <a:pt x="25" y="12406"/>
                  </a:cubicBezTo>
                  <a:cubicBezTo>
                    <a:pt x="39" y="12406"/>
                    <a:pt x="50" y="12417"/>
                    <a:pt x="50" y="12431"/>
                  </a:cubicBezTo>
                  <a:close/>
                  <a:moveTo>
                    <a:pt x="50" y="12531"/>
                  </a:moveTo>
                  <a:lnTo>
                    <a:pt x="50" y="12531"/>
                  </a:lnTo>
                  <a:cubicBezTo>
                    <a:pt x="50" y="12545"/>
                    <a:pt x="39" y="12556"/>
                    <a:pt x="25" y="12556"/>
                  </a:cubicBezTo>
                  <a:cubicBezTo>
                    <a:pt x="11" y="12556"/>
                    <a:pt x="0" y="12545"/>
                    <a:pt x="0" y="12531"/>
                  </a:cubicBezTo>
                  <a:cubicBezTo>
                    <a:pt x="0" y="12518"/>
                    <a:pt x="11" y="12506"/>
                    <a:pt x="25" y="12506"/>
                  </a:cubicBezTo>
                  <a:cubicBezTo>
                    <a:pt x="39" y="12506"/>
                    <a:pt x="50" y="12518"/>
                    <a:pt x="50" y="12531"/>
                  </a:cubicBezTo>
                  <a:close/>
                  <a:moveTo>
                    <a:pt x="50" y="12631"/>
                  </a:moveTo>
                  <a:lnTo>
                    <a:pt x="50" y="12631"/>
                  </a:lnTo>
                  <a:cubicBezTo>
                    <a:pt x="50" y="12645"/>
                    <a:pt x="39" y="12656"/>
                    <a:pt x="25" y="12656"/>
                  </a:cubicBezTo>
                  <a:cubicBezTo>
                    <a:pt x="11" y="12656"/>
                    <a:pt x="0" y="12645"/>
                    <a:pt x="0" y="12631"/>
                  </a:cubicBezTo>
                  <a:cubicBezTo>
                    <a:pt x="0" y="12618"/>
                    <a:pt x="11" y="12606"/>
                    <a:pt x="25" y="12606"/>
                  </a:cubicBezTo>
                  <a:cubicBezTo>
                    <a:pt x="39" y="12606"/>
                    <a:pt x="50" y="12618"/>
                    <a:pt x="50" y="12631"/>
                  </a:cubicBezTo>
                  <a:close/>
                  <a:moveTo>
                    <a:pt x="50" y="12731"/>
                  </a:moveTo>
                  <a:lnTo>
                    <a:pt x="50" y="12731"/>
                  </a:lnTo>
                  <a:cubicBezTo>
                    <a:pt x="50" y="12745"/>
                    <a:pt x="39" y="12756"/>
                    <a:pt x="25" y="12756"/>
                  </a:cubicBezTo>
                  <a:cubicBezTo>
                    <a:pt x="11" y="12756"/>
                    <a:pt x="0" y="12745"/>
                    <a:pt x="0" y="12731"/>
                  </a:cubicBezTo>
                  <a:cubicBezTo>
                    <a:pt x="0" y="12718"/>
                    <a:pt x="11" y="12706"/>
                    <a:pt x="25" y="12706"/>
                  </a:cubicBezTo>
                  <a:cubicBezTo>
                    <a:pt x="39" y="12706"/>
                    <a:pt x="50" y="12718"/>
                    <a:pt x="50" y="12731"/>
                  </a:cubicBezTo>
                  <a:close/>
                  <a:moveTo>
                    <a:pt x="50" y="12831"/>
                  </a:moveTo>
                  <a:lnTo>
                    <a:pt x="50" y="12832"/>
                  </a:lnTo>
                  <a:cubicBezTo>
                    <a:pt x="50" y="12845"/>
                    <a:pt x="39" y="12857"/>
                    <a:pt x="25" y="12857"/>
                  </a:cubicBezTo>
                  <a:cubicBezTo>
                    <a:pt x="11" y="12857"/>
                    <a:pt x="0" y="12845"/>
                    <a:pt x="0" y="12832"/>
                  </a:cubicBezTo>
                  <a:lnTo>
                    <a:pt x="0" y="12831"/>
                  </a:lnTo>
                  <a:cubicBezTo>
                    <a:pt x="0" y="12818"/>
                    <a:pt x="11" y="12806"/>
                    <a:pt x="25" y="12806"/>
                  </a:cubicBezTo>
                  <a:cubicBezTo>
                    <a:pt x="39" y="12806"/>
                    <a:pt x="50" y="12818"/>
                    <a:pt x="50" y="12831"/>
                  </a:cubicBezTo>
                  <a:close/>
                  <a:moveTo>
                    <a:pt x="50" y="12932"/>
                  </a:moveTo>
                  <a:lnTo>
                    <a:pt x="50" y="12932"/>
                  </a:lnTo>
                  <a:cubicBezTo>
                    <a:pt x="50" y="12945"/>
                    <a:pt x="39" y="12957"/>
                    <a:pt x="25" y="12957"/>
                  </a:cubicBezTo>
                  <a:cubicBezTo>
                    <a:pt x="11" y="12957"/>
                    <a:pt x="0" y="12945"/>
                    <a:pt x="0" y="12932"/>
                  </a:cubicBezTo>
                  <a:cubicBezTo>
                    <a:pt x="0" y="12918"/>
                    <a:pt x="11" y="12907"/>
                    <a:pt x="25" y="12907"/>
                  </a:cubicBezTo>
                  <a:cubicBezTo>
                    <a:pt x="39" y="12907"/>
                    <a:pt x="50" y="12918"/>
                    <a:pt x="50" y="12932"/>
                  </a:cubicBezTo>
                  <a:close/>
                  <a:moveTo>
                    <a:pt x="50" y="13032"/>
                  </a:moveTo>
                  <a:lnTo>
                    <a:pt x="50" y="13032"/>
                  </a:lnTo>
                  <a:cubicBezTo>
                    <a:pt x="50" y="13045"/>
                    <a:pt x="39" y="13057"/>
                    <a:pt x="25" y="13057"/>
                  </a:cubicBezTo>
                  <a:cubicBezTo>
                    <a:pt x="11" y="13057"/>
                    <a:pt x="0" y="13045"/>
                    <a:pt x="0" y="13032"/>
                  </a:cubicBezTo>
                  <a:cubicBezTo>
                    <a:pt x="0" y="13018"/>
                    <a:pt x="11" y="13007"/>
                    <a:pt x="25" y="13007"/>
                  </a:cubicBezTo>
                  <a:cubicBezTo>
                    <a:pt x="39" y="13007"/>
                    <a:pt x="50" y="13018"/>
                    <a:pt x="50" y="13032"/>
                  </a:cubicBezTo>
                  <a:close/>
                  <a:moveTo>
                    <a:pt x="50" y="13132"/>
                  </a:moveTo>
                  <a:lnTo>
                    <a:pt x="50" y="13132"/>
                  </a:lnTo>
                  <a:cubicBezTo>
                    <a:pt x="50" y="13146"/>
                    <a:pt x="39" y="13157"/>
                    <a:pt x="25" y="13157"/>
                  </a:cubicBezTo>
                  <a:cubicBezTo>
                    <a:pt x="11" y="13157"/>
                    <a:pt x="0" y="13146"/>
                    <a:pt x="0" y="13132"/>
                  </a:cubicBezTo>
                  <a:cubicBezTo>
                    <a:pt x="0" y="13118"/>
                    <a:pt x="11" y="13107"/>
                    <a:pt x="25" y="13107"/>
                  </a:cubicBezTo>
                  <a:cubicBezTo>
                    <a:pt x="39" y="13107"/>
                    <a:pt x="50" y="13118"/>
                    <a:pt x="50" y="13132"/>
                  </a:cubicBezTo>
                  <a:close/>
                  <a:moveTo>
                    <a:pt x="50" y="13232"/>
                  </a:moveTo>
                  <a:lnTo>
                    <a:pt x="50" y="13232"/>
                  </a:lnTo>
                  <a:cubicBezTo>
                    <a:pt x="50" y="13246"/>
                    <a:pt x="39" y="13257"/>
                    <a:pt x="25" y="13257"/>
                  </a:cubicBezTo>
                  <a:cubicBezTo>
                    <a:pt x="11" y="13257"/>
                    <a:pt x="0" y="13246"/>
                    <a:pt x="0" y="13232"/>
                  </a:cubicBezTo>
                  <a:cubicBezTo>
                    <a:pt x="0" y="13218"/>
                    <a:pt x="11" y="13207"/>
                    <a:pt x="25" y="13207"/>
                  </a:cubicBezTo>
                  <a:cubicBezTo>
                    <a:pt x="39" y="13207"/>
                    <a:pt x="50" y="13218"/>
                    <a:pt x="50" y="13232"/>
                  </a:cubicBezTo>
                  <a:close/>
                  <a:moveTo>
                    <a:pt x="50" y="13332"/>
                  </a:moveTo>
                  <a:lnTo>
                    <a:pt x="50" y="13332"/>
                  </a:lnTo>
                  <a:cubicBezTo>
                    <a:pt x="50" y="13346"/>
                    <a:pt x="39" y="13357"/>
                    <a:pt x="25" y="13357"/>
                  </a:cubicBezTo>
                  <a:cubicBezTo>
                    <a:pt x="11" y="13357"/>
                    <a:pt x="0" y="13346"/>
                    <a:pt x="0" y="13332"/>
                  </a:cubicBezTo>
                  <a:cubicBezTo>
                    <a:pt x="0" y="13318"/>
                    <a:pt x="11" y="13307"/>
                    <a:pt x="25" y="13307"/>
                  </a:cubicBezTo>
                  <a:cubicBezTo>
                    <a:pt x="39" y="13307"/>
                    <a:pt x="50" y="13318"/>
                    <a:pt x="50" y="13332"/>
                  </a:cubicBezTo>
                  <a:close/>
                  <a:moveTo>
                    <a:pt x="50" y="13432"/>
                  </a:moveTo>
                  <a:lnTo>
                    <a:pt x="50" y="13432"/>
                  </a:lnTo>
                  <a:cubicBezTo>
                    <a:pt x="50" y="13446"/>
                    <a:pt x="39" y="13457"/>
                    <a:pt x="25" y="13457"/>
                  </a:cubicBezTo>
                  <a:cubicBezTo>
                    <a:pt x="11" y="13457"/>
                    <a:pt x="0" y="13446"/>
                    <a:pt x="0" y="13432"/>
                  </a:cubicBezTo>
                  <a:cubicBezTo>
                    <a:pt x="0" y="13418"/>
                    <a:pt x="11" y="13407"/>
                    <a:pt x="25" y="13407"/>
                  </a:cubicBezTo>
                  <a:cubicBezTo>
                    <a:pt x="39" y="13407"/>
                    <a:pt x="50" y="13418"/>
                    <a:pt x="50" y="13432"/>
                  </a:cubicBezTo>
                  <a:close/>
                  <a:moveTo>
                    <a:pt x="50" y="13532"/>
                  </a:moveTo>
                  <a:lnTo>
                    <a:pt x="50" y="13532"/>
                  </a:lnTo>
                  <a:cubicBezTo>
                    <a:pt x="50" y="13546"/>
                    <a:pt x="39" y="13557"/>
                    <a:pt x="25" y="13557"/>
                  </a:cubicBezTo>
                  <a:cubicBezTo>
                    <a:pt x="11" y="13557"/>
                    <a:pt x="0" y="13546"/>
                    <a:pt x="0" y="13532"/>
                  </a:cubicBezTo>
                  <a:cubicBezTo>
                    <a:pt x="0" y="13518"/>
                    <a:pt x="11" y="13507"/>
                    <a:pt x="25" y="13507"/>
                  </a:cubicBezTo>
                  <a:cubicBezTo>
                    <a:pt x="39" y="13507"/>
                    <a:pt x="50" y="13518"/>
                    <a:pt x="50" y="13532"/>
                  </a:cubicBezTo>
                  <a:close/>
                  <a:moveTo>
                    <a:pt x="50" y="13632"/>
                  </a:moveTo>
                  <a:lnTo>
                    <a:pt x="50" y="13632"/>
                  </a:lnTo>
                  <a:cubicBezTo>
                    <a:pt x="50" y="13646"/>
                    <a:pt x="39" y="13657"/>
                    <a:pt x="25" y="13657"/>
                  </a:cubicBezTo>
                  <a:cubicBezTo>
                    <a:pt x="11" y="13657"/>
                    <a:pt x="0" y="13646"/>
                    <a:pt x="0" y="13632"/>
                  </a:cubicBezTo>
                  <a:cubicBezTo>
                    <a:pt x="0" y="13618"/>
                    <a:pt x="11" y="13607"/>
                    <a:pt x="25" y="13607"/>
                  </a:cubicBezTo>
                  <a:cubicBezTo>
                    <a:pt x="39" y="13607"/>
                    <a:pt x="50" y="13618"/>
                    <a:pt x="50" y="13632"/>
                  </a:cubicBezTo>
                  <a:close/>
                  <a:moveTo>
                    <a:pt x="50" y="13732"/>
                  </a:moveTo>
                  <a:lnTo>
                    <a:pt x="50" y="13732"/>
                  </a:lnTo>
                  <a:cubicBezTo>
                    <a:pt x="50" y="13746"/>
                    <a:pt x="39" y="13757"/>
                    <a:pt x="25" y="13757"/>
                  </a:cubicBezTo>
                  <a:cubicBezTo>
                    <a:pt x="11" y="13757"/>
                    <a:pt x="0" y="13746"/>
                    <a:pt x="0" y="13732"/>
                  </a:cubicBezTo>
                  <a:cubicBezTo>
                    <a:pt x="0" y="13718"/>
                    <a:pt x="11" y="13707"/>
                    <a:pt x="25" y="13707"/>
                  </a:cubicBezTo>
                  <a:cubicBezTo>
                    <a:pt x="39" y="13707"/>
                    <a:pt x="50" y="13718"/>
                    <a:pt x="50" y="13732"/>
                  </a:cubicBezTo>
                  <a:close/>
                  <a:moveTo>
                    <a:pt x="50" y="13832"/>
                  </a:moveTo>
                  <a:lnTo>
                    <a:pt x="50" y="13832"/>
                  </a:lnTo>
                  <a:cubicBezTo>
                    <a:pt x="50" y="13846"/>
                    <a:pt x="39" y="13857"/>
                    <a:pt x="25" y="13857"/>
                  </a:cubicBezTo>
                  <a:cubicBezTo>
                    <a:pt x="11" y="13857"/>
                    <a:pt x="0" y="13846"/>
                    <a:pt x="0" y="13832"/>
                  </a:cubicBezTo>
                  <a:cubicBezTo>
                    <a:pt x="0" y="13818"/>
                    <a:pt x="11" y="13807"/>
                    <a:pt x="25" y="13807"/>
                  </a:cubicBezTo>
                  <a:cubicBezTo>
                    <a:pt x="39" y="13807"/>
                    <a:pt x="50" y="13818"/>
                    <a:pt x="50" y="13832"/>
                  </a:cubicBezTo>
                  <a:close/>
                  <a:moveTo>
                    <a:pt x="50" y="13932"/>
                  </a:moveTo>
                  <a:lnTo>
                    <a:pt x="50" y="13932"/>
                  </a:lnTo>
                  <a:cubicBezTo>
                    <a:pt x="50" y="13946"/>
                    <a:pt x="39" y="13957"/>
                    <a:pt x="25" y="13957"/>
                  </a:cubicBezTo>
                  <a:cubicBezTo>
                    <a:pt x="11" y="13957"/>
                    <a:pt x="0" y="13946"/>
                    <a:pt x="0" y="13932"/>
                  </a:cubicBezTo>
                  <a:cubicBezTo>
                    <a:pt x="0" y="13918"/>
                    <a:pt x="11" y="13907"/>
                    <a:pt x="25" y="13907"/>
                  </a:cubicBezTo>
                  <a:cubicBezTo>
                    <a:pt x="39" y="13907"/>
                    <a:pt x="50" y="13918"/>
                    <a:pt x="50" y="13932"/>
                  </a:cubicBezTo>
                  <a:close/>
                  <a:moveTo>
                    <a:pt x="50" y="14032"/>
                  </a:moveTo>
                  <a:lnTo>
                    <a:pt x="50" y="14032"/>
                  </a:lnTo>
                  <a:cubicBezTo>
                    <a:pt x="50" y="14046"/>
                    <a:pt x="39" y="14057"/>
                    <a:pt x="25" y="14057"/>
                  </a:cubicBezTo>
                  <a:cubicBezTo>
                    <a:pt x="11" y="14057"/>
                    <a:pt x="0" y="14046"/>
                    <a:pt x="0" y="14032"/>
                  </a:cubicBezTo>
                  <a:cubicBezTo>
                    <a:pt x="0" y="14018"/>
                    <a:pt x="11" y="14007"/>
                    <a:pt x="25" y="14007"/>
                  </a:cubicBezTo>
                  <a:cubicBezTo>
                    <a:pt x="39" y="14007"/>
                    <a:pt x="50" y="14018"/>
                    <a:pt x="50" y="14032"/>
                  </a:cubicBezTo>
                  <a:close/>
                  <a:moveTo>
                    <a:pt x="50" y="14132"/>
                  </a:moveTo>
                  <a:lnTo>
                    <a:pt x="50" y="14132"/>
                  </a:lnTo>
                  <a:cubicBezTo>
                    <a:pt x="50" y="14146"/>
                    <a:pt x="39" y="14157"/>
                    <a:pt x="25" y="14157"/>
                  </a:cubicBezTo>
                  <a:cubicBezTo>
                    <a:pt x="11" y="14157"/>
                    <a:pt x="0" y="14146"/>
                    <a:pt x="0" y="14132"/>
                  </a:cubicBezTo>
                  <a:cubicBezTo>
                    <a:pt x="0" y="14118"/>
                    <a:pt x="11" y="14107"/>
                    <a:pt x="25" y="14107"/>
                  </a:cubicBezTo>
                  <a:cubicBezTo>
                    <a:pt x="39" y="14107"/>
                    <a:pt x="50" y="14118"/>
                    <a:pt x="50" y="14132"/>
                  </a:cubicBezTo>
                  <a:close/>
                  <a:moveTo>
                    <a:pt x="50" y="14232"/>
                  </a:moveTo>
                  <a:lnTo>
                    <a:pt x="50" y="14232"/>
                  </a:lnTo>
                  <a:cubicBezTo>
                    <a:pt x="50" y="14246"/>
                    <a:pt x="39" y="14257"/>
                    <a:pt x="25" y="14257"/>
                  </a:cubicBezTo>
                  <a:cubicBezTo>
                    <a:pt x="11" y="14257"/>
                    <a:pt x="0" y="14246"/>
                    <a:pt x="0" y="14232"/>
                  </a:cubicBezTo>
                  <a:cubicBezTo>
                    <a:pt x="0" y="14218"/>
                    <a:pt x="11" y="14207"/>
                    <a:pt x="25" y="14207"/>
                  </a:cubicBezTo>
                  <a:cubicBezTo>
                    <a:pt x="39" y="14207"/>
                    <a:pt x="50" y="14218"/>
                    <a:pt x="50" y="14232"/>
                  </a:cubicBezTo>
                  <a:close/>
                  <a:moveTo>
                    <a:pt x="50" y="14332"/>
                  </a:moveTo>
                  <a:lnTo>
                    <a:pt x="50" y="14332"/>
                  </a:lnTo>
                  <a:cubicBezTo>
                    <a:pt x="50" y="14346"/>
                    <a:pt x="39" y="14357"/>
                    <a:pt x="25" y="14357"/>
                  </a:cubicBezTo>
                  <a:cubicBezTo>
                    <a:pt x="11" y="14357"/>
                    <a:pt x="0" y="14346"/>
                    <a:pt x="0" y="14332"/>
                  </a:cubicBezTo>
                  <a:cubicBezTo>
                    <a:pt x="0" y="14318"/>
                    <a:pt x="11" y="14307"/>
                    <a:pt x="25" y="14307"/>
                  </a:cubicBezTo>
                  <a:cubicBezTo>
                    <a:pt x="39" y="14307"/>
                    <a:pt x="50" y="14318"/>
                    <a:pt x="50" y="14332"/>
                  </a:cubicBezTo>
                  <a:close/>
                  <a:moveTo>
                    <a:pt x="50" y="14432"/>
                  </a:moveTo>
                  <a:lnTo>
                    <a:pt x="50" y="14432"/>
                  </a:lnTo>
                  <a:cubicBezTo>
                    <a:pt x="50" y="14446"/>
                    <a:pt x="39" y="14457"/>
                    <a:pt x="25" y="14457"/>
                  </a:cubicBezTo>
                  <a:cubicBezTo>
                    <a:pt x="11" y="14457"/>
                    <a:pt x="0" y="14446"/>
                    <a:pt x="0" y="14432"/>
                  </a:cubicBezTo>
                  <a:cubicBezTo>
                    <a:pt x="0" y="14419"/>
                    <a:pt x="11" y="14407"/>
                    <a:pt x="25" y="14407"/>
                  </a:cubicBezTo>
                  <a:cubicBezTo>
                    <a:pt x="39" y="14407"/>
                    <a:pt x="50" y="14419"/>
                    <a:pt x="50" y="14432"/>
                  </a:cubicBezTo>
                  <a:close/>
                  <a:moveTo>
                    <a:pt x="50" y="14532"/>
                  </a:moveTo>
                  <a:lnTo>
                    <a:pt x="50" y="14532"/>
                  </a:lnTo>
                  <a:cubicBezTo>
                    <a:pt x="50" y="14546"/>
                    <a:pt x="39" y="14557"/>
                    <a:pt x="25" y="14557"/>
                  </a:cubicBezTo>
                  <a:cubicBezTo>
                    <a:pt x="11" y="14557"/>
                    <a:pt x="0" y="14546"/>
                    <a:pt x="0" y="14532"/>
                  </a:cubicBezTo>
                  <a:cubicBezTo>
                    <a:pt x="0" y="14519"/>
                    <a:pt x="11" y="14507"/>
                    <a:pt x="25" y="14507"/>
                  </a:cubicBezTo>
                  <a:cubicBezTo>
                    <a:pt x="39" y="14507"/>
                    <a:pt x="50" y="14519"/>
                    <a:pt x="50" y="14532"/>
                  </a:cubicBezTo>
                  <a:close/>
                  <a:moveTo>
                    <a:pt x="50" y="14632"/>
                  </a:moveTo>
                  <a:lnTo>
                    <a:pt x="50" y="14632"/>
                  </a:lnTo>
                  <a:cubicBezTo>
                    <a:pt x="50" y="14646"/>
                    <a:pt x="39" y="14657"/>
                    <a:pt x="25" y="14657"/>
                  </a:cubicBezTo>
                  <a:cubicBezTo>
                    <a:pt x="11" y="14657"/>
                    <a:pt x="0" y="14646"/>
                    <a:pt x="0" y="14632"/>
                  </a:cubicBezTo>
                  <a:cubicBezTo>
                    <a:pt x="0" y="14619"/>
                    <a:pt x="11" y="14607"/>
                    <a:pt x="25" y="14607"/>
                  </a:cubicBezTo>
                  <a:cubicBezTo>
                    <a:pt x="39" y="14607"/>
                    <a:pt x="50" y="14619"/>
                    <a:pt x="50" y="14632"/>
                  </a:cubicBezTo>
                  <a:close/>
                  <a:moveTo>
                    <a:pt x="50" y="14732"/>
                  </a:moveTo>
                  <a:lnTo>
                    <a:pt x="50" y="14733"/>
                  </a:lnTo>
                  <a:cubicBezTo>
                    <a:pt x="50" y="14746"/>
                    <a:pt x="39" y="14758"/>
                    <a:pt x="25" y="14758"/>
                  </a:cubicBezTo>
                  <a:cubicBezTo>
                    <a:pt x="11" y="14758"/>
                    <a:pt x="0" y="14746"/>
                    <a:pt x="0" y="14733"/>
                  </a:cubicBezTo>
                  <a:lnTo>
                    <a:pt x="0" y="14732"/>
                  </a:lnTo>
                  <a:cubicBezTo>
                    <a:pt x="0" y="14719"/>
                    <a:pt x="11" y="14707"/>
                    <a:pt x="25" y="14707"/>
                  </a:cubicBezTo>
                  <a:cubicBezTo>
                    <a:pt x="39" y="14707"/>
                    <a:pt x="50" y="14719"/>
                    <a:pt x="50" y="14732"/>
                  </a:cubicBezTo>
                  <a:close/>
                  <a:moveTo>
                    <a:pt x="50" y="14833"/>
                  </a:moveTo>
                  <a:lnTo>
                    <a:pt x="50" y="14833"/>
                  </a:lnTo>
                  <a:cubicBezTo>
                    <a:pt x="50" y="14846"/>
                    <a:pt x="39" y="14858"/>
                    <a:pt x="25" y="14858"/>
                  </a:cubicBezTo>
                  <a:cubicBezTo>
                    <a:pt x="11" y="14858"/>
                    <a:pt x="0" y="14846"/>
                    <a:pt x="0" y="14833"/>
                  </a:cubicBezTo>
                  <a:cubicBezTo>
                    <a:pt x="0" y="14819"/>
                    <a:pt x="11" y="14808"/>
                    <a:pt x="25" y="14808"/>
                  </a:cubicBezTo>
                  <a:cubicBezTo>
                    <a:pt x="39" y="14808"/>
                    <a:pt x="50" y="14819"/>
                    <a:pt x="50" y="14833"/>
                  </a:cubicBezTo>
                  <a:close/>
                  <a:moveTo>
                    <a:pt x="50" y="14933"/>
                  </a:moveTo>
                  <a:lnTo>
                    <a:pt x="50" y="14933"/>
                  </a:lnTo>
                  <a:cubicBezTo>
                    <a:pt x="50" y="14946"/>
                    <a:pt x="39" y="14958"/>
                    <a:pt x="25" y="14958"/>
                  </a:cubicBezTo>
                  <a:cubicBezTo>
                    <a:pt x="11" y="14958"/>
                    <a:pt x="0" y="14946"/>
                    <a:pt x="0" y="14933"/>
                  </a:cubicBezTo>
                  <a:cubicBezTo>
                    <a:pt x="0" y="14919"/>
                    <a:pt x="11" y="14908"/>
                    <a:pt x="25" y="14908"/>
                  </a:cubicBezTo>
                  <a:cubicBezTo>
                    <a:pt x="39" y="14908"/>
                    <a:pt x="50" y="14919"/>
                    <a:pt x="50" y="14933"/>
                  </a:cubicBezTo>
                  <a:close/>
                  <a:moveTo>
                    <a:pt x="50" y="15033"/>
                  </a:moveTo>
                  <a:lnTo>
                    <a:pt x="50" y="15033"/>
                  </a:lnTo>
                  <a:cubicBezTo>
                    <a:pt x="50" y="15046"/>
                    <a:pt x="39" y="15058"/>
                    <a:pt x="25" y="15058"/>
                  </a:cubicBezTo>
                  <a:cubicBezTo>
                    <a:pt x="11" y="15058"/>
                    <a:pt x="0" y="15046"/>
                    <a:pt x="0" y="15033"/>
                  </a:cubicBezTo>
                  <a:cubicBezTo>
                    <a:pt x="0" y="15019"/>
                    <a:pt x="11" y="15008"/>
                    <a:pt x="25" y="15008"/>
                  </a:cubicBezTo>
                  <a:cubicBezTo>
                    <a:pt x="39" y="15008"/>
                    <a:pt x="50" y="15019"/>
                    <a:pt x="50" y="15033"/>
                  </a:cubicBezTo>
                  <a:close/>
                  <a:moveTo>
                    <a:pt x="50" y="15133"/>
                  </a:moveTo>
                  <a:lnTo>
                    <a:pt x="50" y="15133"/>
                  </a:lnTo>
                  <a:cubicBezTo>
                    <a:pt x="50" y="15147"/>
                    <a:pt x="39" y="15158"/>
                    <a:pt x="25" y="15158"/>
                  </a:cubicBezTo>
                  <a:cubicBezTo>
                    <a:pt x="11" y="15158"/>
                    <a:pt x="0" y="15147"/>
                    <a:pt x="0" y="15133"/>
                  </a:cubicBezTo>
                  <a:cubicBezTo>
                    <a:pt x="0" y="15119"/>
                    <a:pt x="11" y="15108"/>
                    <a:pt x="25" y="15108"/>
                  </a:cubicBezTo>
                  <a:cubicBezTo>
                    <a:pt x="39" y="15108"/>
                    <a:pt x="50" y="15119"/>
                    <a:pt x="50" y="15133"/>
                  </a:cubicBezTo>
                  <a:close/>
                  <a:moveTo>
                    <a:pt x="50" y="15233"/>
                  </a:moveTo>
                  <a:lnTo>
                    <a:pt x="50" y="15233"/>
                  </a:lnTo>
                  <a:cubicBezTo>
                    <a:pt x="50" y="15247"/>
                    <a:pt x="39" y="15258"/>
                    <a:pt x="25" y="15258"/>
                  </a:cubicBezTo>
                  <a:cubicBezTo>
                    <a:pt x="11" y="15258"/>
                    <a:pt x="0" y="15247"/>
                    <a:pt x="0" y="15233"/>
                  </a:cubicBezTo>
                  <a:cubicBezTo>
                    <a:pt x="0" y="15219"/>
                    <a:pt x="11" y="15208"/>
                    <a:pt x="25" y="15208"/>
                  </a:cubicBezTo>
                  <a:cubicBezTo>
                    <a:pt x="39" y="15208"/>
                    <a:pt x="50" y="15219"/>
                    <a:pt x="50" y="15233"/>
                  </a:cubicBezTo>
                  <a:close/>
                  <a:moveTo>
                    <a:pt x="50" y="15333"/>
                  </a:moveTo>
                  <a:lnTo>
                    <a:pt x="50" y="15333"/>
                  </a:lnTo>
                  <a:cubicBezTo>
                    <a:pt x="50" y="15347"/>
                    <a:pt x="39" y="15358"/>
                    <a:pt x="25" y="15358"/>
                  </a:cubicBezTo>
                  <a:cubicBezTo>
                    <a:pt x="11" y="15358"/>
                    <a:pt x="0" y="15347"/>
                    <a:pt x="0" y="15333"/>
                  </a:cubicBezTo>
                  <a:cubicBezTo>
                    <a:pt x="0" y="15319"/>
                    <a:pt x="11" y="15308"/>
                    <a:pt x="25" y="15308"/>
                  </a:cubicBezTo>
                  <a:cubicBezTo>
                    <a:pt x="39" y="15308"/>
                    <a:pt x="50" y="15319"/>
                    <a:pt x="50" y="15333"/>
                  </a:cubicBezTo>
                  <a:close/>
                  <a:moveTo>
                    <a:pt x="50" y="15433"/>
                  </a:moveTo>
                  <a:lnTo>
                    <a:pt x="50" y="15433"/>
                  </a:lnTo>
                  <a:cubicBezTo>
                    <a:pt x="50" y="15447"/>
                    <a:pt x="39" y="15458"/>
                    <a:pt x="25" y="15458"/>
                  </a:cubicBezTo>
                  <a:cubicBezTo>
                    <a:pt x="11" y="15458"/>
                    <a:pt x="0" y="15447"/>
                    <a:pt x="0" y="15433"/>
                  </a:cubicBezTo>
                  <a:cubicBezTo>
                    <a:pt x="0" y="15419"/>
                    <a:pt x="11" y="15408"/>
                    <a:pt x="25" y="15408"/>
                  </a:cubicBezTo>
                  <a:cubicBezTo>
                    <a:pt x="39" y="15408"/>
                    <a:pt x="50" y="15419"/>
                    <a:pt x="50" y="15433"/>
                  </a:cubicBezTo>
                  <a:close/>
                  <a:moveTo>
                    <a:pt x="50" y="15533"/>
                  </a:moveTo>
                  <a:lnTo>
                    <a:pt x="50" y="15533"/>
                  </a:lnTo>
                  <a:cubicBezTo>
                    <a:pt x="50" y="15547"/>
                    <a:pt x="39" y="15558"/>
                    <a:pt x="25" y="15558"/>
                  </a:cubicBezTo>
                  <a:cubicBezTo>
                    <a:pt x="11" y="15558"/>
                    <a:pt x="0" y="15547"/>
                    <a:pt x="0" y="15533"/>
                  </a:cubicBezTo>
                  <a:cubicBezTo>
                    <a:pt x="0" y="15519"/>
                    <a:pt x="11" y="15508"/>
                    <a:pt x="25" y="15508"/>
                  </a:cubicBezTo>
                  <a:cubicBezTo>
                    <a:pt x="39" y="15508"/>
                    <a:pt x="50" y="15519"/>
                    <a:pt x="50" y="15533"/>
                  </a:cubicBezTo>
                  <a:close/>
                  <a:moveTo>
                    <a:pt x="50" y="15633"/>
                  </a:moveTo>
                  <a:lnTo>
                    <a:pt x="50" y="15633"/>
                  </a:lnTo>
                  <a:cubicBezTo>
                    <a:pt x="50" y="15647"/>
                    <a:pt x="39" y="15658"/>
                    <a:pt x="25" y="15658"/>
                  </a:cubicBezTo>
                  <a:cubicBezTo>
                    <a:pt x="11" y="15658"/>
                    <a:pt x="0" y="15647"/>
                    <a:pt x="0" y="15633"/>
                  </a:cubicBezTo>
                  <a:cubicBezTo>
                    <a:pt x="0" y="15619"/>
                    <a:pt x="11" y="15608"/>
                    <a:pt x="25" y="15608"/>
                  </a:cubicBezTo>
                  <a:cubicBezTo>
                    <a:pt x="39" y="15608"/>
                    <a:pt x="50" y="15619"/>
                    <a:pt x="50" y="15633"/>
                  </a:cubicBezTo>
                  <a:close/>
                  <a:moveTo>
                    <a:pt x="50" y="15733"/>
                  </a:moveTo>
                  <a:lnTo>
                    <a:pt x="50" y="15733"/>
                  </a:lnTo>
                  <a:cubicBezTo>
                    <a:pt x="50" y="15747"/>
                    <a:pt x="39" y="15758"/>
                    <a:pt x="25" y="15758"/>
                  </a:cubicBezTo>
                  <a:cubicBezTo>
                    <a:pt x="11" y="15758"/>
                    <a:pt x="0" y="15747"/>
                    <a:pt x="0" y="15733"/>
                  </a:cubicBezTo>
                  <a:cubicBezTo>
                    <a:pt x="0" y="15719"/>
                    <a:pt x="11" y="15708"/>
                    <a:pt x="25" y="15708"/>
                  </a:cubicBezTo>
                  <a:cubicBezTo>
                    <a:pt x="39" y="15708"/>
                    <a:pt x="50" y="15719"/>
                    <a:pt x="50" y="15733"/>
                  </a:cubicBezTo>
                  <a:close/>
                  <a:moveTo>
                    <a:pt x="50" y="15833"/>
                  </a:moveTo>
                  <a:lnTo>
                    <a:pt x="50" y="15833"/>
                  </a:lnTo>
                  <a:cubicBezTo>
                    <a:pt x="50" y="15847"/>
                    <a:pt x="39" y="15858"/>
                    <a:pt x="25" y="15858"/>
                  </a:cubicBezTo>
                  <a:cubicBezTo>
                    <a:pt x="11" y="15858"/>
                    <a:pt x="0" y="15847"/>
                    <a:pt x="0" y="15833"/>
                  </a:cubicBezTo>
                  <a:cubicBezTo>
                    <a:pt x="0" y="15819"/>
                    <a:pt x="11" y="15808"/>
                    <a:pt x="25" y="15808"/>
                  </a:cubicBezTo>
                  <a:cubicBezTo>
                    <a:pt x="39" y="15808"/>
                    <a:pt x="50" y="15819"/>
                    <a:pt x="50" y="15833"/>
                  </a:cubicBezTo>
                  <a:close/>
                  <a:moveTo>
                    <a:pt x="50" y="15933"/>
                  </a:moveTo>
                  <a:lnTo>
                    <a:pt x="50" y="15933"/>
                  </a:lnTo>
                  <a:cubicBezTo>
                    <a:pt x="50" y="15947"/>
                    <a:pt x="39" y="15958"/>
                    <a:pt x="25" y="15958"/>
                  </a:cubicBezTo>
                  <a:cubicBezTo>
                    <a:pt x="11" y="15958"/>
                    <a:pt x="0" y="15947"/>
                    <a:pt x="0" y="15933"/>
                  </a:cubicBezTo>
                  <a:cubicBezTo>
                    <a:pt x="0" y="15919"/>
                    <a:pt x="11" y="15908"/>
                    <a:pt x="25" y="15908"/>
                  </a:cubicBezTo>
                  <a:cubicBezTo>
                    <a:pt x="39" y="15908"/>
                    <a:pt x="50" y="15919"/>
                    <a:pt x="50" y="15933"/>
                  </a:cubicBezTo>
                  <a:close/>
                  <a:moveTo>
                    <a:pt x="50" y="16033"/>
                  </a:moveTo>
                  <a:lnTo>
                    <a:pt x="50" y="16033"/>
                  </a:lnTo>
                  <a:cubicBezTo>
                    <a:pt x="50" y="16047"/>
                    <a:pt x="39" y="16058"/>
                    <a:pt x="25" y="16058"/>
                  </a:cubicBezTo>
                  <a:cubicBezTo>
                    <a:pt x="11" y="16058"/>
                    <a:pt x="0" y="16047"/>
                    <a:pt x="0" y="16033"/>
                  </a:cubicBezTo>
                  <a:cubicBezTo>
                    <a:pt x="0" y="16019"/>
                    <a:pt x="11" y="16008"/>
                    <a:pt x="25" y="16008"/>
                  </a:cubicBezTo>
                  <a:cubicBezTo>
                    <a:pt x="39" y="16008"/>
                    <a:pt x="50" y="16019"/>
                    <a:pt x="50" y="16033"/>
                  </a:cubicBezTo>
                  <a:close/>
                  <a:moveTo>
                    <a:pt x="50" y="16133"/>
                  </a:moveTo>
                  <a:lnTo>
                    <a:pt x="50" y="16133"/>
                  </a:lnTo>
                  <a:cubicBezTo>
                    <a:pt x="50" y="16147"/>
                    <a:pt x="39" y="16158"/>
                    <a:pt x="25" y="16158"/>
                  </a:cubicBezTo>
                  <a:cubicBezTo>
                    <a:pt x="11" y="16158"/>
                    <a:pt x="0" y="16147"/>
                    <a:pt x="0" y="16133"/>
                  </a:cubicBezTo>
                  <a:cubicBezTo>
                    <a:pt x="0" y="16119"/>
                    <a:pt x="11" y="16108"/>
                    <a:pt x="25" y="16108"/>
                  </a:cubicBezTo>
                  <a:cubicBezTo>
                    <a:pt x="39" y="16108"/>
                    <a:pt x="50" y="16119"/>
                    <a:pt x="50" y="16133"/>
                  </a:cubicBezTo>
                  <a:close/>
                  <a:moveTo>
                    <a:pt x="50" y="16233"/>
                  </a:moveTo>
                  <a:lnTo>
                    <a:pt x="50" y="16233"/>
                  </a:lnTo>
                  <a:cubicBezTo>
                    <a:pt x="50" y="16247"/>
                    <a:pt x="39" y="16258"/>
                    <a:pt x="25" y="16258"/>
                  </a:cubicBezTo>
                  <a:cubicBezTo>
                    <a:pt x="11" y="16258"/>
                    <a:pt x="0" y="16247"/>
                    <a:pt x="0" y="16233"/>
                  </a:cubicBezTo>
                  <a:cubicBezTo>
                    <a:pt x="0" y="16219"/>
                    <a:pt x="11" y="16208"/>
                    <a:pt x="25" y="16208"/>
                  </a:cubicBezTo>
                  <a:cubicBezTo>
                    <a:pt x="39" y="16208"/>
                    <a:pt x="50" y="16219"/>
                    <a:pt x="50" y="16233"/>
                  </a:cubicBezTo>
                  <a:close/>
                  <a:moveTo>
                    <a:pt x="50" y="16333"/>
                  </a:moveTo>
                  <a:lnTo>
                    <a:pt x="50" y="16333"/>
                  </a:lnTo>
                  <a:cubicBezTo>
                    <a:pt x="50" y="16347"/>
                    <a:pt x="39" y="16358"/>
                    <a:pt x="25" y="16358"/>
                  </a:cubicBezTo>
                  <a:cubicBezTo>
                    <a:pt x="11" y="16358"/>
                    <a:pt x="0" y="16347"/>
                    <a:pt x="0" y="16333"/>
                  </a:cubicBezTo>
                  <a:cubicBezTo>
                    <a:pt x="0" y="16320"/>
                    <a:pt x="11" y="16308"/>
                    <a:pt x="25" y="16308"/>
                  </a:cubicBezTo>
                  <a:cubicBezTo>
                    <a:pt x="39" y="16308"/>
                    <a:pt x="50" y="16320"/>
                    <a:pt x="50" y="16333"/>
                  </a:cubicBezTo>
                  <a:close/>
                  <a:moveTo>
                    <a:pt x="50" y="16433"/>
                  </a:moveTo>
                  <a:lnTo>
                    <a:pt x="50" y="16433"/>
                  </a:lnTo>
                  <a:cubicBezTo>
                    <a:pt x="50" y="16447"/>
                    <a:pt x="39" y="16458"/>
                    <a:pt x="25" y="16458"/>
                  </a:cubicBezTo>
                  <a:cubicBezTo>
                    <a:pt x="11" y="16458"/>
                    <a:pt x="0" y="16447"/>
                    <a:pt x="0" y="16433"/>
                  </a:cubicBezTo>
                  <a:cubicBezTo>
                    <a:pt x="0" y="16420"/>
                    <a:pt x="11" y="16408"/>
                    <a:pt x="25" y="16408"/>
                  </a:cubicBezTo>
                  <a:cubicBezTo>
                    <a:pt x="39" y="16408"/>
                    <a:pt x="50" y="16420"/>
                    <a:pt x="50" y="16433"/>
                  </a:cubicBezTo>
                  <a:close/>
                  <a:moveTo>
                    <a:pt x="50" y="16533"/>
                  </a:moveTo>
                  <a:lnTo>
                    <a:pt x="50" y="16533"/>
                  </a:lnTo>
                  <a:cubicBezTo>
                    <a:pt x="50" y="16547"/>
                    <a:pt x="39" y="16558"/>
                    <a:pt x="25" y="16558"/>
                  </a:cubicBezTo>
                  <a:cubicBezTo>
                    <a:pt x="11" y="16558"/>
                    <a:pt x="0" y="16547"/>
                    <a:pt x="0" y="16533"/>
                  </a:cubicBezTo>
                  <a:cubicBezTo>
                    <a:pt x="0" y="16520"/>
                    <a:pt x="11" y="16508"/>
                    <a:pt x="25" y="16508"/>
                  </a:cubicBezTo>
                  <a:cubicBezTo>
                    <a:pt x="39" y="16508"/>
                    <a:pt x="50" y="16520"/>
                    <a:pt x="50" y="16533"/>
                  </a:cubicBezTo>
                  <a:close/>
                  <a:moveTo>
                    <a:pt x="50" y="16633"/>
                  </a:moveTo>
                  <a:lnTo>
                    <a:pt x="50" y="16634"/>
                  </a:lnTo>
                  <a:cubicBezTo>
                    <a:pt x="50" y="16647"/>
                    <a:pt x="39" y="16659"/>
                    <a:pt x="25" y="16659"/>
                  </a:cubicBezTo>
                  <a:cubicBezTo>
                    <a:pt x="11" y="16659"/>
                    <a:pt x="0" y="16647"/>
                    <a:pt x="0" y="16634"/>
                  </a:cubicBezTo>
                  <a:lnTo>
                    <a:pt x="0" y="16633"/>
                  </a:lnTo>
                  <a:cubicBezTo>
                    <a:pt x="0" y="16620"/>
                    <a:pt x="11" y="16608"/>
                    <a:pt x="25" y="16608"/>
                  </a:cubicBezTo>
                  <a:cubicBezTo>
                    <a:pt x="39" y="16608"/>
                    <a:pt x="50" y="16620"/>
                    <a:pt x="50" y="16633"/>
                  </a:cubicBezTo>
                  <a:close/>
                  <a:moveTo>
                    <a:pt x="50" y="16734"/>
                  </a:moveTo>
                  <a:lnTo>
                    <a:pt x="50" y="16734"/>
                  </a:lnTo>
                  <a:cubicBezTo>
                    <a:pt x="50" y="16747"/>
                    <a:pt x="39" y="16759"/>
                    <a:pt x="25" y="16759"/>
                  </a:cubicBezTo>
                  <a:cubicBezTo>
                    <a:pt x="11" y="16759"/>
                    <a:pt x="0" y="16747"/>
                    <a:pt x="0" y="16734"/>
                  </a:cubicBezTo>
                  <a:cubicBezTo>
                    <a:pt x="0" y="16720"/>
                    <a:pt x="11" y="16709"/>
                    <a:pt x="25" y="16709"/>
                  </a:cubicBezTo>
                  <a:cubicBezTo>
                    <a:pt x="39" y="16709"/>
                    <a:pt x="50" y="16720"/>
                    <a:pt x="50" y="16734"/>
                  </a:cubicBezTo>
                  <a:close/>
                  <a:moveTo>
                    <a:pt x="50" y="16834"/>
                  </a:moveTo>
                  <a:lnTo>
                    <a:pt x="50" y="16834"/>
                  </a:lnTo>
                  <a:cubicBezTo>
                    <a:pt x="50" y="16847"/>
                    <a:pt x="39" y="16859"/>
                    <a:pt x="25" y="16859"/>
                  </a:cubicBezTo>
                  <a:cubicBezTo>
                    <a:pt x="11" y="16859"/>
                    <a:pt x="0" y="16847"/>
                    <a:pt x="0" y="16834"/>
                  </a:cubicBezTo>
                  <a:cubicBezTo>
                    <a:pt x="0" y="16820"/>
                    <a:pt x="11" y="16809"/>
                    <a:pt x="25" y="16809"/>
                  </a:cubicBezTo>
                  <a:cubicBezTo>
                    <a:pt x="39" y="16809"/>
                    <a:pt x="50" y="16820"/>
                    <a:pt x="50" y="16834"/>
                  </a:cubicBezTo>
                  <a:close/>
                  <a:moveTo>
                    <a:pt x="50" y="16934"/>
                  </a:moveTo>
                  <a:lnTo>
                    <a:pt x="50" y="16934"/>
                  </a:lnTo>
                  <a:cubicBezTo>
                    <a:pt x="50" y="16948"/>
                    <a:pt x="39" y="16959"/>
                    <a:pt x="25" y="16959"/>
                  </a:cubicBezTo>
                  <a:cubicBezTo>
                    <a:pt x="11" y="16959"/>
                    <a:pt x="0" y="16948"/>
                    <a:pt x="0" y="16934"/>
                  </a:cubicBezTo>
                  <a:cubicBezTo>
                    <a:pt x="0" y="16920"/>
                    <a:pt x="11" y="16909"/>
                    <a:pt x="25" y="16909"/>
                  </a:cubicBezTo>
                  <a:cubicBezTo>
                    <a:pt x="39" y="16909"/>
                    <a:pt x="50" y="16920"/>
                    <a:pt x="50" y="16934"/>
                  </a:cubicBezTo>
                  <a:close/>
                  <a:moveTo>
                    <a:pt x="50" y="17034"/>
                  </a:moveTo>
                  <a:lnTo>
                    <a:pt x="50" y="17034"/>
                  </a:lnTo>
                  <a:cubicBezTo>
                    <a:pt x="50" y="17048"/>
                    <a:pt x="39" y="17059"/>
                    <a:pt x="25" y="17059"/>
                  </a:cubicBezTo>
                  <a:cubicBezTo>
                    <a:pt x="11" y="17059"/>
                    <a:pt x="0" y="17048"/>
                    <a:pt x="0" y="17034"/>
                  </a:cubicBezTo>
                  <a:cubicBezTo>
                    <a:pt x="0" y="17020"/>
                    <a:pt x="11" y="17009"/>
                    <a:pt x="25" y="17009"/>
                  </a:cubicBezTo>
                  <a:cubicBezTo>
                    <a:pt x="39" y="17009"/>
                    <a:pt x="50" y="17020"/>
                    <a:pt x="50" y="17034"/>
                  </a:cubicBezTo>
                  <a:close/>
                </a:path>
              </a:pathLst>
            </a:custGeom>
            <a:solidFill>
              <a:srgbClr val="000000"/>
            </a:solidFill>
            <a:ln w="1588" cap="flat">
              <a:solidFill>
                <a:srgbClr val="000000"/>
              </a:solidFill>
              <a:prstDash val="solid"/>
              <a:bevel/>
              <a:headEnd/>
              <a:tailEnd/>
            </a:ln>
          </p:spPr>
          <p:txBody>
            <a:bodyPr/>
            <a:lstStyle/>
            <a:p>
              <a:pPr eaLnBrk="0" fontAlgn="base" hangingPunct="0">
                <a:spcBef>
                  <a:spcPct val="0"/>
                </a:spcBef>
                <a:spcAft>
                  <a:spcPct val="0"/>
                </a:spcAft>
              </a:pPr>
              <a:endParaRPr lang="en-US" sz="1400">
                <a:solidFill>
                  <a:srgbClr val="000000"/>
                </a:solidFill>
              </a:endParaRPr>
            </a:p>
          </p:txBody>
        </p:sp>
        <p:grpSp>
          <p:nvGrpSpPr>
            <p:cNvPr id="24703" name="Group 194"/>
            <p:cNvGrpSpPr>
              <a:grpSpLocks/>
            </p:cNvGrpSpPr>
            <p:nvPr/>
          </p:nvGrpSpPr>
          <p:grpSpPr bwMode="auto">
            <a:xfrm>
              <a:off x="4377" y="1119"/>
              <a:ext cx="84" cy="69"/>
              <a:chOff x="4377" y="1119"/>
              <a:chExt cx="84" cy="69"/>
            </a:xfrm>
          </p:grpSpPr>
          <p:sp>
            <p:nvSpPr>
              <p:cNvPr id="24757" name="Freeform 192"/>
              <p:cNvSpPr>
                <a:spLocks/>
              </p:cNvSpPr>
              <p:nvPr/>
            </p:nvSpPr>
            <p:spPr bwMode="auto">
              <a:xfrm>
                <a:off x="4377" y="1119"/>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58" name="Freeform 193"/>
              <p:cNvSpPr>
                <a:spLocks/>
              </p:cNvSpPr>
              <p:nvPr/>
            </p:nvSpPr>
            <p:spPr bwMode="auto">
              <a:xfrm>
                <a:off x="4377" y="1119"/>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704" name="Rectangle 195"/>
            <p:cNvSpPr>
              <a:spLocks noChangeArrowheads="1"/>
            </p:cNvSpPr>
            <p:nvPr/>
          </p:nvSpPr>
          <p:spPr bwMode="auto">
            <a:xfrm>
              <a:off x="4369" y="1218"/>
              <a:ext cx="1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AFRB</a:t>
              </a:r>
              <a:endParaRPr lang="en-US" altLang="en-US" sz="1800">
                <a:solidFill>
                  <a:srgbClr val="000000"/>
                </a:solidFill>
                <a:cs typeface="Arial" panose="020B0604020202020204" pitchFamily="34" charset="0"/>
              </a:endParaRPr>
            </a:p>
          </p:txBody>
        </p:sp>
        <p:grpSp>
          <p:nvGrpSpPr>
            <p:cNvPr id="24705" name="Group 198"/>
            <p:cNvGrpSpPr>
              <a:grpSpLocks/>
            </p:cNvGrpSpPr>
            <p:nvPr/>
          </p:nvGrpSpPr>
          <p:grpSpPr bwMode="auto">
            <a:xfrm>
              <a:off x="4611" y="1119"/>
              <a:ext cx="85" cy="69"/>
              <a:chOff x="4611" y="1119"/>
              <a:chExt cx="85" cy="69"/>
            </a:xfrm>
          </p:grpSpPr>
          <p:sp>
            <p:nvSpPr>
              <p:cNvPr id="24755" name="Freeform 196"/>
              <p:cNvSpPr>
                <a:spLocks/>
              </p:cNvSpPr>
              <p:nvPr/>
            </p:nvSpPr>
            <p:spPr bwMode="auto">
              <a:xfrm>
                <a:off x="4611" y="1119"/>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56" name="Freeform 197"/>
              <p:cNvSpPr>
                <a:spLocks/>
              </p:cNvSpPr>
              <p:nvPr/>
            </p:nvSpPr>
            <p:spPr bwMode="auto">
              <a:xfrm>
                <a:off x="4611" y="1119"/>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706" name="Rectangle 199"/>
            <p:cNvSpPr>
              <a:spLocks noChangeArrowheads="1"/>
            </p:cNvSpPr>
            <p:nvPr/>
          </p:nvSpPr>
          <p:spPr bwMode="auto">
            <a:xfrm>
              <a:off x="4714" y="1126"/>
              <a:ext cx="15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FDDR</a:t>
              </a:r>
              <a:endParaRPr lang="en-US" altLang="en-US" sz="1800">
                <a:solidFill>
                  <a:srgbClr val="000000"/>
                </a:solidFill>
                <a:cs typeface="Arial" panose="020B0604020202020204" pitchFamily="34" charset="0"/>
              </a:endParaRPr>
            </a:p>
          </p:txBody>
        </p:sp>
        <p:grpSp>
          <p:nvGrpSpPr>
            <p:cNvPr id="24707" name="Group 202"/>
            <p:cNvGrpSpPr>
              <a:grpSpLocks/>
            </p:cNvGrpSpPr>
            <p:nvPr/>
          </p:nvGrpSpPr>
          <p:grpSpPr bwMode="auto">
            <a:xfrm>
              <a:off x="4132" y="1117"/>
              <a:ext cx="84" cy="70"/>
              <a:chOff x="4132" y="1117"/>
              <a:chExt cx="84" cy="70"/>
            </a:xfrm>
          </p:grpSpPr>
          <p:sp>
            <p:nvSpPr>
              <p:cNvPr id="24753" name="Freeform 200"/>
              <p:cNvSpPr>
                <a:spLocks/>
              </p:cNvSpPr>
              <p:nvPr/>
            </p:nvSpPr>
            <p:spPr bwMode="auto">
              <a:xfrm>
                <a:off x="4132" y="1117"/>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54" name="Freeform 201"/>
              <p:cNvSpPr>
                <a:spLocks/>
              </p:cNvSpPr>
              <p:nvPr/>
            </p:nvSpPr>
            <p:spPr bwMode="auto">
              <a:xfrm>
                <a:off x="4132" y="1117"/>
                <a:ext cx="84" cy="70"/>
              </a:xfrm>
              <a:custGeom>
                <a:avLst/>
                <a:gdLst>
                  <a:gd name="T0" fmla="*/ 42 w 84"/>
                  <a:gd name="T1" fmla="*/ 0 h 70"/>
                  <a:gd name="T2" fmla="*/ 0 w 84"/>
                  <a:gd name="T3" fmla="*/ 70 h 70"/>
                  <a:gd name="T4" fmla="*/ 84 w 84"/>
                  <a:gd name="T5" fmla="*/ 70 h 70"/>
                  <a:gd name="T6" fmla="*/ 42 w 8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70">
                    <a:moveTo>
                      <a:pt x="42" y="0"/>
                    </a:moveTo>
                    <a:lnTo>
                      <a:pt x="0" y="70"/>
                    </a:lnTo>
                    <a:lnTo>
                      <a:pt x="84"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708" name="Rectangle 203"/>
            <p:cNvSpPr>
              <a:spLocks noChangeArrowheads="1"/>
            </p:cNvSpPr>
            <p:nvPr/>
          </p:nvSpPr>
          <p:spPr bwMode="auto">
            <a:xfrm>
              <a:off x="3998" y="1220"/>
              <a:ext cx="25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dirty="0">
                  <a:solidFill>
                    <a:srgbClr val="151C77"/>
                  </a:solidFill>
                  <a:cs typeface="Arial" panose="020B0604020202020204" pitchFamily="34" charset="0"/>
                </a:rPr>
                <a:t>MAIS List</a:t>
              </a:r>
              <a:endParaRPr lang="en-US" altLang="en-US" sz="1800" dirty="0">
                <a:solidFill>
                  <a:srgbClr val="000000"/>
                </a:solidFill>
                <a:cs typeface="Arial" panose="020B0604020202020204" pitchFamily="34" charset="0"/>
              </a:endParaRPr>
            </a:p>
          </p:txBody>
        </p:sp>
        <p:sp>
          <p:nvSpPr>
            <p:cNvPr id="24709" name="Rectangle 204"/>
            <p:cNvSpPr>
              <a:spLocks noChangeArrowheads="1"/>
            </p:cNvSpPr>
            <p:nvPr/>
          </p:nvSpPr>
          <p:spPr bwMode="auto">
            <a:xfrm>
              <a:off x="4364" y="1744"/>
              <a:ext cx="1280" cy="31"/>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710" name="Freeform 205"/>
            <p:cNvSpPr>
              <a:spLocks/>
            </p:cNvSpPr>
            <p:nvPr/>
          </p:nvSpPr>
          <p:spPr bwMode="auto">
            <a:xfrm>
              <a:off x="4203" y="1653"/>
              <a:ext cx="556" cy="122"/>
            </a:xfrm>
            <a:custGeom>
              <a:avLst/>
              <a:gdLst>
                <a:gd name="T0" fmla="*/ 0 w 556"/>
                <a:gd name="T1" fmla="*/ 0 h 122"/>
                <a:gd name="T2" fmla="*/ 0 w 556"/>
                <a:gd name="T3" fmla="*/ 122 h 122"/>
                <a:gd name="T4" fmla="*/ 556 w 556"/>
                <a:gd name="T5" fmla="*/ 122 h 122"/>
                <a:gd name="T6" fmla="*/ 0 w 556"/>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6" h="122">
                  <a:moveTo>
                    <a:pt x="0" y="0"/>
                  </a:moveTo>
                  <a:lnTo>
                    <a:pt x="0" y="122"/>
                  </a:lnTo>
                  <a:lnTo>
                    <a:pt x="556" y="122"/>
                  </a:lnTo>
                  <a:lnTo>
                    <a:pt x="0"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11" name="Rectangle 206"/>
            <p:cNvSpPr>
              <a:spLocks noChangeArrowheads="1"/>
            </p:cNvSpPr>
            <p:nvPr/>
          </p:nvSpPr>
          <p:spPr bwMode="auto">
            <a:xfrm>
              <a:off x="3249" y="1671"/>
              <a:ext cx="6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FFFFFF"/>
                  </a:solidFill>
                  <a:cs typeface="Arial" panose="020B0604020202020204" pitchFamily="34" charset="0"/>
                </a:rPr>
                <a:t>Design &amp; Integration</a:t>
              </a:r>
              <a:endParaRPr lang="en-US" altLang="en-US" sz="1800">
                <a:solidFill>
                  <a:srgbClr val="000000"/>
                </a:solidFill>
                <a:cs typeface="Arial" panose="020B0604020202020204" pitchFamily="34" charset="0"/>
              </a:endParaRPr>
            </a:p>
          </p:txBody>
        </p:sp>
        <p:sp>
          <p:nvSpPr>
            <p:cNvPr id="24712" name="Rectangle 207"/>
            <p:cNvSpPr>
              <a:spLocks noChangeArrowheads="1"/>
            </p:cNvSpPr>
            <p:nvPr/>
          </p:nvSpPr>
          <p:spPr bwMode="auto">
            <a:xfrm>
              <a:off x="4740" y="1654"/>
              <a:ext cx="77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System/Architecture Studies</a:t>
              </a:r>
              <a:endParaRPr lang="en-US" altLang="en-US" sz="1800">
                <a:solidFill>
                  <a:srgbClr val="000000"/>
                </a:solidFill>
                <a:cs typeface="Arial" panose="020B0604020202020204" pitchFamily="34" charset="0"/>
              </a:endParaRPr>
            </a:p>
          </p:txBody>
        </p:sp>
        <p:sp>
          <p:nvSpPr>
            <p:cNvPr id="24713" name="Freeform 208"/>
            <p:cNvSpPr>
              <a:spLocks/>
            </p:cNvSpPr>
            <p:nvPr/>
          </p:nvSpPr>
          <p:spPr bwMode="auto">
            <a:xfrm>
              <a:off x="3163" y="2004"/>
              <a:ext cx="412" cy="122"/>
            </a:xfrm>
            <a:custGeom>
              <a:avLst/>
              <a:gdLst>
                <a:gd name="T0" fmla="*/ 412 w 412"/>
                <a:gd name="T1" fmla="*/ 0 h 122"/>
                <a:gd name="T2" fmla="*/ 412 w 412"/>
                <a:gd name="T3" fmla="*/ 122 h 122"/>
                <a:gd name="T4" fmla="*/ 0 w 412"/>
                <a:gd name="T5" fmla="*/ 122 h 122"/>
                <a:gd name="T6" fmla="*/ 412 w 412"/>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 h="122">
                  <a:moveTo>
                    <a:pt x="412" y="0"/>
                  </a:moveTo>
                  <a:lnTo>
                    <a:pt x="412" y="122"/>
                  </a:lnTo>
                  <a:lnTo>
                    <a:pt x="0" y="122"/>
                  </a:lnTo>
                  <a:lnTo>
                    <a:pt x="4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14" name="Rectangle 209"/>
            <p:cNvSpPr>
              <a:spLocks noChangeArrowheads="1"/>
            </p:cNvSpPr>
            <p:nvPr/>
          </p:nvSpPr>
          <p:spPr bwMode="auto">
            <a:xfrm>
              <a:off x="3574" y="2004"/>
              <a:ext cx="2075" cy="12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715" name="Rectangle 210"/>
            <p:cNvSpPr>
              <a:spLocks noChangeArrowheads="1"/>
            </p:cNvSpPr>
            <p:nvPr/>
          </p:nvSpPr>
          <p:spPr bwMode="auto">
            <a:xfrm>
              <a:off x="3636" y="2026"/>
              <a:ext cx="4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FFFFFF"/>
                  </a:solidFill>
                  <a:cs typeface="Arial" panose="020B0604020202020204" pitchFamily="34" charset="0"/>
                </a:rPr>
                <a:t>Procurement</a:t>
              </a:r>
              <a:endParaRPr lang="en-US" altLang="en-US" sz="1800">
                <a:solidFill>
                  <a:srgbClr val="000000"/>
                </a:solidFill>
                <a:cs typeface="Arial" panose="020B0604020202020204" pitchFamily="34" charset="0"/>
              </a:endParaRPr>
            </a:p>
          </p:txBody>
        </p:sp>
        <p:sp>
          <p:nvSpPr>
            <p:cNvPr id="24716" name="Freeform 211"/>
            <p:cNvSpPr>
              <a:spLocks/>
            </p:cNvSpPr>
            <p:nvPr/>
          </p:nvSpPr>
          <p:spPr bwMode="auto">
            <a:xfrm>
              <a:off x="3370" y="2188"/>
              <a:ext cx="364" cy="122"/>
            </a:xfrm>
            <a:custGeom>
              <a:avLst/>
              <a:gdLst>
                <a:gd name="T0" fmla="*/ 364 w 364"/>
                <a:gd name="T1" fmla="*/ 0 h 122"/>
                <a:gd name="T2" fmla="*/ 364 w 364"/>
                <a:gd name="T3" fmla="*/ 122 h 122"/>
                <a:gd name="T4" fmla="*/ 0 w 364"/>
                <a:gd name="T5" fmla="*/ 122 h 122"/>
                <a:gd name="T6" fmla="*/ 364 w 36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122">
                  <a:moveTo>
                    <a:pt x="364" y="0"/>
                  </a:moveTo>
                  <a:lnTo>
                    <a:pt x="364" y="122"/>
                  </a:lnTo>
                  <a:lnTo>
                    <a:pt x="0" y="122"/>
                  </a:lnTo>
                  <a:lnTo>
                    <a:pt x="364" y="0"/>
                  </a:lnTo>
                  <a:close/>
                </a:path>
              </a:pathLst>
            </a:cu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17" name="Rectangle 212"/>
            <p:cNvSpPr>
              <a:spLocks noChangeArrowheads="1"/>
            </p:cNvSpPr>
            <p:nvPr/>
          </p:nvSpPr>
          <p:spPr bwMode="auto">
            <a:xfrm>
              <a:off x="3732" y="2188"/>
              <a:ext cx="1917" cy="123"/>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718" name="Rectangle 213"/>
            <p:cNvSpPr>
              <a:spLocks noChangeArrowheads="1"/>
            </p:cNvSpPr>
            <p:nvPr/>
          </p:nvSpPr>
          <p:spPr bwMode="auto">
            <a:xfrm>
              <a:off x="3801" y="2203"/>
              <a:ext cx="6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000000"/>
                  </a:solidFill>
                  <a:cs typeface="Arial" panose="020B0604020202020204" pitchFamily="34" charset="0"/>
                </a:rPr>
                <a:t>Operations &amp; Support</a:t>
              </a:r>
              <a:endParaRPr lang="en-US" altLang="en-US" sz="1800">
                <a:solidFill>
                  <a:srgbClr val="000000"/>
                </a:solidFill>
                <a:cs typeface="Arial" panose="020B0604020202020204" pitchFamily="34" charset="0"/>
              </a:endParaRPr>
            </a:p>
          </p:txBody>
        </p:sp>
        <p:sp>
          <p:nvSpPr>
            <p:cNvPr id="24719" name="Line 214"/>
            <p:cNvSpPr>
              <a:spLocks noChangeShapeType="1"/>
            </p:cNvSpPr>
            <p:nvPr/>
          </p:nvSpPr>
          <p:spPr bwMode="auto">
            <a:xfrm>
              <a:off x="3251" y="1385"/>
              <a:ext cx="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4720" name="Freeform 215"/>
            <p:cNvSpPr>
              <a:spLocks/>
            </p:cNvSpPr>
            <p:nvPr/>
          </p:nvSpPr>
          <p:spPr bwMode="auto">
            <a:xfrm>
              <a:off x="3370" y="1825"/>
              <a:ext cx="364" cy="122"/>
            </a:xfrm>
            <a:custGeom>
              <a:avLst/>
              <a:gdLst>
                <a:gd name="T0" fmla="*/ 364 w 364"/>
                <a:gd name="T1" fmla="*/ 0 h 122"/>
                <a:gd name="T2" fmla="*/ 364 w 364"/>
                <a:gd name="T3" fmla="*/ 122 h 122"/>
                <a:gd name="T4" fmla="*/ 0 w 364"/>
                <a:gd name="T5" fmla="*/ 122 h 122"/>
                <a:gd name="T6" fmla="*/ 364 w 364"/>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122">
                  <a:moveTo>
                    <a:pt x="364" y="0"/>
                  </a:moveTo>
                  <a:lnTo>
                    <a:pt x="364" y="122"/>
                  </a:lnTo>
                  <a:lnTo>
                    <a:pt x="0" y="122"/>
                  </a:lnTo>
                  <a:lnTo>
                    <a:pt x="364" y="0"/>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21" name="Rectangle 216"/>
            <p:cNvSpPr>
              <a:spLocks noChangeArrowheads="1"/>
            </p:cNvSpPr>
            <p:nvPr/>
          </p:nvSpPr>
          <p:spPr bwMode="auto">
            <a:xfrm>
              <a:off x="3732" y="1825"/>
              <a:ext cx="1917" cy="123"/>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24722" name="Rectangle 217"/>
            <p:cNvSpPr>
              <a:spLocks noChangeArrowheads="1"/>
            </p:cNvSpPr>
            <p:nvPr/>
          </p:nvSpPr>
          <p:spPr bwMode="auto">
            <a:xfrm>
              <a:off x="3794" y="1840"/>
              <a:ext cx="5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800" b="1">
                  <a:solidFill>
                    <a:srgbClr val="FFFFFF"/>
                  </a:solidFill>
                  <a:cs typeface="Arial" panose="020B0604020202020204" pitchFamily="34" charset="0"/>
                </a:rPr>
                <a:t>Test &amp; Evaluation</a:t>
              </a:r>
              <a:endParaRPr lang="en-US" altLang="en-US" sz="1800">
                <a:solidFill>
                  <a:srgbClr val="000000"/>
                </a:solidFill>
                <a:cs typeface="Arial" panose="020B0604020202020204" pitchFamily="34" charset="0"/>
              </a:endParaRPr>
            </a:p>
          </p:txBody>
        </p:sp>
        <p:grpSp>
          <p:nvGrpSpPr>
            <p:cNvPr id="24723" name="Group 220"/>
            <p:cNvGrpSpPr>
              <a:grpSpLocks/>
            </p:cNvGrpSpPr>
            <p:nvPr/>
          </p:nvGrpSpPr>
          <p:grpSpPr bwMode="auto">
            <a:xfrm>
              <a:off x="4496" y="1849"/>
              <a:ext cx="85" cy="70"/>
              <a:chOff x="4496" y="1849"/>
              <a:chExt cx="85" cy="70"/>
            </a:xfrm>
          </p:grpSpPr>
          <p:sp>
            <p:nvSpPr>
              <p:cNvPr id="24751" name="Freeform 218"/>
              <p:cNvSpPr>
                <a:spLocks/>
              </p:cNvSpPr>
              <p:nvPr/>
            </p:nvSpPr>
            <p:spPr bwMode="auto">
              <a:xfrm>
                <a:off x="4496" y="1849"/>
                <a:ext cx="85" cy="70"/>
              </a:xfrm>
              <a:custGeom>
                <a:avLst/>
                <a:gdLst>
                  <a:gd name="T0" fmla="*/ 43 w 85"/>
                  <a:gd name="T1" fmla="*/ 0 h 70"/>
                  <a:gd name="T2" fmla="*/ 0 w 85"/>
                  <a:gd name="T3" fmla="*/ 70 h 70"/>
                  <a:gd name="T4" fmla="*/ 85 w 85"/>
                  <a:gd name="T5" fmla="*/ 70 h 70"/>
                  <a:gd name="T6" fmla="*/ 43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3" y="0"/>
                    </a:moveTo>
                    <a:lnTo>
                      <a:pt x="0" y="70"/>
                    </a:lnTo>
                    <a:lnTo>
                      <a:pt x="85" y="7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52" name="Freeform 219"/>
              <p:cNvSpPr>
                <a:spLocks/>
              </p:cNvSpPr>
              <p:nvPr/>
            </p:nvSpPr>
            <p:spPr bwMode="auto">
              <a:xfrm>
                <a:off x="4496" y="1849"/>
                <a:ext cx="85" cy="70"/>
              </a:xfrm>
              <a:custGeom>
                <a:avLst/>
                <a:gdLst>
                  <a:gd name="T0" fmla="*/ 43 w 85"/>
                  <a:gd name="T1" fmla="*/ 0 h 70"/>
                  <a:gd name="T2" fmla="*/ 0 w 85"/>
                  <a:gd name="T3" fmla="*/ 70 h 70"/>
                  <a:gd name="T4" fmla="*/ 85 w 85"/>
                  <a:gd name="T5" fmla="*/ 70 h 70"/>
                  <a:gd name="T6" fmla="*/ 43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3" y="0"/>
                    </a:moveTo>
                    <a:lnTo>
                      <a:pt x="0" y="70"/>
                    </a:lnTo>
                    <a:lnTo>
                      <a:pt x="85" y="70"/>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724" name="Group 223"/>
            <p:cNvGrpSpPr>
              <a:grpSpLocks/>
            </p:cNvGrpSpPr>
            <p:nvPr/>
          </p:nvGrpSpPr>
          <p:grpSpPr bwMode="auto">
            <a:xfrm>
              <a:off x="4701" y="1849"/>
              <a:ext cx="85" cy="70"/>
              <a:chOff x="4701" y="1849"/>
              <a:chExt cx="85" cy="70"/>
            </a:xfrm>
          </p:grpSpPr>
          <p:sp>
            <p:nvSpPr>
              <p:cNvPr id="24749" name="Freeform 221"/>
              <p:cNvSpPr>
                <a:spLocks/>
              </p:cNvSpPr>
              <p:nvPr/>
            </p:nvSpPr>
            <p:spPr bwMode="auto">
              <a:xfrm>
                <a:off x="4701" y="1849"/>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50" name="Freeform 222"/>
              <p:cNvSpPr>
                <a:spLocks/>
              </p:cNvSpPr>
              <p:nvPr/>
            </p:nvSpPr>
            <p:spPr bwMode="auto">
              <a:xfrm>
                <a:off x="4701" y="1849"/>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725" name="Rectangle 224"/>
            <p:cNvSpPr>
              <a:spLocks noChangeArrowheads="1"/>
            </p:cNvSpPr>
            <p:nvPr/>
          </p:nvSpPr>
          <p:spPr bwMode="auto">
            <a:xfrm>
              <a:off x="4563" y="1833"/>
              <a:ext cx="12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FFFFFF"/>
                  </a:solidFill>
                  <a:cs typeface="Arial" panose="020B0604020202020204" pitchFamily="34" charset="0"/>
                </a:rPr>
                <a:t>OUE</a:t>
              </a:r>
              <a:endParaRPr lang="en-US" altLang="en-US" sz="1800">
                <a:solidFill>
                  <a:srgbClr val="000000"/>
                </a:solidFill>
                <a:cs typeface="Arial" panose="020B0604020202020204" pitchFamily="34" charset="0"/>
              </a:endParaRPr>
            </a:p>
          </p:txBody>
        </p:sp>
        <p:sp>
          <p:nvSpPr>
            <p:cNvPr id="24726" name="Rectangle 225"/>
            <p:cNvSpPr>
              <a:spLocks noChangeArrowheads="1"/>
            </p:cNvSpPr>
            <p:nvPr/>
          </p:nvSpPr>
          <p:spPr bwMode="auto">
            <a:xfrm>
              <a:off x="4774" y="1833"/>
              <a:ext cx="1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FFFFFF"/>
                  </a:solidFill>
                  <a:cs typeface="Arial" panose="020B0604020202020204" pitchFamily="34" charset="0"/>
                </a:rPr>
                <a:t>FOT&amp;E</a:t>
              </a:r>
              <a:endParaRPr lang="en-US" altLang="en-US" sz="1800">
                <a:solidFill>
                  <a:srgbClr val="000000"/>
                </a:solidFill>
                <a:cs typeface="Arial" panose="020B0604020202020204" pitchFamily="34" charset="0"/>
              </a:endParaRPr>
            </a:p>
          </p:txBody>
        </p:sp>
        <p:grpSp>
          <p:nvGrpSpPr>
            <p:cNvPr id="24727" name="Group 228"/>
            <p:cNvGrpSpPr>
              <a:grpSpLocks/>
            </p:cNvGrpSpPr>
            <p:nvPr/>
          </p:nvGrpSpPr>
          <p:grpSpPr bwMode="auto">
            <a:xfrm>
              <a:off x="4613" y="1275"/>
              <a:ext cx="85" cy="70"/>
              <a:chOff x="4613" y="1275"/>
              <a:chExt cx="85" cy="70"/>
            </a:xfrm>
          </p:grpSpPr>
          <p:sp>
            <p:nvSpPr>
              <p:cNvPr id="24747" name="Freeform 226"/>
              <p:cNvSpPr>
                <a:spLocks/>
              </p:cNvSpPr>
              <p:nvPr/>
            </p:nvSpPr>
            <p:spPr bwMode="auto">
              <a:xfrm>
                <a:off x="4613" y="1275"/>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48" name="Freeform 227"/>
              <p:cNvSpPr>
                <a:spLocks/>
              </p:cNvSpPr>
              <p:nvPr/>
            </p:nvSpPr>
            <p:spPr bwMode="auto">
              <a:xfrm>
                <a:off x="4613" y="1275"/>
                <a:ext cx="85" cy="70"/>
              </a:xfrm>
              <a:custGeom>
                <a:avLst/>
                <a:gdLst>
                  <a:gd name="T0" fmla="*/ 42 w 85"/>
                  <a:gd name="T1" fmla="*/ 0 h 70"/>
                  <a:gd name="T2" fmla="*/ 0 w 85"/>
                  <a:gd name="T3" fmla="*/ 70 h 70"/>
                  <a:gd name="T4" fmla="*/ 85 w 85"/>
                  <a:gd name="T5" fmla="*/ 70 h 70"/>
                  <a:gd name="T6" fmla="*/ 42 w 85"/>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70">
                    <a:moveTo>
                      <a:pt x="42" y="0"/>
                    </a:moveTo>
                    <a:lnTo>
                      <a:pt x="0" y="70"/>
                    </a:lnTo>
                    <a:lnTo>
                      <a:pt x="85" y="70"/>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sp>
          <p:nvSpPr>
            <p:cNvPr id="24728" name="Rectangle 229"/>
            <p:cNvSpPr>
              <a:spLocks noChangeArrowheads="1"/>
            </p:cNvSpPr>
            <p:nvPr/>
          </p:nvSpPr>
          <p:spPr bwMode="auto">
            <a:xfrm>
              <a:off x="4735" y="1282"/>
              <a:ext cx="11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700" b="1">
                  <a:solidFill>
                    <a:srgbClr val="151C77"/>
                  </a:solidFill>
                  <a:cs typeface="Arial" panose="020B0604020202020204" pitchFamily="34" charset="0"/>
                </a:rPr>
                <a:t>FOC</a:t>
              </a:r>
              <a:endParaRPr lang="en-US" altLang="en-US" sz="1800">
                <a:solidFill>
                  <a:srgbClr val="000000"/>
                </a:solidFill>
                <a:cs typeface="Arial" panose="020B0604020202020204" pitchFamily="34" charset="0"/>
              </a:endParaRPr>
            </a:p>
          </p:txBody>
        </p:sp>
        <p:grpSp>
          <p:nvGrpSpPr>
            <p:cNvPr id="24729" name="Group 232"/>
            <p:cNvGrpSpPr>
              <a:grpSpLocks/>
            </p:cNvGrpSpPr>
            <p:nvPr/>
          </p:nvGrpSpPr>
          <p:grpSpPr bwMode="auto">
            <a:xfrm>
              <a:off x="4358" y="1508"/>
              <a:ext cx="84" cy="69"/>
              <a:chOff x="4358" y="1508"/>
              <a:chExt cx="84" cy="69"/>
            </a:xfrm>
          </p:grpSpPr>
          <p:sp>
            <p:nvSpPr>
              <p:cNvPr id="24745" name="Freeform 230"/>
              <p:cNvSpPr>
                <a:spLocks/>
              </p:cNvSpPr>
              <p:nvPr/>
            </p:nvSpPr>
            <p:spPr bwMode="auto">
              <a:xfrm>
                <a:off x="4358"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46" name="Freeform 231"/>
              <p:cNvSpPr>
                <a:spLocks/>
              </p:cNvSpPr>
              <p:nvPr/>
            </p:nvSpPr>
            <p:spPr bwMode="auto">
              <a:xfrm>
                <a:off x="4358"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730" name="Group 235"/>
            <p:cNvGrpSpPr>
              <a:grpSpLocks/>
            </p:cNvGrpSpPr>
            <p:nvPr/>
          </p:nvGrpSpPr>
          <p:grpSpPr bwMode="auto">
            <a:xfrm>
              <a:off x="4577" y="1508"/>
              <a:ext cx="85" cy="69"/>
              <a:chOff x="4577" y="1508"/>
              <a:chExt cx="85" cy="69"/>
            </a:xfrm>
          </p:grpSpPr>
          <p:sp>
            <p:nvSpPr>
              <p:cNvPr id="24743" name="Freeform 233"/>
              <p:cNvSpPr>
                <a:spLocks/>
              </p:cNvSpPr>
              <p:nvPr/>
            </p:nvSpPr>
            <p:spPr bwMode="auto">
              <a:xfrm>
                <a:off x="4577"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44" name="Freeform 234"/>
              <p:cNvSpPr>
                <a:spLocks/>
              </p:cNvSpPr>
              <p:nvPr/>
            </p:nvSpPr>
            <p:spPr bwMode="auto">
              <a:xfrm>
                <a:off x="4577"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731" name="Group 238"/>
            <p:cNvGrpSpPr>
              <a:grpSpLocks/>
            </p:cNvGrpSpPr>
            <p:nvPr/>
          </p:nvGrpSpPr>
          <p:grpSpPr bwMode="auto">
            <a:xfrm>
              <a:off x="4773" y="1508"/>
              <a:ext cx="85" cy="69"/>
              <a:chOff x="4773" y="1508"/>
              <a:chExt cx="85" cy="69"/>
            </a:xfrm>
          </p:grpSpPr>
          <p:sp>
            <p:nvSpPr>
              <p:cNvPr id="24741" name="Freeform 236"/>
              <p:cNvSpPr>
                <a:spLocks/>
              </p:cNvSpPr>
              <p:nvPr/>
            </p:nvSpPr>
            <p:spPr bwMode="auto">
              <a:xfrm>
                <a:off x="4773"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42" name="Freeform 237"/>
              <p:cNvSpPr>
                <a:spLocks/>
              </p:cNvSpPr>
              <p:nvPr/>
            </p:nvSpPr>
            <p:spPr bwMode="auto">
              <a:xfrm>
                <a:off x="4773" y="1508"/>
                <a:ext cx="85" cy="69"/>
              </a:xfrm>
              <a:custGeom>
                <a:avLst/>
                <a:gdLst>
                  <a:gd name="T0" fmla="*/ 43 w 85"/>
                  <a:gd name="T1" fmla="*/ 0 h 69"/>
                  <a:gd name="T2" fmla="*/ 0 w 85"/>
                  <a:gd name="T3" fmla="*/ 69 h 69"/>
                  <a:gd name="T4" fmla="*/ 85 w 85"/>
                  <a:gd name="T5" fmla="*/ 69 h 69"/>
                  <a:gd name="T6" fmla="*/ 43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3" y="0"/>
                    </a:moveTo>
                    <a:lnTo>
                      <a:pt x="0" y="69"/>
                    </a:lnTo>
                    <a:lnTo>
                      <a:pt x="85"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732" name="Group 241"/>
            <p:cNvGrpSpPr>
              <a:grpSpLocks/>
            </p:cNvGrpSpPr>
            <p:nvPr/>
          </p:nvGrpSpPr>
          <p:grpSpPr bwMode="auto">
            <a:xfrm>
              <a:off x="4963" y="1508"/>
              <a:ext cx="84" cy="69"/>
              <a:chOff x="4963" y="1508"/>
              <a:chExt cx="84" cy="69"/>
            </a:xfrm>
          </p:grpSpPr>
          <p:sp>
            <p:nvSpPr>
              <p:cNvPr id="24739" name="Freeform 239"/>
              <p:cNvSpPr>
                <a:spLocks/>
              </p:cNvSpPr>
              <p:nvPr/>
            </p:nvSpPr>
            <p:spPr bwMode="auto">
              <a:xfrm>
                <a:off x="496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40" name="Freeform 240"/>
              <p:cNvSpPr>
                <a:spLocks/>
              </p:cNvSpPr>
              <p:nvPr/>
            </p:nvSpPr>
            <p:spPr bwMode="auto">
              <a:xfrm>
                <a:off x="4963" y="1508"/>
                <a:ext cx="84" cy="69"/>
              </a:xfrm>
              <a:custGeom>
                <a:avLst/>
                <a:gdLst>
                  <a:gd name="T0" fmla="*/ 42 w 84"/>
                  <a:gd name="T1" fmla="*/ 0 h 69"/>
                  <a:gd name="T2" fmla="*/ 0 w 84"/>
                  <a:gd name="T3" fmla="*/ 69 h 69"/>
                  <a:gd name="T4" fmla="*/ 84 w 84"/>
                  <a:gd name="T5" fmla="*/ 69 h 69"/>
                  <a:gd name="T6" fmla="*/ 42 w 84"/>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69">
                    <a:moveTo>
                      <a:pt x="42" y="0"/>
                    </a:moveTo>
                    <a:lnTo>
                      <a:pt x="0" y="69"/>
                    </a:lnTo>
                    <a:lnTo>
                      <a:pt x="84"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733" name="Group 244"/>
            <p:cNvGrpSpPr>
              <a:grpSpLocks/>
            </p:cNvGrpSpPr>
            <p:nvPr/>
          </p:nvGrpSpPr>
          <p:grpSpPr bwMode="auto">
            <a:xfrm>
              <a:off x="5178" y="1508"/>
              <a:ext cx="85" cy="69"/>
              <a:chOff x="5178" y="1508"/>
              <a:chExt cx="85" cy="69"/>
            </a:xfrm>
          </p:grpSpPr>
          <p:sp>
            <p:nvSpPr>
              <p:cNvPr id="24737" name="Freeform 242"/>
              <p:cNvSpPr>
                <a:spLocks/>
              </p:cNvSpPr>
              <p:nvPr/>
            </p:nvSpPr>
            <p:spPr bwMode="auto">
              <a:xfrm>
                <a:off x="5178"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38" name="Freeform 243"/>
              <p:cNvSpPr>
                <a:spLocks/>
              </p:cNvSpPr>
              <p:nvPr/>
            </p:nvSpPr>
            <p:spPr bwMode="auto">
              <a:xfrm>
                <a:off x="5178" y="1508"/>
                <a:ext cx="85" cy="69"/>
              </a:xfrm>
              <a:custGeom>
                <a:avLst/>
                <a:gdLst>
                  <a:gd name="T0" fmla="*/ 42 w 85"/>
                  <a:gd name="T1" fmla="*/ 0 h 69"/>
                  <a:gd name="T2" fmla="*/ 0 w 85"/>
                  <a:gd name="T3" fmla="*/ 69 h 69"/>
                  <a:gd name="T4" fmla="*/ 85 w 85"/>
                  <a:gd name="T5" fmla="*/ 69 h 69"/>
                  <a:gd name="T6" fmla="*/ 42 w 85"/>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69">
                    <a:moveTo>
                      <a:pt x="42" y="0"/>
                    </a:moveTo>
                    <a:lnTo>
                      <a:pt x="0" y="69"/>
                    </a:lnTo>
                    <a:lnTo>
                      <a:pt x="85" y="69"/>
                    </a:lnTo>
                    <a:lnTo>
                      <a:pt x="4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24734" name="Group 247"/>
            <p:cNvGrpSpPr>
              <a:grpSpLocks/>
            </p:cNvGrpSpPr>
            <p:nvPr/>
          </p:nvGrpSpPr>
          <p:grpSpPr bwMode="auto">
            <a:xfrm>
              <a:off x="5378" y="1508"/>
              <a:ext cx="86" cy="69"/>
              <a:chOff x="5378" y="1508"/>
              <a:chExt cx="86" cy="69"/>
            </a:xfrm>
          </p:grpSpPr>
          <p:sp>
            <p:nvSpPr>
              <p:cNvPr id="24735" name="Freeform 245"/>
              <p:cNvSpPr>
                <a:spLocks/>
              </p:cNvSpPr>
              <p:nvPr/>
            </p:nvSpPr>
            <p:spPr bwMode="auto">
              <a:xfrm>
                <a:off x="5378" y="1508"/>
                <a:ext cx="86" cy="69"/>
              </a:xfrm>
              <a:custGeom>
                <a:avLst/>
                <a:gdLst>
                  <a:gd name="T0" fmla="*/ 43 w 86"/>
                  <a:gd name="T1" fmla="*/ 0 h 69"/>
                  <a:gd name="T2" fmla="*/ 0 w 86"/>
                  <a:gd name="T3" fmla="*/ 69 h 69"/>
                  <a:gd name="T4" fmla="*/ 86 w 86"/>
                  <a:gd name="T5" fmla="*/ 69 h 69"/>
                  <a:gd name="T6" fmla="*/ 43 w 8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69">
                    <a:moveTo>
                      <a:pt x="43" y="0"/>
                    </a:moveTo>
                    <a:lnTo>
                      <a:pt x="0" y="69"/>
                    </a:lnTo>
                    <a:lnTo>
                      <a:pt x="86" y="6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00">
                  <a:solidFill>
                    <a:srgbClr val="000000"/>
                  </a:solidFill>
                </a:endParaRPr>
              </a:p>
            </p:txBody>
          </p:sp>
          <p:sp>
            <p:nvSpPr>
              <p:cNvPr id="24736" name="Freeform 246"/>
              <p:cNvSpPr>
                <a:spLocks/>
              </p:cNvSpPr>
              <p:nvPr/>
            </p:nvSpPr>
            <p:spPr bwMode="auto">
              <a:xfrm>
                <a:off x="5378" y="1508"/>
                <a:ext cx="86" cy="69"/>
              </a:xfrm>
              <a:custGeom>
                <a:avLst/>
                <a:gdLst>
                  <a:gd name="T0" fmla="*/ 43 w 86"/>
                  <a:gd name="T1" fmla="*/ 0 h 69"/>
                  <a:gd name="T2" fmla="*/ 0 w 86"/>
                  <a:gd name="T3" fmla="*/ 69 h 69"/>
                  <a:gd name="T4" fmla="*/ 86 w 86"/>
                  <a:gd name="T5" fmla="*/ 69 h 69"/>
                  <a:gd name="T6" fmla="*/ 43 w 8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69">
                    <a:moveTo>
                      <a:pt x="43" y="0"/>
                    </a:moveTo>
                    <a:lnTo>
                      <a:pt x="0" y="69"/>
                    </a:lnTo>
                    <a:lnTo>
                      <a:pt x="86" y="69"/>
                    </a:lnTo>
                    <a:lnTo>
                      <a:pt x="43"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4</a:t>
            </a:fld>
            <a:endParaRPr lang="en-US" altLang="en-US">
              <a:solidFill>
                <a:srgbClr val="808080"/>
              </a:solidFill>
            </a:endParaRPr>
          </a:p>
        </p:txBody>
      </p:sp>
    </p:spTree>
    <p:extLst>
      <p:ext uri="{BB962C8B-B14F-4D97-AF65-F5344CB8AC3E}">
        <p14:creationId xmlns:p14="http://schemas.microsoft.com/office/powerpoint/2010/main" val="26031334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4000" dirty="0"/>
              <a:t>Analysis of Alternatives</a:t>
            </a:r>
          </a:p>
        </p:txBody>
      </p:sp>
      <p:sp>
        <p:nvSpPr>
          <p:cNvPr id="26627" name="Content Placeholder 2"/>
          <p:cNvSpPr>
            <a:spLocks noGrp="1"/>
          </p:cNvSpPr>
          <p:nvPr>
            <p:ph sz="half" idx="1"/>
          </p:nvPr>
        </p:nvSpPr>
        <p:spPr>
          <a:xfrm>
            <a:off x="491339" y="1524794"/>
            <a:ext cx="11251928" cy="4525963"/>
          </a:xfrm>
        </p:spPr>
        <p:txBody>
          <a:bodyPr/>
          <a:lstStyle/>
          <a:p>
            <a:r>
              <a:rPr lang="en-US" altLang="en-US" dirty="0"/>
              <a:t>Results of Analysis of Alternatives (</a:t>
            </a:r>
            <a:r>
              <a:rPr lang="en-US" altLang="en-US" dirty="0" err="1"/>
              <a:t>AoA</a:t>
            </a:r>
            <a:r>
              <a:rPr lang="en-US" altLang="en-US" dirty="0"/>
              <a:t>)</a:t>
            </a:r>
          </a:p>
          <a:p>
            <a:pPr marL="744538" lvl="2" indent="-406400"/>
            <a:r>
              <a:rPr lang="en-US" altLang="en-US" dirty="0"/>
              <a:t>Cost Capability Tradeoffs Considered</a:t>
            </a:r>
          </a:p>
          <a:p>
            <a:pPr marL="1317625" lvl="3" indent="-406400">
              <a:spcBef>
                <a:spcPts val="600"/>
              </a:spcBef>
            </a:pPr>
            <a:r>
              <a:rPr lang="en-US" altLang="en-US" dirty="0"/>
              <a:t>Show what tradeoffs between cost, schedule, and capability were evaluated during the Analysis of Alternatives that contributed to the selection of the preferred concept(s)</a:t>
            </a:r>
            <a:r>
              <a:rPr lang="en-US" altLang="en-US" sz="2400" dirty="0"/>
              <a:t> </a:t>
            </a:r>
          </a:p>
          <a:p>
            <a:pPr marL="1317625" lvl="3" indent="-406400"/>
            <a:r>
              <a:rPr lang="en-US" altLang="en-US" sz="2400" dirty="0"/>
              <a:t>Identify the primary drivers of cost, schedule and risk</a:t>
            </a:r>
          </a:p>
          <a:p>
            <a:r>
              <a:rPr lang="en-US" altLang="en-US" dirty="0"/>
              <a:t>Recommendations</a:t>
            </a:r>
            <a:r>
              <a:rPr lang="en-US" altLang="en-US" sz="2400" dirty="0"/>
              <a:t> </a:t>
            </a:r>
          </a:p>
          <a:p>
            <a:endParaRPr lang="en-US" altLang="en-US" dirty="0"/>
          </a:p>
          <a:p>
            <a:pPr lvl="1"/>
            <a:endParaRPr lang="en-US" altLang="en-US" sz="2800" dirty="0"/>
          </a:p>
        </p:txBody>
      </p:sp>
      <p:sp>
        <p:nvSpPr>
          <p:cNvPr id="2" name="Slide Number Placeholder 1"/>
          <p:cNvSpPr>
            <a:spLocks noGrp="1"/>
          </p:cNvSpPr>
          <p:nvPr>
            <p:ph type="sldNum" sz="quarter" idx="11"/>
          </p:nvPr>
        </p:nvSpPr>
        <p:spPr/>
        <p:txBody>
          <a:bodyPr/>
          <a:lstStyle/>
          <a:p>
            <a:pPr>
              <a:defRPr/>
            </a:pPr>
            <a:fld id="{2EA01211-83D8-404D-97E7-85815AADFB47}" type="slidenum">
              <a:rPr lang="en-US" altLang="en-US" smtClean="0"/>
              <a:pPr>
                <a:defRPr/>
              </a:pPr>
              <a:t>5</a:t>
            </a:fld>
            <a:endParaRPr lang="en-US" altLang="en-US">
              <a:solidFill>
                <a:srgbClr val="808080"/>
              </a:solidFill>
            </a:endParaRPr>
          </a:p>
        </p:txBody>
      </p:sp>
    </p:spTree>
    <p:extLst>
      <p:ext uri="{BB962C8B-B14F-4D97-AF65-F5344CB8AC3E}">
        <p14:creationId xmlns:p14="http://schemas.microsoft.com/office/powerpoint/2010/main" val="345874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Joint_Network_Enabled_Weapon_(NEW)_Capability_Operational_Concept_Graphic_(OV-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346" y="1389792"/>
            <a:ext cx="6871903"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altLang="en-US" sz="4000" kern="0" dirty="0"/>
              <a:t>Concept of Operations</a:t>
            </a:r>
          </a:p>
        </p:txBody>
      </p:sp>
      <p:sp>
        <p:nvSpPr>
          <p:cNvPr id="2" name="Slide Number Placeholder 1"/>
          <p:cNvSpPr>
            <a:spLocks noGrp="1"/>
          </p:cNvSpPr>
          <p:nvPr>
            <p:ph type="sldNum" sz="quarter" idx="11"/>
          </p:nvPr>
        </p:nvSpPr>
        <p:spPr/>
        <p:txBody>
          <a:bodyPr/>
          <a:lstStyle/>
          <a:p>
            <a:pPr>
              <a:defRPr/>
            </a:pPr>
            <a:fld id="{CF9FA3DA-C022-4084-BC08-6027D461EA3C}" type="slidenum">
              <a:rPr lang="en-US" smtClean="0"/>
              <a:pPr>
                <a:defRPr/>
              </a:pPr>
              <a:t>6</a:t>
            </a:fld>
            <a:endParaRPr lang="en-US" dirty="0">
              <a:solidFill>
                <a:srgbClr val="808080"/>
              </a:solidFill>
            </a:endParaRPr>
          </a:p>
        </p:txBody>
      </p:sp>
    </p:spTree>
    <p:extLst>
      <p:ext uri="{BB962C8B-B14F-4D97-AF65-F5344CB8AC3E}">
        <p14:creationId xmlns:p14="http://schemas.microsoft.com/office/powerpoint/2010/main" val="286230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Requirements</a:t>
            </a:r>
          </a:p>
        </p:txBody>
      </p:sp>
      <p:sp>
        <p:nvSpPr>
          <p:cNvPr id="30723" name="Rectangle 3"/>
          <p:cNvSpPr>
            <a:spLocks noGrp="1" noChangeArrowheads="1"/>
          </p:cNvSpPr>
          <p:nvPr>
            <p:ph type="body" idx="1"/>
          </p:nvPr>
        </p:nvSpPr>
        <p:spPr>
          <a:xfrm>
            <a:off x="427694" y="1294483"/>
            <a:ext cx="11249781" cy="5308600"/>
          </a:xfrm>
        </p:spPr>
        <p:txBody>
          <a:bodyPr/>
          <a:lstStyle/>
          <a:p>
            <a:r>
              <a:rPr lang="en-US" altLang="en-US" sz="1800" dirty="0"/>
              <a:t>Operational Requirements</a:t>
            </a:r>
          </a:p>
          <a:p>
            <a:pPr lvl="1"/>
            <a:r>
              <a:rPr lang="en-US" altLang="en-US" sz="1800" b="0" dirty="0"/>
              <a:t>When Approved (AOA, ICD, CONOPS)</a:t>
            </a:r>
          </a:p>
          <a:p>
            <a:pPr lvl="1">
              <a:spcBef>
                <a:spcPts val="600"/>
              </a:spcBef>
              <a:spcAft>
                <a:spcPts val="200"/>
              </a:spcAft>
            </a:pPr>
            <a:r>
              <a:rPr lang="en-US" altLang="en-US" sz="1600" b="0" dirty="0"/>
              <a:t>When will final CDD be approved?</a:t>
            </a:r>
          </a:p>
          <a:p>
            <a:pPr lvl="1">
              <a:spcBef>
                <a:spcPts val="600"/>
              </a:spcBef>
              <a:spcAft>
                <a:spcPts val="200"/>
              </a:spcAft>
            </a:pPr>
            <a:r>
              <a:rPr lang="en-US" altLang="en-US" sz="1600" b="0" dirty="0"/>
              <a:t>Incremental Requirements? </a:t>
            </a:r>
          </a:p>
          <a:p>
            <a:pPr lvl="2">
              <a:spcBef>
                <a:spcPts val="600"/>
              </a:spcBef>
              <a:spcAft>
                <a:spcPts val="200"/>
              </a:spcAft>
            </a:pPr>
            <a:r>
              <a:rPr lang="en-US" altLang="en-US" sz="1600" b="0" dirty="0"/>
              <a:t>How are increments addressed in the CDD?</a:t>
            </a:r>
          </a:p>
          <a:p>
            <a:pPr lvl="2">
              <a:spcBef>
                <a:spcPts val="600"/>
              </a:spcBef>
              <a:spcAft>
                <a:spcPts val="200"/>
              </a:spcAft>
            </a:pPr>
            <a:r>
              <a:rPr lang="en-US" altLang="en-US" sz="1600" b="0" dirty="0"/>
              <a:t>EMD phase for each increment planned for 5 years or less?</a:t>
            </a:r>
          </a:p>
          <a:p>
            <a:pPr lvl="2">
              <a:spcBef>
                <a:spcPts val="600"/>
              </a:spcBef>
              <a:spcAft>
                <a:spcPts val="200"/>
              </a:spcAft>
            </a:pPr>
            <a:r>
              <a:rPr lang="en-US" altLang="en-US" sz="1600" b="0" dirty="0"/>
              <a:t>How will program achieve information assurance requirements? </a:t>
            </a:r>
            <a:r>
              <a:rPr lang="en-US" altLang="en-US" sz="1200" b="0" dirty="0"/>
              <a:t>(</a:t>
            </a:r>
            <a:r>
              <a:rPr lang="en-US" altLang="en-US" sz="1200" b="0" i="1" dirty="0"/>
              <a:t>see footnotes</a:t>
            </a:r>
            <a:r>
              <a:rPr lang="en-US" altLang="en-US" sz="1200" b="0" dirty="0"/>
              <a:t>)</a:t>
            </a:r>
            <a:endParaRPr lang="en-US" altLang="en-US" sz="1600" b="0" dirty="0"/>
          </a:p>
          <a:p>
            <a:pPr lvl="1"/>
            <a:r>
              <a:rPr lang="en-US" altLang="en-US" sz="1800" b="0" dirty="0"/>
              <a:t>How does the program baseline compare to validated requirements?</a:t>
            </a:r>
          </a:p>
          <a:p>
            <a:r>
              <a:rPr lang="en-US" altLang="en-US" sz="1800" dirty="0"/>
              <a:t>Operational Capabilities/Impacts</a:t>
            </a:r>
          </a:p>
          <a:p>
            <a:pPr lvl="1"/>
            <a:r>
              <a:rPr lang="en-US" altLang="en-US" sz="1800" b="0" dirty="0"/>
              <a:t>Capabilities / missions (today &amp; future)</a:t>
            </a:r>
          </a:p>
          <a:p>
            <a:pPr lvl="2"/>
            <a:r>
              <a:rPr lang="en-US" altLang="en-US" sz="1800" b="0" dirty="0"/>
              <a:t>Relationship to established roadmap(s) / architecture(s) </a:t>
            </a:r>
          </a:p>
          <a:p>
            <a:pPr lvl="2"/>
            <a:r>
              <a:rPr lang="en-US" altLang="en-US" sz="1800" b="0" dirty="0"/>
              <a:t>Family of Systems (FOS) / System of Systems (SOS) / Complementary Systems</a:t>
            </a:r>
          </a:p>
          <a:p>
            <a:pPr lvl="3"/>
            <a:r>
              <a:rPr lang="en-US" altLang="en-US" sz="1600" b="0" dirty="0"/>
              <a:t>Example for E-10A:  MP-RTIP, Global Hawk, MP-CDL, Army CGS</a:t>
            </a:r>
          </a:p>
          <a:p>
            <a:pPr marL="1371600" lvl="3" indent="0">
              <a:buNone/>
            </a:pPr>
            <a:endParaRPr lang="en-US" altLang="en-US" sz="1600" b="0" dirty="0"/>
          </a:p>
          <a:p>
            <a:pPr lvl="3"/>
            <a:endParaRPr lang="en-US" altLang="en-US" sz="1600" b="0" dirty="0"/>
          </a:p>
        </p:txBody>
      </p:sp>
      <p:sp>
        <p:nvSpPr>
          <p:cNvPr id="2" name="Slide Number Placeholder 1"/>
          <p:cNvSpPr>
            <a:spLocks noGrp="1"/>
          </p:cNvSpPr>
          <p:nvPr>
            <p:ph type="sldNum" sz="quarter" idx="11"/>
          </p:nvPr>
        </p:nvSpPr>
        <p:spPr/>
        <p:txBody>
          <a:bodyPr/>
          <a:lstStyle/>
          <a:p>
            <a:pPr>
              <a:defRPr/>
            </a:pPr>
            <a:fld id="{D4DBAD9A-40A1-40C2-9A00-374A8DB796F0}" type="slidenum">
              <a:rPr lang="en-US" altLang="en-US" smtClean="0"/>
              <a:pPr>
                <a:defRPr/>
              </a:pPr>
              <a:t>7</a:t>
            </a:fld>
            <a:endParaRPr lang="en-US" altLang="en-US">
              <a:solidFill>
                <a:srgbClr val="808080"/>
              </a:solidFill>
            </a:endParaRPr>
          </a:p>
        </p:txBody>
      </p:sp>
    </p:spTree>
    <p:extLst>
      <p:ext uri="{BB962C8B-B14F-4D97-AF65-F5344CB8AC3E}">
        <p14:creationId xmlns:p14="http://schemas.microsoft.com/office/powerpoint/2010/main" val="354573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8"/>
          <p:cNvSpPr txBox="1">
            <a:spLocks noChangeArrowheads="1"/>
          </p:cNvSpPr>
          <p:nvPr/>
        </p:nvSpPr>
        <p:spPr bwMode="auto">
          <a:xfrm>
            <a:off x="8369300" y="685801"/>
            <a:ext cx="1384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	</a:t>
            </a:r>
          </a:p>
        </p:txBody>
      </p:sp>
      <p:sp>
        <p:nvSpPr>
          <p:cNvPr id="32772" name="Rectangle 23"/>
          <p:cNvSpPr>
            <a:spLocks noChangeArrowheads="1"/>
          </p:cNvSpPr>
          <p:nvPr/>
        </p:nvSpPr>
        <p:spPr bwMode="auto">
          <a:xfrm>
            <a:off x="1752600" y="290514"/>
            <a:ext cx="86868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0" fontAlgn="base" hangingPunct="0">
              <a:spcBef>
                <a:spcPct val="0"/>
              </a:spcBef>
              <a:spcAft>
                <a:spcPct val="0"/>
              </a:spcAft>
            </a:pPr>
            <a:endParaRPr lang="en-US" altLang="en-US" sz="2100" i="1">
              <a:solidFill>
                <a:srgbClr val="0C2D83"/>
              </a:solidFill>
            </a:endParaRPr>
          </a:p>
        </p:txBody>
      </p:sp>
      <p:sp>
        <p:nvSpPr>
          <p:cNvPr id="32773" name="Rectangle 42"/>
          <p:cNvSpPr>
            <a:spLocks noGrp="1" noChangeArrowheads="1"/>
          </p:cNvSpPr>
          <p:nvPr>
            <p:ph type="title"/>
          </p:nvPr>
        </p:nvSpPr>
        <p:spPr>
          <a:xfrm>
            <a:off x="2881312" y="38100"/>
            <a:ext cx="8804551" cy="1143000"/>
          </a:xfrm>
        </p:spPr>
        <p:txBody>
          <a:bodyPr/>
          <a:lstStyle/>
          <a:p>
            <a:r>
              <a:rPr lang="en-US" altLang="en-US" sz="2800" dirty="0"/>
              <a:t>Interrelationships, Dependencies and Synchronization with Complementary Systems</a:t>
            </a:r>
          </a:p>
        </p:txBody>
      </p:sp>
      <p:sp>
        <p:nvSpPr>
          <p:cNvPr id="32774" name="Text Box 3"/>
          <p:cNvSpPr txBox="1">
            <a:spLocks noChangeArrowheads="1"/>
          </p:cNvSpPr>
          <p:nvPr/>
        </p:nvSpPr>
        <p:spPr bwMode="auto">
          <a:xfrm>
            <a:off x="8378825" y="1738313"/>
            <a:ext cx="2057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0" fontAlgn="base" hangingPunct="0">
              <a:spcBef>
                <a:spcPct val="0"/>
              </a:spcBef>
              <a:spcAft>
                <a:spcPct val="0"/>
              </a:spcAft>
            </a:pPr>
            <a:r>
              <a:rPr lang="en-US" altLang="en-US" sz="1500" b="1" i="1" dirty="0">
                <a:solidFill>
                  <a:srgbClr val="000000"/>
                </a:solidFill>
                <a:latin typeface="Arial Narrow" panose="020B0606020202030204" pitchFamily="34" charset="0"/>
                <a:cs typeface="Times New Roman" panose="02020603050405020304" pitchFamily="18" charset="0"/>
              </a:rPr>
              <a:t>    </a:t>
            </a:r>
            <a:endParaRPr lang="en-US" altLang="en-US" sz="1500" b="1" i="1" u="sng" dirty="0">
              <a:solidFill>
                <a:srgbClr val="000000"/>
              </a:solidFill>
              <a:latin typeface="Arial Narrow" panose="020B0606020202030204" pitchFamily="34" charset="0"/>
              <a:cs typeface="Times New Roman" panose="02020603050405020304" pitchFamily="18" charset="0"/>
            </a:endParaRPr>
          </a:p>
          <a:p>
            <a:pPr algn="r" eaLnBrk="0" fontAlgn="base" hangingPunct="0">
              <a:spcBef>
                <a:spcPct val="0"/>
              </a:spcBef>
              <a:spcAft>
                <a:spcPct val="0"/>
              </a:spcAft>
            </a:pPr>
            <a:r>
              <a:rPr lang="en-US" altLang="en-US" sz="1500" b="1" dirty="0">
                <a:solidFill>
                  <a:srgbClr val="000000"/>
                </a:solidFill>
                <a:latin typeface="Arial Narrow" panose="020B0606020202030204" pitchFamily="34" charset="0"/>
                <a:cs typeface="Times New Roman" panose="02020603050405020304" pitchFamily="18" charset="0"/>
              </a:rPr>
              <a:t>	  </a:t>
            </a:r>
            <a:r>
              <a:rPr lang="en-US" altLang="en-US" sz="1500" b="1" i="1" u="sng" dirty="0">
                <a:solidFill>
                  <a:srgbClr val="000000"/>
                </a:solidFill>
                <a:latin typeface="Arial Narrow" panose="020B0606020202030204" pitchFamily="34" charset="0"/>
                <a:cs typeface="Times New Roman" panose="02020603050405020304" pitchFamily="18" charset="0"/>
              </a:rPr>
              <a:t>Mission Planning</a:t>
            </a:r>
          </a:p>
          <a:p>
            <a:pPr eaLnBrk="0" fontAlgn="base" hangingPunct="0">
              <a:spcBef>
                <a:spcPct val="0"/>
              </a:spcBef>
              <a:spcAft>
                <a:spcPct val="0"/>
              </a:spcAft>
            </a:pPr>
            <a:r>
              <a:rPr lang="en-US" altLang="en-US" sz="1500" b="1" i="1" dirty="0">
                <a:solidFill>
                  <a:srgbClr val="000000"/>
                </a:solidFill>
                <a:latin typeface="Arial Narrow" panose="020B0606020202030204" pitchFamily="34" charset="0"/>
                <a:cs typeface="Times New Roman" panose="02020603050405020304" pitchFamily="18" charset="0"/>
              </a:rPr>
              <a:t>                  </a:t>
            </a:r>
            <a:r>
              <a:rPr lang="en-US" altLang="en-US" sz="1500" b="1" dirty="0">
                <a:solidFill>
                  <a:srgbClr val="000000"/>
                </a:solidFill>
                <a:latin typeface="Arial Narrow" panose="020B0606020202030204" pitchFamily="34" charset="0"/>
                <a:cs typeface="Times New Roman" panose="02020603050405020304" pitchFamily="18" charset="0"/>
              </a:rPr>
              <a:t>PFPS</a:t>
            </a:r>
          </a:p>
          <a:p>
            <a:pPr eaLnBrk="0" fontAlgn="base" hangingPunct="0">
              <a:spcBef>
                <a:spcPct val="0"/>
              </a:spcBef>
              <a:spcAft>
                <a:spcPct val="0"/>
              </a:spcAft>
            </a:pPr>
            <a:r>
              <a:rPr lang="en-US" altLang="en-US" sz="1500" b="1" dirty="0">
                <a:solidFill>
                  <a:srgbClr val="000000"/>
                </a:solidFill>
                <a:latin typeface="Arial Narrow" panose="020B0606020202030204" pitchFamily="34" charset="0"/>
                <a:cs typeface="Times New Roman" panose="02020603050405020304" pitchFamily="18" charset="0"/>
              </a:rPr>
              <a:t>	               JMPS</a:t>
            </a:r>
          </a:p>
          <a:p>
            <a:pPr eaLnBrk="0" fontAlgn="base" hangingPunct="0">
              <a:spcBef>
                <a:spcPct val="0"/>
              </a:spcBef>
              <a:spcAft>
                <a:spcPct val="0"/>
              </a:spcAft>
            </a:pPr>
            <a:r>
              <a:rPr lang="en-US" altLang="en-US" sz="1500" b="1" i="1" dirty="0">
                <a:solidFill>
                  <a:srgbClr val="000000"/>
                </a:solidFill>
                <a:latin typeface="Arial Narrow" panose="020B0606020202030204" pitchFamily="34" charset="0"/>
                <a:cs typeface="Times New Roman" panose="02020603050405020304" pitchFamily="18" charset="0"/>
              </a:rPr>
              <a:t>                 </a:t>
            </a:r>
          </a:p>
          <a:p>
            <a:pPr algn="r" eaLnBrk="0" fontAlgn="base" hangingPunct="0">
              <a:spcBef>
                <a:spcPct val="0"/>
              </a:spcBef>
              <a:spcAft>
                <a:spcPct val="0"/>
              </a:spcAft>
            </a:pPr>
            <a:r>
              <a:rPr lang="en-US" altLang="en-US" sz="1500" b="1" i="1" dirty="0">
                <a:solidFill>
                  <a:srgbClr val="000000"/>
                </a:solidFill>
                <a:latin typeface="Arial Narrow" panose="020B0606020202030204" pitchFamily="34" charset="0"/>
                <a:cs typeface="Times New Roman" panose="02020603050405020304" pitchFamily="18" charset="0"/>
              </a:rPr>
              <a:t>         </a:t>
            </a:r>
          </a:p>
          <a:p>
            <a:pPr algn="r" eaLnBrk="0" fontAlgn="base" hangingPunct="0">
              <a:spcBef>
                <a:spcPct val="0"/>
              </a:spcBef>
              <a:spcAft>
                <a:spcPct val="0"/>
              </a:spcAft>
            </a:pPr>
            <a:r>
              <a:rPr lang="en-US" altLang="en-US" sz="1500" b="1" dirty="0">
                <a:solidFill>
                  <a:srgbClr val="000000"/>
                </a:solidFill>
                <a:latin typeface="Arial Narrow" panose="020B0606020202030204" pitchFamily="34" charset="0"/>
                <a:cs typeface="Times New Roman" panose="02020603050405020304" pitchFamily="18" charset="0"/>
              </a:rPr>
              <a:t>	  	 	</a:t>
            </a:r>
          </a:p>
        </p:txBody>
      </p:sp>
      <p:grpSp>
        <p:nvGrpSpPr>
          <p:cNvPr id="32775" name="Group 195"/>
          <p:cNvGrpSpPr>
            <a:grpSpLocks/>
          </p:cNvGrpSpPr>
          <p:nvPr/>
        </p:nvGrpSpPr>
        <p:grpSpPr bwMode="auto">
          <a:xfrm>
            <a:off x="1870075" y="1258888"/>
            <a:ext cx="2559050" cy="2400300"/>
            <a:chOff x="346039" y="1333948"/>
            <a:chExt cx="2558526" cy="2400657"/>
          </a:xfrm>
        </p:grpSpPr>
        <p:sp>
          <p:nvSpPr>
            <p:cNvPr id="32808" name="Text Box 6"/>
            <p:cNvSpPr txBox="1">
              <a:spLocks noChangeArrowheads="1"/>
            </p:cNvSpPr>
            <p:nvPr/>
          </p:nvSpPr>
          <p:spPr bwMode="auto">
            <a:xfrm>
              <a:off x="346039" y="1333948"/>
              <a:ext cx="1676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tabLst>
                  <a:tab pos="225425" algn="l"/>
                </a:tabLst>
                <a:defRPr sz="1400">
                  <a:solidFill>
                    <a:schemeClr val="tx1"/>
                  </a:solidFill>
                  <a:latin typeface="Arial" panose="020B0604020202020204" pitchFamily="34" charset="0"/>
                </a:defRPr>
              </a:lvl1pPr>
              <a:lvl2pPr marL="742950" indent="-285750" algn="ctr">
                <a:tabLst>
                  <a:tab pos="225425" algn="l"/>
                </a:tabLst>
                <a:defRPr sz="1400">
                  <a:solidFill>
                    <a:schemeClr val="tx1"/>
                  </a:solidFill>
                  <a:latin typeface="Arial" panose="020B0604020202020204" pitchFamily="34" charset="0"/>
                </a:defRPr>
              </a:lvl2pPr>
              <a:lvl3pPr marL="1143000" indent="-228600" algn="ctr">
                <a:tabLst>
                  <a:tab pos="225425" algn="l"/>
                </a:tabLst>
                <a:defRPr sz="1400">
                  <a:solidFill>
                    <a:schemeClr val="tx1"/>
                  </a:solidFill>
                  <a:latin typeface="Arial" panose="020B0604020202020204" pitchFamily="34" charset="0"/>
                </a:defRPr>
              </a:lvl3pPr>
              <a:lvl4pPr marL="1600200" indent="-228600" algn="ctr">
                <a:tabLst>
                  <a:tab pos="225425" algn="l"/>
                </a:tabLst>
                <a:defRPr sz="1400">
                  <a:solidFill>
                    <a:schemeClr val="tx1"/>
                  </a:solidFill>
                  <a:latin typeface="Arial" panose="020B0604020202020204" pitchFamily="34" charset="0"/>
                </a:defRPr>
              </a:lvl4pPr>
              <a:lvl5pPr marL="2057400" indent="-228600" algn="ctr">
                <a:tabLst>
                  <a:tab pos="225425" algn="l"/>
                </a:tabLst>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25425" algn="l"/>
                </a:tabLs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25425" algn="l"/>
                </a:tabLs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25425" algn="l"/>
                </a:tabLs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25425" algn="l"/>
                </a:tabLs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500" b="1" i="1" u="sng">
                  <a:solidFill>
                    <a:srgbClr val="000000"/>
                  </a:solidFill>
                  <a:latin typeface="Arial Narrow" panose="020B0606020202030204" pitchFamily="34" charset="0"/>
                  <a:cs typeface="Times New Roman" panose="02020603050405020304" pitchFamily="18" charset="0"/>
                </a:rPr>
                <a:t>Aviation Platforms:</a:t>
              </a:r>
              <a:r>
                <a:rPr lang="en-US" altLang="en-US" sz="1500" b="1">
                  <a:solidFill>
                    <a:srgbClr val="000000"/>
                  </a:solidFill>
                  <a:latin typeface="Arial Narrow" panose="020B0606020202030204" pitchFamily="34" charset="0"/>
                  <a:cs typeface="Times New Roman" panose="02020603050405020304" pitchFamily="18" charset="0"/>
                </a:rPr>
                <a:t> </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KC-135</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KC-10 </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AWACS</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H/MH-60</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CV-22 </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MH-47</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MH-6</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CH-53</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A/OA-10    </a:t>
              </a:r>
            </a:p>
          </p:txBody>
        </p:sp>
        <p:sp>
          <p:nvSpPr>
            <p:cNvPr id="32809" name="Line 13"/>
            <p:cNvSpPr>
              <a:spLocks noChangeShapeType="1"/>
            </p:cNvSpPr>
            <p:nvPr/>
          </p:nvSpPr>
          <p:spPr bwMode="auto">
            <a:xfrm>
              <a:off x="1644127" y="2629349"/>
              <a:ext cx="1260438" cy="70824"/>
            </a:xfrm>
            <a:prstGeom prst="line">
              <a:avLst/>
            </a:prstGeom>
            <a:noFill/>
            <a:ln w="57150">
              <a:solidFill>
                <a:srgbClr val="00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810" name="AutoShape 124"/>
            <p:cNvSpPr>
              <a:spLocks/>
            </p:cNvSpPr>
            <p:nvPr/>
          </p:nvSpPr>
          <p:spPr bwMode="auto">
            <a:xfrm>
              <a:off x="1524000" y="1638748"/>
              <a:ext cx="79170" cy="1975405"/>
            </a:xfrm>
            <a:prstGeom prst="rightBrace">
              <a:avLst>
                <a:gd name="adj1" fmla="val 7081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grpSp>
      <p:sp>
        <p:nvSpPr>
          <p:cNvPr id="32776" name="Text Box 128"/>
          <p:cNvSpPr txBox="1">
            <a:spLocks noChangeArrowheads="1"/>
          </p:cNvSpPr>
          <p:nvPr/>
        </p:nvSpPr>
        <p:spPr bwMode="auto">
          <a:xfrm>
            <a:off x="5648326" y="4716463"/>
            <a:ext cx="1196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LAIRCM </a:t>
            </a:r>
          </a:p>
        </p:txBody>
      </p:sp>
      <p:sp>
        <p:nvSpPr>
          <p:cNvPr id="32777" name="Line 133"/>
          <p:cNvSpPr>
            <a:spLocks noChangeShapeType="1"/>
          </p:cNvSpPr>
          <p:nvPr/>
        </p:nvSpPr>
        <p:spPr bwMode="auto">
          <a:xfrm rot="180000">
            <a:off x="6175375" y="4060825"/>
            <a:ext cx="44450" cy="666750"/>
          </a:xfrm>
          <a:prstGeom prst="line">
            <a:avLst/>
          </a:prstGeom>
          <a:noFill/>
          <a:ln w="5715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grpSp>
        <p:nvGrpSpPr>
          <p:cNvPr id="32778" name="Group 196"/>
          <p:cNvGrpSpPr>
            <a:grpSpLocks/>
          </p:cNvGrpSpPr>
          <p:nvPr/>
        </p:nvGrpSpPr>
        <p:grpSpPr bwMode="auto">
          <a:xfrm>
            <a:off x="1871664" y="3589339"/>
            <a:ext cx="2566987" cy="1246187"/>
            <a:chOff x="1498914" y="3664138"/>
            <a:chExt cx="2567475" cy="1246495"/>
          </a:xfrm>
        </p:grpSpPr>
        <p:sp>
          <p:nvSpPr>
            <p:cNvPr id="32805" name="Text Box 5"/>
            <p:cNvSpPr txBox="1">
              <a:spLocks noChangeArrowheads="1"/>
            </p:cNvSpPr>
            <p:nvPr/>
          </p:nvSpPr>
          <p:spPr bwMode="auto">
            <a:xfrm>
              <a:off x="1498914" y="3664138"/>
              <a:ext cx="1828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500" b="1" i="1" u="sng">
                  <a:solidFill>
                    <a:srgbClr val="000000"/>
                  </a:solidFill>
                  <a:latin typeface="Arial Narrow" panose="020B0606020202030204" pitchFamily="34" charset="0"/>
                  <a:cs typeface="Times New Roman" panose="02020603050405020304" pitchFamily="18" charset="0"/>
                </a:rPr>
                <a:t>Ground Teams:</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GAWS</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SF</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SEAL</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STS</a:t>
              </a:r>
            </a:p>
          </p:txBody>
        </p:sp>
        <p:sp>
          <p:nvSpPr>
            <p:cNvPr id="32806" name="AutoShape 172"/>
            <p:cNvSpPr>
              <a:spLocks/>
            </p:cNvSpPr>
            <p:nvPr/>
          </p:nvSpPr>
          <p:spPr bwMode="auto">
            <a:xfrm>
              <a:off x="2260600" y="3984813"/>
              <a:ext cx="152400" cy="8382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32807" name="Line 173"/>
            <p:cNvSpPr>
              <a:spLocks noChangeShapeType="1"/>
            </p:cNvSpPr>
            <p:nvPr/>
          </p:nvSpPr>
          <p:spPr bwMode="auto">
            <a:xfrm flipV="1">
              <a:off x="2487706" y="3679117"/>
              <a:ext cx="1578683" cy="731517"/>
            </a:xfrm>
            <a:prstGeom prst="line">
              <a:avLst/>
            </a:prstGeom>
            <a:noFill/>
            <a:ln w="57150">
              <a:solidFill>
                <a:srgbClr val="00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nvGrpSpPr>
          <p:cNvPr id="32779" name="Group 250"/>
          <p:cNvGrpSpPr>
            <a:grpSpLocks/>
          </p:cNvGrpSpPr>
          <p:nvPr/>
        </p:nvGrpSpPr>
        <p:grpSpPr bwMode="auto">
          <a:xfrm>
            <a:off x="4437064" y="1571626"/>
            <a:ext cx="3305175" cy="2505075"/>
            <a:chOff x="2912668" y="1572180"/>
            <a:chExt cx="3305252" cy="2504968"/>
          </a:xfrm>
        </p:grpSpPr>
        <p:sp>
          <p:nvSpPr>
            <p:cNvPr id="32803" name="Text Box 122"/>
            <p:cNvSpPr txBox="1">
              <a:spLocks noChangeArrowheads="1"/>
            </p:cNvSpPr>
            <p:nvPr/>
          </p:nvSpPr>
          <p:spPr bwMode="auto">
            <a:xfrm>
              <a:off x="3374904" y="1572180"/>
              <a:ext cx="2380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b="1">
                  <a:solidFill>
                    <a:srgbClr val="000000"/>
                  </a:solidFill>
                </a:rPr>
                <a:t>HC/MC-130 Recap</a:t>
              </a:r>
            </a:p>
          </p:txBody>
        </p:sp>
        <p:pic>
          <p:nvPicPr>
            <p:cNvPr id="32804" name="Picture 200" descr="130 Graph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2668" y="1951735"/>
              <a:ext cx="3305252" cy="2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0" name="Line 191"/>
          <p:cNvSpPr>
            <a:spLocks noChangeShapeType="1"/>
          </p:cNvSpPr>
          <p:nvPr/>
        </p:nvSpPr>
        <p:spPr bwMode="auto">
          <a:xfrm flipV="1">
            <a:off x="7731125" y="2351089"/>
            <a:ext cx="1271588" cy="446087"/>
          </a:xfrm>
          <a:prstGeom prst="line">
            <a:avLst/>
          </a:prstGeom>
          <a:noFill/>
          <a:ln w="5715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grpSp>
        <p:nvGrpSpPr>
          <p:cNvPr id="32781" name="Group 203"/>
          <p:cNvGrpSpPr>
            <a:grpSpLocks/>
          </p:cNvGrpSpPr>
          <p:nvPr/>
        </p:nvGrpSpPr>
        <p:grpSpPr bwMode="auto">
          <a:xfrm>
            <a:off x="1614488" y="5162550"/>
            <a:ext cx="8748712" cy="1238250"/>
            <a:chOff x="90490" y="5162544"/>
            <a:chExt cx="8748710" cy="1238251"/>
          </a:xfrm>
        </p:grpSpPr>
        <p:grpSp>
          <p:nvGrpSpPr>
            <p:cNvPr id="32790" name="Group 44"/>
            <p:cNvGrpSpPr>
              <a:grpSpLocks/>
            </p:cNvGrpSpPr>
            <p:nvPr/>
          </p:nvGrpSpPr>
          <p:grpSpPr bwMode="auto">
            <a:xfrm>
              <a:off x="5222875" y="5360982"/>
              <a:ext cx="3616325" cy="855662"/>
              <a:chOff x="5222875" y="5360982"/>
              <a:chExt cx="3616325" cy="855662"/>
            </a:xfrm>
          </p:grpSpPr>
          <p:sp>
            <p:nvSpPr>
              <p:cNvPr id="32800" name="Text Box 28"/>
              <p:cNvSpPr txBox="1">
                <a:spLocks noChangeArrowheads="1"/>
              </p:cNvSpPr>
              <p:nvPr/>
            </p:nvSpPr>
            <p:spPr bwMode="auto">
              <a:xfrm>
                <a:off x="5222875" y="5360982"/>
                <a:ext cx="3608387" cy="26035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1100" b="1">
                    <a:solidFill>
                      <a:srgbClr val="000000"/>
                    </a:solidFill>
                  </a:rPr>
                  <a:t>No known issues affecting inter-related programs</a:t>
                </a:r>
              </a:p>
            </p:txBody>
          </p:sp>
          <p:sp>
            <p:nvSpPr>
              <p:cNvPr id="32801" name="Text Box 29"/>
              <p:cNvSpPr txBox="1">
                <a:spLocks noChangeArrowheads="1"/>
              </p:cNvSpPr>
              <p:nvPr/>
            </p:nvSpPr>
            <p:spPr bwMode="auto">
              <a:xfrm>
                <a:off x="5222875" y="5651494"/>
                <a:ext cx="3616325" cy="269875"/>
              </a:xfrm>
              <a:prstGeom prst="rect">
                <a:avLst/>
              </a:prstGeom>
              <a:solidFill>
                <a:srgbClr val="FFCC00"/>
              </a:solidFill>
              <a:ln w="9525">
                <a:solidFill>
                  <a:srgbClr val="FFCC00"/>
                </a:solidFill>
                <a:miter lim="800000"/>
                <a:headEnd/>
                <a:tailEnd/>
              </a:ln>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1100" b="1">
                    <a:solidFill>
                      <a:srgbClr val="000000"/>
                    </a:solidFill>
                  </a:rPr>
                  <a:t>Resolvable interface issues affecting programs</a:t>
                </a:r>
                <a:endParaRPr lang="en-US" altLang="en-US" sz="1100">
                  <a:solidFill>
                    <a:srgbClr val="000000"/>
                  </a:solidFill>
                </a:endParaRPr>
              </a:p>
            </p:txBody>
          </p:sp>
          <p:sp>
            <p:nvSpPr>
              <p:cNvPr id="32802" name="Text Box 30"/>
              <p:cNvSpPr txBox="1">
                <a:spLocks noChangeArrowheads="1"/>
              </p:cNvSpPr>
              <p:nvPr/>
            </p:nvSpPr>
            <p:spPr bwMode="auto">
              <a:xfrm>
                <a:off x="5222875" y="5956294"/>
                <a:ext cx="3597275" cy="260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1100" b="1">
                    <a:solidFill>
                      <a:srgbClr val="FFFFFF"/>
                    </a:solidFill>
                  </a:rPr>
                  <a:t>Unresolvable interface issues affecting programs</a:t>
                </a:r>
                <a:endParaRPr lang="en-US" altLang="en-US" sz="1100">
                  <a:solidFill>
                    <a:srgbClr val="FFFFFF"/>
                  </a:solidFill>
                </a:endParaRPr>
              </a:p>
            </p:txBody>
          </p:sp>
        </p:grpSp>
        <p:grpSp>
          <p:nvGrpSpPr>
            <p:cNvPr id="32791" name="Group 41"/>
            <p:cNvGrpSpPr>
              <a:grpSpLocks/>
            </p:cNvGrpSpPr>
            <p:nvPr/>
          </p:nvGrpSpPr>
          <p:grpSpPr bwMode="auto">
            <a:xfrm>
              <a:off x="90490" y="5162544"/>
              <a:ext cx="4405310" cy="1238251"/>
              <a:chOff x="90490" y="5162550"/>
              <a:chExt cx="4405310" cy="1295401"/>
            </a:xfrm>
          </p:grpSpPr>
          <p:sp>
            <p:nvSpPr>
              <p:cNvPr id="32792" name="Text Box 15"/>
              <p:cNvSpPr txBox="1">
                <a:spLocks noChangeArrowheads="1"/>
              </p:cNvSpPr>
              <p:nvPr/>
            </p:nvSpPr>
            <p:spPr bwMode="auto">
              <a:xfrm>
                <a:off x="928688" y="5162550"/>
                <a:ext cx="3567112" cy="1295400"/>
              </a:xfrm>
              <a:prstGeom prst="rect">
                <a:avLst/>
              </a:prstGeom>
              <a:solidFill>
                <a:srgbClr val="DDDDDD"/>
              </a:solidFill>
              <a:ln w="9525">
                <a:solidFill>
                  <a:schemeClr val="tx1"/>
                </a:solidFill>
                <a:miter lim="800000"/>
                <a:headEnd/>
                <a:tailEnd/>
              </a:ln>
            </p:spPr>
            <p:txBody>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l" fontAlgn="base">
                  <a:spcBef>
                    <a:spcPct val="0"/>
                  </a:spcBef>
                  <a:spcAft>
                    <a:spcPct val="0"/>
                  </a:spcAft>
                </a:pPr>
                <a:r>
                  <a:rPr lang="en-US" altLang="en-US" sz="1200" b="1">
                    <a:solidFill>
                      <a:srgbClr val="000000"/>
                    </a:solidFill>
                  </a:rPr>
                  <a:t>Solid denotes current system</a:t>
                </a:r>
              </a:p>
              <a:p>
                <a:pPr algn="l" fontAlgn="base">
                  <a:lnSpc>
                    <a:spcPct val="65000"/>
                  </a:lnSpc>
                  <a:spcBef>
                    <a:spcPct val="0"/>
                  </a:spcBef>
                  <a:spcAft>
                    <a:spcPct val="0"/>
                  </a:spcAft>
                </a:pPr>
                <a:endParaRPr lang="en-US" altLang="en-US" sz="1200" b="1">
                  <a:solidFill>
                    <a:srgbClr val="000000"/>
                  </a:solidFill>
                </a:endParaRPr>
              </a:p>
              <a:p>
                <a:pPr algn="l" fontAlgn="base">
                  <a:spcBef>
                    <a:spcPct val="0"/>
                  </a:spcBef>
                  <a:spcAft>
                    <a:spcPct val="0"/>
                  </a:spcAft>
                </a:pPr>
                <a:r>
                  <a:rPr lang="en-US" altLang="en-US" sz="1200" b="1">
                    <a:solidFill>
                      <a:srgbClr val="000000"/>
                    </a:solidFill>
                  </a:rPr>
                  <a:t>Dash denotes future system</a:t>
                </a:r>
              </a:p>
              <a:p>
                <a:pPr algn="l" fontAlgn="base">
                  <a:spcBef>
                    <a:spcPct val="0"/>
                  </a:spcBef>
                  <a:spcAft>
                    <a:spcPct val="0"/>
                  </a:spcAft>
                </a:pPr>
                <a:endParaRPr lang="en-US" altLang="en-US" sz="500" b="1">
                  <a:solidFill>
                    <a:srgbClr val="000000"/>
                  </a:solidFill>
                </a:endParaRPr>
              </a:p>
              <a:p>
                <a:pPr algn="l" fontAlgn="base">
                  <a:spcBef>
                    <a:spcPct val="0"/>
                  </a:spcBef>
                  <a:spcAft>
                    <a:spcPct val="0"/>
                  </a:spcAft>
                </a:pPr>
                <a:r>
                  <a:rPr lang="en-US" altLang="en-US" sz="1200" b="1">
                    <a:solidFill>
                      <a:srgbClr val="000000"/>
                    </a:solidFill>
                  </a:rPr>
                  <a:t>Arrow to Recap denotes supports Recap</a:t>
                </a:r>
              </a:p>
              <a:p>
                <a:pPr algn="l" fontAlgn="base">
                  <a:lnSpc>
                    <a:spcPct val="35000"/>
                  </a:lnSpc>
                  <a:spcBef>
                    <a:spcPct val="0"/>
                  </a:spcBef>
                  <a:spcAft>
                    <a:spcPct val="0"/>
                  </a:spcAft>
                </a:pPr>
                <a:endParaRPr lang="en-US" altLang="en-US" sz="1200" b="1">
                  <a:solidFill>
                    <a:srgbClr val="000000"/>
                  </a:solidFill>
                </a:endParaRPr>
              </a:p>
              <a:p>
                <a:pPr algn="l" fontAlgn="base">
                  <a:spcBef>
                    <a:spcPct val="0"/>
                  </a:spcBef>
                  <a:spcAft>
                    <a:spcPct val="0"/>
                  </a:spcAft>
                </a:pPr>
                <a:r>
                  <a:rPr lang="en-US" altLang="en-US" sz="1200" b="1">
                    <a:solidFill>
                      <a:srgbClr val="000000"/>
                    </a:solidFill>
                  </a:rPr>
                  <a:t>Arrow from Recap denotes Recap supports</a:t>
                </a:r>
              </a:p>
              <a:p>
                <a:pPr algn="l" fontAlgn="base">
                  <a:spcBef>
                    <a:spcPct val="0"/>
                  </a:spcBef>
                  <a:spcAft>
                    <a:spcPct val="0"/>
                  </a:spcAft>
                </a:pPr>
                <a:r>
                  <a:rPr lang="en-US" altLang="en-US" sz="1200" b="1">
                    <a:solidFill>
                      <a:srgbClr val="000000"/>
                    </a:solidFill>
                  </a:rPr>
                  <a:t>Indicates program are interdependent</a:t>
                </a:r>
              </a:p>
            </p:txBody>
          </p:sp>
          <p:grpSp>
            <p:nvGrpSpPr>
              <p:cNvPr id="32793" name="Group 16"/>
              <p:cNvGrpSpPr>
                <a:grpSpLocks/>
              </p:cNvGrpSpPr>
              <p:nvPr/>
            </p:nvGrpSpPr>
            <p:grpSpPr bwMode="auto">
              <a:xfrm>
                <a:off x="90490" y="5162551"/>
                <a:ext cx="838200" cy="1295400"/>
                <a:chOff x="27" y="3454"/>
                <a:chExt cx="528" cy="691"/>
              </a:xfrm>
            </p:grpSpPr>
            <p:sp>
              <p:nvSpPr>
                <p:cNvPr id="32794" name="Rectangle 17"/>
                <p:cNvSpPr>
                  <a:spLocks noChangeArrowheads="1"/>
                </p:cNvSpPr>
                <p:nvPr/>
              </p:nvSpPr>
              <p:spPr bwMode="auto">
                <a:xfrm>
                  <a:off x="27" y="3454"/>
                  <a:ext cx="528" cy="691"/>
                </a:xfrm>
                <a:prstGeom prst="rect">
                  <a:avLst/>
                </a:prstGeom>
                <a:solidFill>
                  <a:srgbClr val="DDDDDD"/>
                </a:solidFill>
                <a:ln w="9525">
                  <a:solidFill>
                    <a:schemeClr val="tx1"/>
                  </a:solidFill>
                  <a:miter lim="800000"/>
                  <a:headEnd/>
                  <a:tailEnd/>
                </a:ln>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32795" name="Line 18"/>
                <p:cNvSpPr>
                  <a:spLocks noChangeShapeType="1"/>
                </p:cNvSpPr>
                <p:nvPr/>
              </p:nvSpPr>
              <p:spPr bwMode="auto">
                <a:xfrm>
                  <a:off x="144" y="3835"/>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96" name="Line 19"/>
                <p:cNvSpPr>
                  <a:spLocks noChangeShapeType="1"/>
                </p:cNvSpPr>
                <p:nvPr/>
              </p:nvSpPr>
              <p:spPr bwMode="auto">
                <a:xfrm flipH="1">
                  <a:off x="144" y="3949"/>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97" name="Line 20"/>
                <p:cNvSpPr>
                  <a:spLocks noChangeShapeType="1"/>
                </p:cNvSpPr>
                <p:nvPr/>
              </p:nvSpPr>
              <p:spPr bwMode="auto">
                <a:xfrm>
                  <a:off x="144" y="3568"/>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98" name="Line 21"/>
                <p:cNvSpPr>
                  <a:spLocks noChangeShapeType="1"/>
                </p:cNvSpPr>
                <p:nvPr/>
              </p:nvSpPr>
              <p:spPr bwMode="auto">
                <a:xfrm>
                  <a:off x="144" y="3673"/>
                  <a:ext cx="288"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99" name="Line 22"/>
                <p:cNvSpPr>
                  <a:spLocks noChangeShapeType="1"/>
                </p:cNvSpPr>
                <p:nvPr/>
              </p:nvSpPr>
              <p:spPr bwMode="auto">
                <a:xfrm flipH="1">
                  <a:off x="144" y="4063"/>
                  <a:ext cx="28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grpSp>
        </p:grpSp>
      </p:grpSp>
      <p:sp>
        <p:nvSpPr>
          <p:cNvPr id="32782" name="Line 191"/>
          <p:cNvSpPr>
            <a:spLocks noChangeShapeType="1"/>
          </p:cNvSpPr>
          <p:nvPr/>
        </p:nvSpPr>
        <p:spPr bwMode="auto">
          <a:xfrm>
            <a:off x="7702550" y="3954463"/>
            <a:ext cx="973138" cy="519112"/>
          </a:xfrm>
          <a:prstGeom prst="line">
            <a:avLst/>
          </a:prstGeom>
          <a:noFill/>
          <a:ln w="5715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83" name="Text Box 3"/>
          <p:cNvSpPr txBox="1">
            <a:spLocks noChangeArrowheads="1"/>
          </p:cNvSpPr>
          <p:nvPr/>
        </p:nvSpPr>
        <p:spPr bwMode="auto">
          <a:xfrm>
            <a:off x="8159750" y="4256089"/>
            <a:ext cx="18415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C-130J:</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Aircraft Procurement</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&amp; Block Upgrades        </a:t>
            </a:r>
          </a:p>
          <a:p>
            <a:pPr eaLnBrk="0" fontAlgn="base" hangingPunct="0">
              <a:spcBef>
                <a:spcPct val="0"/>
              </a:spcBef>
              <a:spcAft>
                <a:spcPct val="0"/>
              </a:spcAft>
            </a:pPr>
            <a:r>
              <a:rPr lang="en-US" altLang="en-US" sz="1500" b="1">
                <a:solidFill>
                  <a:srgbClr val="000000"/>
                </a:solidFill>
                <a:latin typeface="Arial Narrow" panose="020B0606020202030204" pitchFamily="34" charset="0"/>
                <a:cs typeface="Times New Roman" panose="02020603050405020304" pitchFamily="18" charset="0"/>
              </a:rPr>
              <a:t>	  	 	</a:t>
            </a:r>
          </a:p>
        </p:txBody>
      </p:sp>
      <p:sp>
        <p:nvSpPr>
          <p:cNvPr id="32784" name="Line 191"/>
          <p:cNvSpPr>
            <a:spLocks noChangeShapeType="1"/>
          </p:cNvSpPr>
          <p:nvPr/>
        </p:nvSpPr>
        <p:spPr bwMode="auto">
          <a:xfrm flipV="1">
            <a:off x="7742238" y="2595564"/>
            <a:ext cx="1390650" cy="528637"/>
          </a:xfrm>
          <a:prstGeom prst="line">
            <a:avLst/>
          </a:prstGeom>
          <a:noFill/>
          <a:ln w="57150">
            <a:solidFill>
              <a:srgbClr val="009900"/>
            </a:solidFill>
            <a:prstDash val="sysDot"/>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86" name="Rectangle 24"/>
          <p:cNvSpPr>
            <a:spLocks noChangeArrowheads="1"/>
          </p:cNvSpPr>
          <p:nvPr/>
        </p:nvSpPr>
        <p:spPr bwMode="auto">
          <a:xfrm>
            <a:off x="6143626" y="5360988"/>
            <a:ext cx="650875" cy="869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32787" name="Line 25"/>
          <p:cNvSpPr>
            <a:spLocks noChangeShapeType="1"/>
          </p:cNvSpPr>
          <p:nvPr/>
        </p:nvSpPr>
        <p:spPr bwMode="auto">
          <a:xfrm rot="-635664">
            <a:off x="6262688" y="5432425"/>
            <a:ext cx="412750" cy="82550"/>
          </a:xfrm>
          <a:prstGeom prst="line">
            <a:avLst/>
          </a:prstGeom>
          <a:noFill/>
          <a:ln w="57150">
            <a:solidFill>
              <a:srgbClr val="008000"/>
            </a:solidFill>
            <a:round/>
            <a:headEnd/>
            <a:tailEnd type="non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88" name="Line 26"/>
          <p:cNvSpPr>
            <a:spLocks noChangeShapeType="1"/>
          </p:cNvSpPr>
          <p:nvPr/>
        </p:nvSpPr>
        <p:spPr bwMode="auto">
          <a:xfrm rot="-635664">
            <a:off x="6262688" y="5737225"/>
            <a:ext cx="412750" cy="82550"/>
          </a:xfrm>
          <a:prstGeom prst="line">
            <a:avLst/>
          </a:prstGeom>
          <a:noFill/>
          <a:ln w="57150">
            <a:solidFill>
              <a:srgbClr val="FFCC00"/>
            </a:solidFill>
            <a:round/>
            <a:headEnd/>
            <a:tailEnd type="non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32789" name="Line 27"/>
          <p:cNvSpPr>
            <a:spLocks noChangeShapeType="1"/>
          </p:cNvSpPr>
          <p:nvPr/>
        </p:nvSpPr>
        <p:spPr bwMode="auto">
          <a:xfrm rot="-635664">
            <a:off x="6262688" y="6042025"/>
            <a:ext cx="412750" cy="82550"/>
          </a:xfrm>
          <a:prstGeom prst="line">
            <a:avLst/>
          </a:prstGeom>
          <a:noFill/>
          <a:ln w="57150">
            <a:solidFill>
              <a:srgbClr val="FF3300"/>
            </a:solidFill>
            <a:round/>
            <a:headEnd/>
            <a:tailEnd type="none" w="sm"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a:solidFill>
                <a:srgbClr val="000000"/>
              </a:solidFill>
            </a:endParaRPr>
          </a:p>
        </p:txBody>
      </p:sp>
      <p:sp>
        <p:nvSpPr>
          <p:cNvPr id="2" name="Slide Number Placeholder 1"/>
          <p:cNvSpPr>
            <a:spLocks noGrp="1"/>
          </p:cNvSpPr>
          <p:nvPr>
            <p:ph type="sldNum" sz="quarter" idx="11"/>
          </p:nvPr>
        </p:nvSpPr>
        <p:spPr/>
        <p:txBody>
          <a:bodyPr/>
          <a:lstStyle/>
          <a:p>
            <a:pPr>
              <a:defRPr/>
            </a:pPr>
            <a:fld id="{574B46ED-C721-4709-BD49-B1886830E139}" type="slidenum">
              <a:rPr lang="en-US" altLang="en-US" smtClean="0"/>
              <a:pPr>
                <a:defRPr/>
              </a:pPr>
              <a:t>8</a:t>
            </a:fld>
            <a:endParaRPr lang="en-US" altLang="en-US">
              <a:solidFill>
                <a:srgbClr val="808080"/>
              </a:solidFill>
            </a:endParaRPr>
          </a:p>
        </p:txBody>
      </p:sp>
    </p:spTree>
    <p:extLst>
      <p:ext uri="{BB962C8B-B14F-4D97-AF65-F5344CB8AC3E}">
        <p14:creationId xmlns:p14="http://schemas.microsoft.com/office/powerpoint/2010/main" val="7500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135196" y="43835"/>
            <a:ext cx="7548283" cy="1178860"/>
          </a:xfrm>
        </p:spPr>
        <p:txBody>
          <a:bodyPr/>
          <a:lstStyle/>
          <a:p>
            <a:r>
              <a:rPr lang="en-US" dirty="0"/>
              <a:t>Affordability</a:t>
            </a:r>
          </a:p>
        </p:txBody>
      </p:sp>
      <p:sp>
        <p:nvSpPr>
          <p:cNvPr id="3" name="Content Placeholder 2"/>
          <p:cNvSpPr>
            <a:spLocks noGrp="1"/>
          </p:cNvSpPr>
          <p:nvPr>
            <p:ph idx="1"/>
          </p:nvPr>
        </p:nvSpPr>
        <p:spPr>
          <a:xfrm>
            <a:off x="441822" y="1340141"/>
            <a:ext cx="11241657" cy="4959895"/>
          </a:xfrm>
        </p:spPr>
        <p:txBody>
          <a:bodyPr/>
          <a:lstStyle/>
          <a:p>
            <a:pPr>
              <a:spcBef>
                <a:spcPts val="200"/>
              </a:spcBef>
              <a:defRPr/>
            </a:pPr>
            <a:r>
              <a:rPr lang="en-US" dirty="0"/>
              <a:t>MS ? Affordability Goal:  ?</a:t>
            </a:r>
          </a:p>
          <a:p>
            <a:pPr>
              <a:spcBef>
                <a:spcPts val="200"/>
              </a:spcBef>
              <a:defRPr/>
            </a:pPr>
            <a:r>
              <a:rPr lang="en-US"/>
              <a:t>MS ? </a:t>
            </a:r>
            <a:r>
              <a:rPr lang="en-US" dirty="0"/>
              <a:t>APB APUC Objective:  ?; APB Threshold:  ?</a:t>
            </a:r>
          </a:p>
          <a:p>
            <a:pPr lvl="1">
              <a:spcBef>
                <a:spcPts val="200"/>
              </a:spcBef>
              <a:defRPr/>
            </a:pPr>
            <a:r>
              <a:rPr lang="en-US" sz="1800" dirty="0"/>
              <a:t>Estimated APUC at ?</a:t>
            </a:r>
          </a:p>
          <a:p>
            <a:pPr>
              <a:spcBef>
                <a:spcPts val="200"/>
              </a:spcBef>
              <a:defRPr/>
            </a:pPr>
            <a:r>
              <a:rPr lang="en-US" dirty="0"/>
              <a:t>Two Affordability changes are drafted in the (Specify Milestone) ADM</a:t>
            </a:r>
          </a:p>
          <a:p>
            <a:pPr lvl="1">
              <a:spcBef>
                <a:spcPts val="200"/>
              </a:spcBef>
              <a:defRPr/>
            </a:pPr>
            <a:r>
              <a:rPr lang="en-US" sz="1800" dirty="0"/>
              <a:t>Reflect the APUC Affordability Goal at ?% above APUC objective ($?)</a:t>
            </a:r>
          </a:p>
          <a:p>
            <a:pPr>
              <a:spcBef>
                <a:spcPts val="200"/>
              </a:spcBef>
              <a:defRPr/>
            </a:pPr>
            <a:r>
              <a:rPr lang="en-US" dirty="0"/>
              <a:t>Are there Cost Affordability Drivers?</a:t>
            </a:r>
          </a:p>
          <a:p>
            <a:pPr lvl="1">
              <a:spcBef>
                <a:spcPts val="200"/>
              </a:spcBef>
              <a:defRPr/>
            </a:pPr>
            <a:r>
              <a:rPr lang="en-US" sz="1800" dirty="0"/>
              <a:t>If so, please explain.</a:t>
            </a:r>
          </a:p>
          <a:p>
            <a:pPr>
              <a:spcBef>
                <a:spcPts val="200"/>
              </a:spcBef>
              <a:defRPr/>
            </a:pPr>
            <a:r>
              <a:rPr lang="en-US" dirty="0"/>
              <a:t>Are there any disconnects throughout the lifecycle?</a:t>
            </a:r>
          </a:p>
          <a:p>
            <a:pPr lvl="1">
              <a:spcBef>
                <a:spcPts val="200"/>
              </a:spcBef>
              <a:defRPr/>
            </a:pPr>
            <a:r>
              <a:rPr lang="en-US" dirty="0"/>
              <a:t>How will the disconnects be addressed?</a:t>
            </a:r>
          </a:p>
          <a:p>
            <a:pPr>
              <a:spcBef>
                <a:spcPts val="200"/>
              </a:spcBef>
              <a:defRPr/>
            </a:pPr>
            <a:r>
              <a:rPr lang="en-US" dirty="0"/>
              <a:t>Are there any Schedule drivers impacting the Affordability Goal?</a:t>
            </a:r>
          </a:p>
          <a:p>
            <a:pPr lvl="1">
              <a:spcBef>
                <a:spcPts val="200"/>
              </a:spcBef>
              <a:defRPr/>
            </a:pPr>
            <a:r>
              <a:rPr lang="en-US" sz="1800" dirty="0"/>
              <a:t>If so, please explain. </a:t>
            </a:r>
          </a:p>
          <a:p>
            <a:pPr lvl="1">
              <a:spcBef>
                <a:spcPts val="200"/>
              </a:spcBef>
              <a:defRPr/>
            </a:pPr>
            <a:endParaRPr lang="en-US" sz="1600" dirty="0"/>
          </a:p>
          <a:p>
            <a:pPr marL="400050" lvl="1" indent="0">
              <a:spcBef>
                <a:spcPts val="200"/>
              </a:spcBef>
              <a:defRPr/>
            </a:pPr>
            <a:endParaRPr lang="en-US" dirty="0"/>
          </a:p>
        </p:txBody>
      </p:sp>
    </p:spTree>
    <p:extLst>
      <p:ext uri="{BB962C8B-B14F-4D97-AF65-F5344CB8AC3E}">
        <p14:creationId xmlns:p14="http://schemas.microsoft.com/office/powerpoint/2010/main" val="3357852500"/>
      </p:ext>
    </p:extLst>
  </p:cSld>
  <p:clrMapOvr>
    <a:masterClrMapping/>
  </p:clrMapOvr>
</p:sld>
</file>

<file path=ppt/theme/theme1.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BE5E7AEA023A46A72EF91FFB2B81E1" ma:contentTypeVersion="4" ma:contentTypeDescription="Create a new document." ma:contentTypeScope="" ma:versionID="ec8140c2375dfb287916b1a3b024570f">
  <xsd:schema xmlns:xsd="http://www.w3.org/2001/XMLSchema" xmlns:xs="http://www.w3.org/2001/XMLSchema" xmlns:p="http://schemas.microsoft.com/office/2006/metadata/properties" xmlns:ns2="fb953b10-ad5f-4550-85a7-0708ee116e50" targetNamespace="http://schemas.microsoft.com/office/2006/metadata/properties" ma:root="true" ma:fieldsID="8ba934ef5e783979dbbc3f5abd259bfe" ns2:_="">
    <xsd:import namespace="fb953b10-ad5f-4550-85a7-0708ee116e5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53b10-ad5f-4550-85a7-0708ee116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0FB7F-5804-43A2-8442-FF32E8B47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53b10-ad5f-4550-85a7-0708ee116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7DA5A-971C-479C-B6A0-6299135603D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b953b10-ad5f-4550-85a7-0708ee116e50"/>
    <ds:schemaRef ds:uri="http://www.w3.org/XML/1998/namespace"/>
  </ds:schemaRefs>
</ds:datastoreItem>
</file>

<file path=customXml/itemProps3.xml><?xml version="1.0" encoding="utf-8"?>
<ds:datastoreItem xmlns:ds="http://schemas.openxmlformats.org/officeDocument/2006/customXml" ds:itemID="{292CEC49-0B4C-4B09-B176-6A6387760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9227</TotalTime>
  <Words>7319</Words>
  <Application>Microsoft Office PowerPoint</Application>
  <PresentationFormat>Widescreen</PresentationFormat>
  <Paragraphs>1122</Paragraphs>
  <Slides>35</Slides>
  <Notes>35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4" baseType="lpstr">
      <vt:lpstr>Arial</vt:lpstr>
      <vt:lpstr>Arial Narrow</vt:lpstr>
      <vt:lpstr>Calibri</vt:lpstr>
      <vt:lpstr>Century Schoolbook</vt:lpstr>
      <vt:lpstr>Impact</vt:lpstr>
      <vt:lpstr>Wingdings</vt:lpstr>
      <vt:lpstr>1_USAF(Unclas)</vt:lpstr>
      <vt:lpstr>USAF(Unclas)</vt:lpstr>
      <vt:lpstr>Worksheet</vt:lpstr>
      <vt:lpstr>PowerPoint Presentation</vt:lpstr>
      <vt:lpstr>Briefing Outline – Key Items </vt:lpstr>
      <vt:lpstr>Bottom Line up Front</vt:lpstr>
      <vt:lpstr>Program Description (Quad Chart)</vt:lpstr>
      <vt:lpstr>Analysis of Alternatives</vt:lpstr>
      <vt:lpstr>PowerPoint Presentation</vt:lpstr>
      <vt:lpstr>Requirements</vt:lpstr>
      <vt:lpstr>Interrelationships, Dependencies and Synchronization with Complementary Systems</vt:lpstr>
      <vt:lpstr>Affordability</vt:lpstr>
      <vt:lpstr>PowerPoint Presentation</vt:lpstr>
      <vt:lpstr>Milestone A   Cost Capability Analysis (CCA) </vt:lpstr>
      <vt:lpstr>Program Schedule  (include schedule assessment)</vt:lpstr>
      <vt:lpstr>Program Schedule Assessment</vt:lpstr>
      <vt:lpstr>SAMPLE APT Framing Assumption #1</vt:lpstr>
      <vt:lpstr>Sample APT Framing Assumption #2</vt:lpstr>
      <vt:lpstr>Alt Sample Framing Assumptions</vt:lpstr>
      <vt:lpstr> Program Org Chart</vt:lpstr>
      <vt:lpstr>Business Strategy</vt:lpstr>
      <vt:lpstr>DoD 5000.02 Tailoring Strategy</vt:lpstr>
      <vt:lpstr>Program Funding</vt:lpstr>
      <vt:lpstr>Technology Risk </vt:lpstr>
      <vt:lpstr> Critical Technologies</vt:lpstr>
      <vt:lpstr>Technology Readiness</vt:lpstr>
      <vt:lpstr> Technology Maturation</vt:lpstr>
      <vt:lpstr>MS A Document Status </vt:lpstr>
      <vt:lpstr>MS A Document Status </vt:lpstr>
      <vt:lpstr>MS A Document Status </vt:lpstr>
      <vt:lpstr>ADM Language</vt:lpstr>
      <vt:lpstr>Way Ahead</vt:lpstr>
      <vt:lpstr>z</vt:lpstr>
      <vt:lpstr>PowerPoint Presentation</vt:lpstr>
      <vt:lpstr>Additional Items to Consider</vt:lpstr>
      <vt:lpstr>Milestone A – Required Documents</vt:lpstr>
      <vt:lpstr>Milestone A – Required Documents</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SUITS, ERIC L Maj USAF HAF SAF/SAF/AQX</dc:creator>
  <cp:lastModifiedBy>ARMSTEAD, STANLEY K CTR US Air Force HAF SAF/AQ</cp:lastModifiedBy>
  <cp:revision>74</cp:revision>
  <cp:lastPrinted>2018-09-12T16:25:25Z</cp:lastPrinted>
  <dcterms:created xsi:type="dcterms:W3CDTF">2018-08-27T11:42:51Z</dcterms:created>
  <dcterms:modified xsi:type="dcterms:W3CDTF">2023-01-25T17:01:06Z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0x010100EABE5E7AEA023A46A72EF91FFB2B81E1</vt:lpwstr>
  </property>
  <property fmtid="{D5CDD505-2E9C-101B-9397-08002B2CF9AE}" pid="3" name="Order">
    <vt:r8>2500</vt:r8>
  </property>
</Properties>
</file>